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2-1.pn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2104" y="2322576"/>
            <a:ext cx="12984480" cy="102412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l" indent="0" marL="0">
              <a:lnSpc>
                <a:spcPts val="8010"/>
              </a:lnSpc>
              <a:buNone/>
            </a:pPr>
            <a:r>
              <a:rPr lang="en-US" sz="6410" dirty="0">
                <a:solidFill>
                  <a:srgbClr val="CCDEF7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DASHBOARD DESIGN</a:t>
            </a:r>
            <a:endParaRPr lang="en-US" sz="6410" dirty="0"/>
          </a:p>
        </p:txBody>
      </p:sp>
      <p:sp>
        <p:nvSpPr>
          <p:cNvPr id="4" name="Text 1"/>
          <p:cNvSpPr/>
          <p:nvPr/>
        </p:nvSpPr>
        <p:spPr>
          <a:xfrm>
            <a:off x="832104" y="3611880"/>
            <a:ext cx="12984480" cy="38404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l" indent="0" marL="0">
              <a:lnSpc>
                <a:spcPts val="2970"/>
              </a:lnSpc>
              <a:buNone/>
            </a:pPr>
            <a:r>
              <a:rPr lang="en-US" sz="1850" dirty="0">
                <a:solidFill>
                  <a:srgbClr val="F0F4FA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Data Analyst Internship – Task 4</a:t>
            </a: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832104" y="4892040"/>
            <a:ext cx="12984480" cy="38404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l" indent="0" marL="0">
              <a:lnSpc>
                <a:spcPts val="2970"/>
              </a:lnSpc>
              <a:buNone/>
            </a:pPr>
            <a:endParaRPr lang="en-US" sz="1850" dirty="0"/>
          </a:p>
        </p:txBody>
      </p:sp>
      <p:sp>
        <p:nvSpPr>
          <p:cNvPr id="6" name="Text 3"/>
          <p:cNvSpPr/>
          <p:nvPr/>
        </p:nvSpPr>
        <p:spPr>
          <a:xfrm>
            <a:off x="832104" y="5541264"/>
            <a:ext cx="12984480" cy="38404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l" indent="0" marL="0">
              <a:lnSpc>
                <a:spcPts val="2970"/>
              </a:lnSpc>
              <a:buNone/>
            </a:pPr>
            <a:endParaRPr lang="en-US" sz="1850" dirty="0"/>
          </a:p>
        </p:txBody>
      </p:sp>
      <p:sp>
        <p:nvSpPr>
          <p:cNvPr id="7" name="Text 4"/>
          <p:cNvSpPr/>
          <p:nvPr/>
        </p:nvSpPr>
        <p:spPr>
          <a:xfrm>
            <a:off x="832104" y="4251960"/>
            <a:ext cx="12984480" cy="38404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l" indent="0" marL="0">
              <a:lnSpc>
                <a:spcPts val="2970"/>
              </a:lnSpc>
              <a:buNone/>
            </a:pPr>
            <a:r>
              <a:rPr lang="en-US" sz="1850" dirty="0">
                <a:solidFill>
                  <a:srgbClr val="F0F4FA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Deepan Prakash | 5th June 2025</a:t>
            </a:r>
            <a:endParaRPr lang="en-US" sz="18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2104" y="3611880"/>
            <a:ext cx="12984480" cy="38404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l" indent="0" marL="0">
              <a:lnSpc>
                <a:spcPts val="2970"/>
              </a:lnSpc>
              <a:buNone/>
            </a:pPr>
            <a:r>
              <a:rPr lang="en-US" sz="1850" dirty="0">
                <a:solidFill>
                  <a:srgbClr val="F0F4FA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Financial data.xlsx (contains Agent ID, Call ID, Duration, Pickup status, Products Sold)</a:t>
            </a:r>
            <a:endParaRPr lang="en-US" sz="1850" dirty="0"/>
          </a:p>
        </p:txBody>
      </p:sp>
      <p:sp>
        <p:nvSpPr>
          <p:cNvPr id="4" name="Text 1"/>
          <p:cNvSpPr/>
          <p:nvPr/>
        </p:nvSpPr>
        <p:spPr>
          <a:xfrm>
            <a:off x="832104" y="2322576"/>
            <a:ext cx="12984480" cy="38404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l" indent="0" marL="0">
              <a:lnSpc>
                <a:spcPts val="2970"/>
              </a:lnSpc>
              <a:buNone/>
            </a:pPr>
            <a:r>
              <a:rPr lang="en-US" sz="1850" dirty="0">
                <a:solidFill>
                  <a:srgbClr val="F0F4FA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Design an interactive dashboard to analyze agent performance based on call metrics and product sales.</a:t>
            </a: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832104" y="1682496"/>
            <a:ext cx="12984480" cy="38404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l" indent="0" marL="0">
              <a:lnSpc>
                <a:spcPts val="2970"/>
              </a:lnSpc>
              <a:buNone/>
            </a:pPr>
            <a:r>
              <a:rPr lang="en-US" sz="1850" dirty="0">
                <a:solidFill>
                  <a:srgbClr val="F0F4FA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Objective:</a:t>
            </a:r>
            <a:endParaRPr lang="en-US" sz="1850" dirty="0"/>
          </a:p>
        </p:txBody>
      </p:sp>
      <p:sp>
        <p:nvSpPr>
          <p:cNvPr id="6" name="Text 3"/>
          <p:cNvSpPr/>
          <p:nvPr/>
        </p:nvSpPr>
        <p:spPr>
          <a:xfrm>
            <a:off x="832104" y="5541264"/>
            <a:ext cx="12984480" cy="38404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l" indent="0" marL="0">
              <a:lnSpc>
                <a:spcPts val="2970"/>
              </a:lnSpc>
              <a:buNone/>
            </a:pPr>
            <a:r>
              <a:rPr lang="en-US" sz="1850" dirty="0">
                <a:solidFill>
                  <a:srgbClr val="F0F4FA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 </a:t>
            </a:r>
            <a:endParaRPr lang="en-US" sz="1850" dirty="0"/>
          </a:p>
        </p:txBody>
      </p:sp>
      <p:sp>
        <p:nvSpPr>
          <p:cNvPr id="7" name="Text 4"/>
          <p:cNvSpPr/>
          <p:nvPr/>
        </p:nvSpPr>
        <p:spPr>
          <a:xfrm>
            <a:off x="832104" y="4892040"/>
            <a:ext cx="12984480" cy="38404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l" indent="0" marL="0">
              <a:lnSpc>
                <a:spcPts val="2970"/>
              </a:lnSpc>
              <a:buNone/>
            </a:pPr>
            <a:r>
              <a:rPr lang="en-US" sz="1850" dirty="0">
                <a:solidFill>
                  <a:srgbClr val="F0F4FA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Key Metrics Tracked: Total Calls, Picked Calls, Pickup Rate, Avg Duration, Products Sold</a:t>
            </a:r>
            <a:endParaRPr lang="en-US" sz="1850" dirty="0"/>
          </a:p>
        </p:txBody>
      </p:sp>
      <p:sp>
        <p:nvSpPr>
          <p:cNvPr id="8" name="Text 5"/>
          <p:cNvSpPr/>
          <p:nvPr/>
        </p:nvSpPr>
        <p:spPr>
          <a:xfrm>
            <a:off x="832104" y="4251960"/>
            <a:ext cx="12984480" cy="38404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l" indent="0" marL="0">
              <a:lnSpc>
                <a:spcPts val="2970"/>
              </a:lnSpc>
              <a:buNone/>
            </a:pPr>
            <a:r>
              <a:rPr lang="en-US" sz="1850" dirty="0">
                <a:solidFill>
                  <a:srgbClr val="F0F4FA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Tool Used: Tableau Public</a:t>
            </a:r>
            <a:endParaRPr lang="en-US" sz="1850" dirty="0"/>
          </a:p>
        </p:txBody>
      </p:sp>
      <p:sp>
        <p:nvSpPr>
          <p:cNvPr id="9" name="Text 6"/>
          <p:cNvSpPr/>
          <p:nvPr/>
        </p:nvSpPr>
        <p:spPr>
          <a:xfrm>
            <a:off x="832104" y="2971800"/>
            <a:ext cx="12984480" cy="38404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l" indent="0" marL="0">
              <a:lnSpc>
                <a:spcPts val="2970"/>
              </a:lnSpc>
              <a:buNone/>
            </a:pPr>
            <a:r>
              <a:rPr lang="en-US" sz="1850" dirty="0">
                <a:solidFill>
                  <a:srgbClr val="F0F4FA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Dataset Source:</a:t>
            </a:r>
            <a:endParaRPr lang="en-US" sz="1850" dirty="0"/>
          </a:p>
        </p:txBody>
      </p:sp>
      <p:sp>
        <p:nvSpPr>
          <p:cNvPr id="10" name="Text 7"/>
          <p:cNvSpPr/>
          <p:nvPr/>
        </p:nvSpPr>
        <p:spPr>
          <a:xfrm>
            <a:off x="832104" y="6181344"/>
            <a:ext cx="12984480" cy="38404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l" indent="0" marL="0">
              <a:lnSpc>
                <a:spcPts val="2970"/>
              </a:lnSpc>
              <a:buNone/>
            </a:pPr>
            <a:r>
              <a:rPr lang="en-US" sz="1850" dirty="0">
                <a:solidFill>
                  <a:srgbClr val="F0F4FA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 </a:t>
            </a:r>
            <a:endParaRPr lang="en-US" sz="18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15297912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104" y="7726680"/>
            <a:ext cx="12984480" cy="6281928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832104" y="649224"/>
            <a:ext cx="12984480" cy="38404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l" indent="0" marL="0">
              <a:lnSpc>
                <a:spcPts val="2970"/>
              </a:lnSpc>
              <a:buNone/>
            </a:pPr>
            <a:r>
              <a:rPr lang="en-US" sz="1850" dirty="0">
                <a:solidFill>
                  <a:srgbClr val="F0F4FA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📊 KPIs and Visual Charts</a:t>
            </a:r>
            <a:endParaRPr lang="en-US" sz="1850" dirty="0"/>
          </a:p>
        </p:txBody>
      </p:sp>
      <p:sp>
        <p:nvSpPr>
          <p:cNvPr id="5" name="Text 1"/>
          <p:cNvSpPr/>
          <p:nvPr/>
        </p:nvSpPr>
        <p:spPr>
          <a:xfrm>
            <a:off x="832104" y="2578608"/>
            <a:ext cx="12984480" cy="38404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l" indent="0" marL="0">
              <a:lnSpc>
                <a:spcPts val="2970"/>
              </a:lnSpc>
              <a:buNone/>
            </a:pPr>
            <a:r>
              <a:rPr lang="en-US" sz="1850" dirty="0">
                <a:solidFill>
                  <a:srgbClr val="F0F4FA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Picked Calls</a:t>
            </a:r>
            <a:endParaRPr lang="en-US" sz="1850" dirty="0"/>
          </a:p>
        </p:txBody>
      </p:sp>
      <p:sp>
        <p:nvSpPr>
          <p:cNvPr id="6" name="Text 2"/>
          <p:cNvSpPr/>
          <p:nvPr/>
        </p:nvSpPr>
        <p:spPr>
          <a:xfrm>
            <a:off x="832104" y="4507992"/>
            <a:ext cx="12984480" cy="38404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l" indent="0" marL="0">
              <a:lnSpc>
                <a:spcPts val="2970"/>
              </a:lnSpc>
              <a:buNone/>
            </a:pPr>
            <a:r>
              <a:rPr lang="en-US" sz="1850" dirty="0">
                <a:solidFill>
                  <a:srgbClr val="F0F4FA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Products Sold</a:t>
            </a:r>
            <a:endParaRPr lang="en-US" sz="1850" dirty="0"/>
          </a:p>
        </p:txBody>
      </p:sp>
      <p:sp>
        <p:nvSpPr>
          <p:cNvPr id="7" name="Text 3"/>
          <p:cNvSpPr/>
          <p:nvPr/>
        </p:nvSpPr>
        <p:spPr>
          <a:xfrm>
            <a:off x="832104" y="1938528"/>
            <a:ext cx="12984480" cy="38404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l" indent="0" marL="0">
              <a:lnSpc>
                <a:spcPts val="2970"/>
              </a:lnSpc>
              <a:buNone/>
            </a:pPr>
            <a:r>
              <a:rPr lang="en-US" sz="1850" dirty="0">
                <a:solidFill>
                  <a:srgbClr val="F0F4FA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Total Calls</a:t>
            </a:r>
            <a:endParaRPr lang="en-US" sz="1850" dirty="0"/>
          </a:p>
        </p:txBody>
      </p:sp>
      <p:sp>
        <p:nvSpPr>
          <p:cNvPr id="8" name="Text 4"/>
          <p:cNvSpPr/>
          <p:nvPr/>
        </p:nvSpPr>
        <p:spPr>
          <a:xfrm>
            <a:off x="832104" y="5797296"/>
            <a:ext cx="12984480" cy="38404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l" indent="0" marL="0">
              <a:lnSpc>
                <a:spcPts val="2970"/>
              </a:lnSpc>
              <a:buNone/>
            </a:pPr>
            <a:r>
              <a:rPr lang="en-US" sz="1850" dirty="0">
                <a:solidFill>
                  <a:srgbClr val="F0F4FA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Bar Chart: Products Sold by Agent</a:t>
            </a:r>
            <a:endParaRPr lang="en-US" sz="1850" dirty="0"/>
          </a:p>
        </p:txBody>
      </p:sp>
      <p:sp>
        <p:nvSpPr>
          <p:cNvPr id="9" name="Text 5"/>
          <p:cNvSpPr/>
          <p:nvPr/>
        </p:nvSpPr>
        <p:spPr>
          <a:xfrm>
            <a:off x="832104" y="5157216"/>
            <a:ext cx="12984480" cy="38404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l" indent="0" marL="0">
              <a:lnSpc>
                <a:spcPts val="2970"/>
              </a:lnSpc>
              <a:buNone/>
            </a:pPr>
            <a:r>
              <a:rPr lang="en-US" sz="1850" dirty="0">
                <a:solidFill>
                  <a:srgbClr val="F0F4FA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 Visuals:</a:t>
            </a:r>
            <a:endParaRPr lang="en-US" sz="1850" dirty="0"/>
          </a:p>
        </p:txBody>
      </p:sp>
      <p:sp>
        <p:nvSpPr>
          <p:cNvPr id="10" name="Text 6"/>
          <p:cNvSpPr/>
          <p:nvPr/>
        </p:nvSpPr>
        <p:spPr>
          <a:xfrm>
            <a:off x="832104" y="7086600"/>
            <a:ext cx="12984480" cy="38404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l" indent="0" marL="0">
              <a:lnSpc>
                <a:spcPts val="2970"/>
              </a:lnSpc>
              <a:buNone/>
            </a:pPr>
            <a:r>
              <a:rPr lang="en-US" sz="1850" dirty="0">
                <a:solidFill>
                  <a:srgbClr val="F0F4FA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Histogram: Call Duration Distribution</a:t>
            </a:r>
            <a:endParaRPr lang="en-US" sz="1850" dirty="0"/>
          </a:p>
        </p:txBody>
      </p:sp>
      <p:sp>
        <p:nvSpPr>
          <p:cNvPr id="11" name="Text 7"/>
          <p:cNvSpPr/>
          <p:nvPr/>
        </p:nvSpPr>
        <p:spPr>
          <a:xfrm>
            <a:off x="832104" y="3227832"/>
            <a:ext cx="12984480" cy="38404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l" indent="0" marL="0">
              <a:lnSpc>
                <a:spcPts val="2970"/>
              </a:lnSpc>
              <a:buNone/>
            </a:pPr>
            <a:r>
              <a:rPr lang="en-US" sz="1850" dirty="0">
                <a:solidFill>
                  <a:srgbClr val="F0F4FA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Pickup Rate (%)</a:t>
            </a:r>
            <a:endParaRPr lang="en-US" sz="1850" dirty="0"/>
          </a:p>
        </p:txBody>
      </p:sp>
      <p:sp>
        <p:nvSpPr>
          <p:cNvPr id="12" name="Text 8"/>
          <p:cNvSpPr/>
          <p:nvPr/>
        </p:nvSpPr>
        <p:spPr>
          <a:xfrm>
            <a:off x="832104" y="14273784"/>
            <a:ext cx="12984480" cy="38404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l" indent="0" marL="0">
              <a:lnSpc>
                <a:spcPts val="2970"/>
              </a:lnSpc>
              <a:buNone/>
            </a:pPr>
            <a:endParaRPr lang="en-US" sz="1850" dirty="0"/>
          </a:p>
        </p:txBody>
      </p:sp>
      <p:sp>
        <p:nvSpPr>
          <p:cNvPr id="13" name="Text 9"/>
          <p:cNvSpPr/>
          <p:nvPr/>
        </p:nvSpPr>
        <p:spPr>
          <a:xfrm>
            <a:off x="832104" y="3867912"/>
            <a:ext cx="12984480" cy="38404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l" indent="0" marL="0">
              <a:lnSpc>
                <a:spcPts val="2970"/>
              </a:lnSpc>
              <a:buNone/>
            </a:pPr>
            <a:r>
              <a:rPr lang="en-US" sz="1850" dirty="0">
                <a:solidFill>
                  <a:srgbClr val="F0F4FA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Average Duration</a:t>
            </a:r>
            <a:endParaRPr lang="en-US" sz="1850" dirty="0"/>
          </a:p>
        </p:txBody>
      </p:sp>
      <p:sp>
        <p:nvSpPr>
          <p:cNvPr id="14" name="Text 10"/>
          <p:cNvSpPr/>
          <p:nvPr/>
        </p:nvSpPr>
        <p:spPr>
          <a:xfrm>
            <a:off x="832104" y="1298448"/>
            <a:ext cx="12984480" cy="38404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l" indent="0" marL="0">
              <a:lnSpc>
                <a:spcPts val="2970"/>
              </a:lnSpc>
              <a:buNone/>
            </a:pPr>
            <a:r>
              <a:rPr lang="en-US" sz="1850" dirty="0">
                <a:solidFill>
                  <a:srgbClr val="F0F4FA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KPIs Displayed:</a:t>
            </a:r>
            <a:endParaRPr lang="en-US" sz="1850" dirty="0"/>
          </a:p>
        </p:txBody>
      </p:sp>
      <p:sp>
        <p:nvSpPr>
          <p:cNvPr id="15" name="Text 11"/>
          <p:cNvSpPr/>
          <p:nvPr/>
        </p:nvSpPr>
        <p:spPr>
          <a:xfrm>
            <a:off x="832104" y="6437376"/>
            <a:ext cx="12984480" cy="38404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l" indent="0" marL="0">
              <a:lnSpc>
                <a:spcPts val="2970"/>
              </a:lnSpc>
              <a:buNone/>
            </a:pPr>
            <a:r>
              <a:rPr lang="en-US" sz="1850" dirty="0">
                <a:solidFill>
                  <a:srgbClr val="F0F4FA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Bar Chart: Pickup Rate by Agent</a:t>
            </a:r>
            <a:endParaRPr lang="en-US" sz="18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104" y="1801368"/>
            <a:ext cx="12984480" cy="4005072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832104" y="6062472"/>
            <a:ext cx="12984480" cy="38404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l" indent="0" marL="0">
              <a:lnSpc>
                <a:spcPts val="2970"/>
              </a:lnSpc>
              <a:buNone/>
            </a:pPr>
            <a:endParaRPr lang="en-US" sz="18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12417552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104" y="649224"/>
            <a:ext cx="12984480" cy="1047902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832104" y="11393424"/>
            <a:ext cx="12984480" cy="38404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l" indent="0" marL="0">
              <a:lnSpc>
                <a:spcPts val="2970"/>
              </a:lnSpc>
              <a:buNone/>
            </a:pPr>
            <a:endParaRPr lang="en-US" sz="18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2104" y="2139696"/>
            <a:ext cx="12984480" cy="38404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l" indent="0" marL="0">
              <a:lnSpc>
                <a:spcPts val="2970"/>
              </a:lnSpc>
              <a:buNone/>
            </a:pPr>
            <a:r>
              <a:rPr lang="en-US" sz="1850" dirty="0">
                <a:solidFill>
                  <a:srgbClr val="F0F4FA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🔗 Dashboard Link &amp; Submission</a:t>
            </a:r>
            <a:endParaRPr lang="en-US" sz="1850" dirty="0"/>
          </a:p>
        </p:txBody>
      </p:sp>
      <p:sp>
        <p:nvSpPr>
          <p:cNvPr id="4" name="Text 1"/>
          <p:cNvSpPr/>
          <p:nvPr/>
        </p:nvSpPr>
        <p:spPr>
          <a:xfrm>
            <a:off x="832104" y="4443984"/>
            <a:ext cx="12984480" cy="38404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l" indent="0" marL="0">
              <a:lnSpc>
                <a:spcPts val="2970"/>
              </a:lnSpc>
              <a:buNone/>
            </a:pPr>
            <a:r>
              <a:rPr lang="en-US" sz="1850" dirty="0">
                <a:solidFill>
                  <a:srgbClr val="F0F4FA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https://github.com/dp07-hub/Dashboard-Design</a:t>
            </a: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832104" y="3794760"/>
            <a:ext cx="12984480" cy="38404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l" indent="0" marL="0">
              <a:lnSpc>
                <a:spcPts val="2970"/>
              </a:lnSpc>
              <a:buNone/>
            </a:pPr>
            <a:r>
              <a:rPr lang="en-US" sz="1850" dirty="0">
                <a:solidFill>
                  <a:srgbClr val="F0F4FA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github repo:</a:t>
            </a:r>
            <a:endParaRPr lang="en-US" sz="1850" dirty="0"/>
          </a:p>
        </p:txBody>
      </p:sp>
      <p:sp>
        <p:nvSpPr>
          <p:cNvPr id="6" name="Text 3"/>
          <p:cNvSpPr/>
          <p:nvPr/>
        </p:nvSpPr>
        <p:spPr>
          <a:xfrm>
            <a:off x="832104" y="5724144"/>
            <a:ext cx="12984480" cy="38404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l" indent="0" marL="0">
              <a:lnSpc>
                <a:spcPts val="2970"/>
              </a:lnSpc>
              <a:buNone/>
            </a:pPr>
            <a:r>
              <a:rPr lang="en-US" sz="1850" dirty="0">
                <a:solidFill>
                  <a:srgbClr val="F0F4FA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Program: Data Analyst Internship</a:t>
            </a:r>
            <a:endParaRPr lang="en-US" sz="1850" dirty="0"/>
          </a:p>
        </p:txBody>
      </p:sp>
      <p:sp>
        <p:nvSpPr>
          <p:cNvPr id="7" name="Text 4"/>
          <p:cNvSpPr/>
          <p:nvPr/>
        </p:nvSpPr>
        <p:spPr>
          <a:xfrm>
            <a:off x="832104" y="5084064"/>
            <a:ext cx="12984480" cy="38404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l" indent="0" marL="0">
              <a:lnSpc>
                <a:spcPts val="2970"/>
              </a:lnSpc>
              <a:buNone/>
            </a:pPr>
            <a:r>
              <a:rPr lang="en-US" sz="1850" dirty="0">
                <a:solidFill>
                  <a:srgbClr val="F0F4FA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Submitted By: Deepan Prakash</a:t>
            </a:r>
            <a:endParaRPr lang="en-US" sz="1850" dirty="0"/>
          </a:p>
        </p:txBody>
      </p:sp>
      <p:sp>
        <p:nvSpPr>
          <p:cNvPr id="8" name="Text 5"/>
          <p:cNvSpPr/>
          <p:nvPr/>
        </p:nvSpPr>
        <p:spPr>
          <a:xfrm>
            <a:off x="832104" y="2779776"/>
            <a:ext cx="12984480" cy="75895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lnSpc>
                <a:spcPts val="2970"/>
              </a:lnSpc>
              <a:buNone/>
            </a:pPr>
            <a:r>
              <a:rPr lang="en-US" sz="1850" dirty="0">
                <a:solidFill>
                  <a:srgbClr val="F0F4FA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https://public.tableau.com/app/profile/deepan.prakash/viz/aninteractivedashboardforbusinessstakeholders/Dashboard1?publish=yes</a:t>
            </a:r>
            <a:endParaRPr lang="en-US" sz="18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2025-06-05T08:10:53Z</dcterms:created>
  <dcterms:modified xsi:type="dcterms:W3CDTF">2025-06-05T08:10:53Z</dcterms:modified>
</cp:coreProperties>
</file>