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2f7519d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2f7519d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2f7519d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2f7519d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2f7519d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2f7519d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2f7519df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2f7519df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2f7519df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2f7519df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3aae1a38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3aae1a38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 Email Classifier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3"/>
              <a:t>Team Dev Hour:</a:t>
            </a:r>
            <a:endParaRPr sz="302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Jerel Santos, Caden Silberlicht, Drew Price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668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emails are getting flooded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Spam detection already exists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Want to learn about the process behind spam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more about data parsing and manipulation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Naive Bayes and why it can work with limited training and testing data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0985" y="1017725"/>
            <a:ext cx="1811325" cy="37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3188" y="1390138"/>
            <a:ext cx="186690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6675" y="2995250"/>
            <a:ext cx="3337325" cy="21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Approach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 our own data, no premade datasets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beneficial to our learning (working with API and learn how classifiers read data)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Google API to get emails from personal gmail accounts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Format emails to be read by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Naive Bayes Classifier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training algorithm for our limited data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evaluation loops to make our training more accurate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Formatting the testing and training data into calculations to be graphed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586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API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586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emails from our personal Gmail accounts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API’s workflow designed for webapps, not Colab notebooks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Had to revert to previous versions of google-auth to bypass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 authorization code directly into console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 response directly saved into Colab notebook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 can be used to call API in future code blocks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075" y="0"/>
            <a:ext cx="2962925" cy="31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1950" y="3127100"/>
            <a:ext cx="1542050" cy="20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1300" y="4703625"/>
            <a:ext cx="4080650" cy="4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 Emails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Spam is deleted after 30 days, </a:t>
            </a:r>
            <a:r>
              <a:rPr lang="en"/>
              <a:t>limiting</a:t>
            </a:r>
            <a:r>
              <a:rPr lang="en"/>
              <a:t> the amount of Spam to collect.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amount to work with.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 non-Spam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50 Spam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Tokenize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Lowercase &amp; keep only alphabetical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= Bag-of-words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= 1 for Spam 0 for non-Spam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525" y="3070250"/>
            <a:ext cx="4372475" cy="17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Classifier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Acquire</a:t>
            </a:r>
            <a:r>
              <a:rPr lang="en"/>
              <a:t> bag of words and split data into training and testing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the model using Naive Bayes, iterating through the training n_evaluation times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n_evaluation goes through the training 100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comparing our testing data to the predicted data from </a:t>
            </a:r>
            <a:r>
              <a:rPr lang="en"/>
              <a:t>training</a:t>
            </a:r>
            <a:r>
              <a:rPr lang="en"/>
              <a:t>, we plot our findings: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500" y="2820500"/>
            <a:ext cx="3038774" cy="22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completing this project, we learned all about the process of building a model and the complexity of data manipulation to fit the correct sizing for training eligibility.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advancement we hope to make in the future is being able to train a model using one person’s email and test that model using a different person’s email.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