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86" r:id="rId4"/>
    <p:sldId id="262" r:id="rId5"/>
    <p:sldId id="261" r:id="rId6"/>
    <p:sldId id="263" r:id="rId7"/>
    <p:sldId id="264" r:id="rId8"/>
    <p:sldId id="265" r:id="rId9"/>
    <p:sldId id="279" r:id="rId10"/>
    <p:sldId id="274" r:id="rId11"/>
    <p:sldId id="271" r:id="rId12"/>
    <p:sldId id="270" r:id="rId13"/>
    <p:sldId id="272" r:id="rId14"/>
    <p:sldId id="260" r:id="rId15"/>
    <p:sldId id="276" r:id="rId16"/>
    <p:sldId id="278" r:id="rId17"/>
    <p:sldId id="266" r:id="rId18"/>
    <p:sldId id="285" r:id="rId19"/>
    <p:sldId id="268" r:id="rId20"/>
    <p:sldId id="269" r:id="rId21"/>
    <p:sldId id="282" r:id="rId22"/>
    <p:sldId id="267" r:id="rId23"/>
    <p:sldId id="280" r:id="rId24"/>
    <p:sldId id="281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719"/>
  </p:normalViewPr>
  <p:slideViewPr>
    <p:cSldViewPr snapToGrid="0" snapToObjects="1">
      <p:cViewPr varScale="1">
        <p:scale>
          <a:sx n="140" d="100"/>
          <a:sy n="14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D88D-E384-BA4A-A178-AB3AD221D1CA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3590F7B-9003-9944-A4E8-897A8EDE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3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D88D-E384-BA4A-A178-AB3AD221D1CA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3590F7B-9003-9944-A4E8-897A8EDE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3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D88D-E384-BA4A-A178-AB3AD221D1CA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3590F7B-9003-9944-A4E8-897A8EDE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60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D88D-E384-BA4A-A178-AB3AD221D1CA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3590F7B-9003-9944-A4E8-897A8EDE905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7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D88D-E384-BA4A-A178-AB3AD221D1CA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3590F7B-9003-9944-A4E8-897A8EDE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65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D88D-E384-BA4A-A178-AB3AD221D1CA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0F7B-9003-9944-A4E8-897A8EDE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49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D88D-E384-BA4A-A178-AB3AD221D1CA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0F7B-9003-9944-A4E8-897A8EDE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31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D88D-E384-BA4A-A178-AB3AD221D1CA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0F7B-9003-9944-A4E8-897A8EDE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2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6E4D88D-E384-BA4A-A178-AB3AD221D1CA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3590F7B-9003-9944-A4E8-897A8EDE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1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D88D-E384-BA4A-A178-AB3AD221D1CA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0F7B-9003-9944-A4E8-897A8EDE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D88D-E384-BA4A-A178-AB3AD221D1CA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3590F7B-9003-9944-A4E8-897A8EDE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D88D-E384-BA4A-A178-AB3AD221D1CA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0F7B-9003-9944-A4E8-897A8EDE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D88D-E384-BA4A-A178-AB3AD221D1CA}" type="datetimeFigureOut">
              <a:rPr lang="en-US" smtClean="0"/>
              <a:t>8/1/21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0F7B-9003-9944-A4E8-897A8EDE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D88D-E384-BA4A-A178-AB3AD221D1CA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0F7B-9003-9944-A4E8-897A8EDE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1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D88D-E384-BA4A-A178-AB3AD221D1CA}" type="datetimeFigureOut">
              <a:rPr lang="en-US" smtClean="0"/>
              <a:t>8/1/21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0F7B-9003-9944-A4E8-897A8EDE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7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D88D-E384-BA4A-A178-AB3AD221D1CA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0F7B-9003-9944-A4E8-897A8EDE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6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D88D-E384-BA4A-A178-AB3AD221D1CA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0F7B-9003-9944-A4E8-897A8EDE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4D88D-E384-BA4A-A178-AB3AD221D1CA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90F7B-9003-9944-A4E8-897A8EDE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57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B53D-E5CB-A643-B716-4418D7E0B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EC4F8-E9E9-BD43-9119-02E044C54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B97F6-823A-6549-9759-886DA123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8A8158-1427-4A51-857C-38EF2D28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12410BA-4DD4-3046-AC1F-215164CCF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39173"/>
            <a:ext cx="6269479" cy="417965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436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A68B-4186-E846-B840-9B11A088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773A84-8CC5-4031-B374-70FD255C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66168B5-5ADD-254E-BA6A-E8288C03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34362"/>
            <a:ext cx="6269479" cy="358927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843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AFC56-FD6D-CA4C-BF3F-416F0248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613A0B-320C-4E71-88D5-BFFAE92C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EA30F97-01D2-214C-AA2E-C3E703D4A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34362"/>
            <a:ext cx="6269479" cy="358927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945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FF97F-646F-1A4C-9737-14A78BF7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FC6EA0-7B4A-411E-A027-56E8D7FD0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9E68D42-9B98-C34B-94D1-CF876D0C9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34362"/>
            <a:ext cx="6269479" cy="358927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10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CBBB1-10FB-D842-9198-D718E8C8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24A688-B1E6-4B47-8ABC-120DDF21D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97FADF3-9488-4B47-B37D-8ACE63ED3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36561"/>
            <a:ext cx="6269479" cy="418487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38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B9A50-BB0A-4442-A6C3-8438DE9A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EEACD8-5BF6-4ACE-9DDF-2AC00B41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13F3259-12CE-C642-B5C7-CE1886F5B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39173"/>
            <a:ext cx="6269479" cy="417965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3329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2DE0A-AC92-3148-88D8-683402CC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3D01E2-BE29-4493-9AC9-0DEF391E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C4FC326-1DBF-A54C-A402-9A652980B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34362"/>
            <a:ext cx="6269479" cy="358927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730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93293-5741-0340-9770-906714A5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094543B-BA9E-40E9-A18D-4341EF1FF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1C730234-B478-7E4E-9D93-CEB7F6604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34362"/>
            <a:ext cx="6269479" cy="358927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785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7E865-D592-C64F-ADF9-7A7CCE82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EFD4A-66D6-634B-990C-9EB172660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5546362-08B9-7943-A17A-708E1CC5D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34362"/>
            <a:ext cx="6269479" cy="358927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2923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62448-0563-7948-98E5-A62153DC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CF642A-8440-44FE-A471-4BF40258A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BE605C8-AD91-6941-B38B-19A7ED83B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36561"/>
            <a:ext cx="6269479" cy="418487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235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1ABD3-5730-7F4D-8D00-A01BF994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3BD51A-1D89-41BF-BA26-D70A78D4B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AC1411B-D60C-BB46-9EF1-AF1E86981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759751"/>
            <a:ext cx="6269479" cy="333849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9448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92E88-47AB-B041-87F2-0443E7AB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E5E84A-E940-4D48-A768-CCE5B9745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DFD192F-994E-DB44-9682-9E043E3FF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34362"/>
            <a:ext cx="6269479" cy="358927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255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DB914-AAFD-4D46-86D1-10F07AE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EAF1A8-5DCB-4F19-B478-D5DDB1D3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799D024-111B-3A40-A5F5-D7592F1DA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34362"/>
            <a:ext cx="6269479" cy="358927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9184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1253C-32F5-7A4C-B470-D08F2DAA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6F5386-DB8E-4526-B098-9B84EB541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B0DF536-8F8B-C444-B60A-A5B54325E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36561"/>
            <a:ext cx="6269479" cy="418487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183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79850-A1A5-B941-A4AE-55325D52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A0472B-FC6D-46C6-B6B8-F92045615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6DD167C-D91B-1742-8BF8-45BD78089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36561"/>
            <a:ext cx="6269479" cy="418487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379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54A01-C9F0-2945-B984-5ACE5BE8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D0B671-0D5C-4DC9-909B-41951279D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C7F2FBF-555F-6A43-A868-C2A293AEF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34362"/>
            <a:ext cx="6269479" cy="358927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3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92CC5-7F3F-934C-B65E-2CEED9C6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2B8549-D383-40E8-BF0B-83C8C0C4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2FC02B5-00E4-2A4A-8D8E-0D79EC861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34362"/>
            <a:ext cx="6269479" cy="358927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282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44" name="Rectangle 4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FD162-8994-AA4A-96D1-0C293766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A400-AF74-4940-A19B-02016CD7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DF4FD6B-210D-A34B-872E-838E6A6DCE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382"/>
          <a:stretch/>
        </p:blipFill>
        <p:spPr>
          <a:xfrm>
            <a:off x="6992890" y="3630457"/>
            <a:ext cx="4719805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5BE2F73-A785-C442-A093-06AE446082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92" r="-3" b="-3"/>
          <a:stretch/>
        </p:blipFill>
        <p:spPr>
          <a:xfrm>
            <a:off x="6980630" y="598475"/>
            <a:ext cx="4719805" cy="27435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831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84EC0-0317-5844-9897-05287AB4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Top 10 Counties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9FAE03-F901-450A-A6C7-92841AD1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FC744E8-5277-884A-B8B8-38C3F9925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548156"/>
            <a:ext cx="6269479" cy="376168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91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F6879-90DF-544D-827E-5D91194EE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Bottom 10 Counties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7447AB-FEE5-47BE-B6BB-BF9A5018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8F603E5-B9A2-B449-972D-10E58BC83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548156"/>
            <a:ext cx="6269479" cy="376168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65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4AB60-92DE-AA48-9779-5C2E7481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7F6FD7-9C16-4FAC-9BF3-BDBD3C555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BE26E7BD-C7BE-764B-85B4-6E645C8D9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370" y="640080"/>
            <a:ext cx="2788919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07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A61CD-850A-5443-AB39-855338B5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D9DB83-81B9-45D8-AE07-7714557D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13CB504-EA4F-8541-94DD-FFA24A4A8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370" y="640080"/>
            <a:ext cx="2788919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988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74621-A896-3146-882E-2E441A70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Total Avg Bedrooms – All Counties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D9732C-8A93-4C8B-B094-0E6ED80D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5D71421-5DC5-B94B-B06C-B01519531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39173"/>
            <a:ext cx="6269479" cy="417965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49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79DE0-31EA-2044-ABAF-1E83AACE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EED0F8-6D47-490F-AEEC-020F73290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1FC0F9D-4715-5449-B92D-587AA65D1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36561"/>
            <a:ext cx="6269479" cy="418487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27702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{4CCD1501-5C49-6E49-93B4-A3F802D42564}tf10001057</Template>
  <TotalTime>34</TotalTime>
  <Words>12</Words>
  <Application>Microsoft Macintosh PowerPoint</Application>
  <PresentationFormat>Widescreen</PresentationFormat>
  <Paragraphs>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Trebuchet MS</vt:lpstr>
      <vt:lpstr>Berlin</vt:lpstr>
      <vt:lpstr>PowerPoint Presentation</vt:lpstr>
      <vt:lpstr>PowerPoint Presentation</vt:lpstr>
      <vt:lpstr>PowerPoint Presentation</vt:lpstr>
      <vt:lpstr>Top 10 Counties</vt:lpstr>
      <vt:lpstr>Bottom 10 Counties</vt:lpstr>
      <vt:lpstr>PowerPoint Presentation</vt:lpstr>
      <vt:lpstr>PowerPoint Presentation</vt:lpstr>
      <vt:lpstr>Total Avg Bedrooms – All Counties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Ericka Houle</dc:creator>
  <cp:lastModifiedBy>Ericka Houle</cp:lastModifiedBy>
  <cp:revision>4</cp:revision>
  <dcterms:created xsi:type="dcterms:W3CDTF">2021-08-02T02:30:55Z</dcterms:created>
  <dcterms:modified xsi:type="dcterms:W3CDTF">2021-08-02T03:05:19Z</dcterms:modified>
</cp:coreProperties>
</file>