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58" r:id="rId7"/>
    <p:sldId id="266" r:id="rId8"/>
    <p:sldId id="267" r:id="rId9"/>
    <p:sldId id="268" r:id="rId10"/>
    <p:sldId id="270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94651"/>
  </p:normalViewPr>
  <p:slideViewPr>
    <p:cSldViewPr snapToGrid="0">
      <p:cViewPr varScale="1">
        <p:scale>
          <a:sx n="147" d="100"/>
          <a:sy n="147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79f100e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79f100e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79f100e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79f100e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79f100e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79f100e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79f100e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79f100e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79f100e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79f100e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 userDrawn="1"/>
        </p:nvSpPr>
        <p:spPr>
          <a:xfrm>
            <a:off x="367500" y="175"/>
            <a:ext cx="877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18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" name="Google Shape;109;p17">
            <a:extLst>
              <a:ext uri="{FF2B5EF4-FFF2-40B4-BE49-F238E27FC236}">
                <a16:creationId xmlns:a16="http://schemas.microsoft.com/office/drawing/2014/main" id="{9B1D3EA9-6045-384A-98FE-6BC779FA29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053" r="31048" b="20309"/>
          <a:stretch/>
        </p:blipFill>
        <p:spPr>
          <a:xfrm>
            <a:off x="8202900" y="-1"/>
            <a:ext cx="941100" cy="37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Airbnb Project</a:t>
            </a:r>
            <a:endParaRPr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198088" y="3125797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en-GB" sz="1400" b="1" dirty="0"/>
              <a:t>Diana Melendez, Ericka Houle and Steven Green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88F5C58-CA12-2B4A-BC51-3AAF1175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7" y="154982"/>
            <a:ext cx="8729905" cy="49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2"/>
          </p:nvPr>
        </p:nvSpPr>
        <p:spPr>
          <a:xfrm>
            <a:off x="481800" y="618419"/>
            <a:ext cx="847932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References: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Graphic: https://</a:t>
            </a:r>
            <a:r>
              <a:rPr lang="en-US" dirty="0" err="1"/>
              <a:t>hbr.org</a:t>
            </a:r>
            <a:r>
              <a:rPr lang="en-US" dirty="0"/>
              <a:t>/2019/04/research-when-airbnb-listings-in-a-city-increase-so-do-rent-prices</a:t>
            </a:r>
            <a:endParaRPr dirty="0"/>
          </a:p>
        </p:txBody>
      </p:sp>
      <p:sp>
        <p:nvSpPr>
          <p:cNvPr id="156" name="Google Shape;156;p22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287900" y="361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bg2"/>
                </a:solidFill>
              </a:rPr>
              <a:t>Agenda </a:t>
            </a:r>
            <a:endParaRPr sz="3600" b="1" dirty="0">
              <a:solidFill>
                <a:schemeClr val="bg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75" y="90125"/>
            <a:ext cx="4392725" cy="170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773" y="1177598"/>
            <a:ext cx="3561075" cy="38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E2E1C-8C25-8440-9613-2DC6A47B3D8D}"/>
              </a:ext>
            </a:extLst>
          </p:cNvPr>
          <p:cNvSpPr txBox="1"/>
          <p:nvPr/>
        </p:nvSpPr>
        <p:spPr>
          <a:xfrm>
            <a:off x="605152" y="904776"/>
            <a:ext cx="32763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Overview </a:t>
            </a:r>
          </a:p>
          <a:p>
            <a:endParaRPr lang="en-US" sz="1600" b="1" dirty="0"/>
          </a:p>
          <a:p>
            <a:r>
              <a:rPr lang="en-US" sz="1600" b="1" dirty="0"/>
              <a:t>Hypothesis</a:t>
            </a:r>
          </a:p>
          <a:p>
            <a:endParaRPr lang="en-US" sz="1600" b="1" dirty="0"/>
          </a:p>
          <a:p>
            <a:r>
              <a:rPr lang="en-US" sz="1600" b="1" dirty="0"/>
              <a:t>Data </a:t>
            </a:r>
          </a:p>
          <a:p>
            <a:endParaRPr lang="en-US" sz="1600" b="1" dirty="0"/>
          </a:p>
          <a:p>
            <a:r>
              <a:rPr lang="en-US" sz="1600" b="1" dirty="0"/>
              <a:t>Analysis </a:t>
            </a:r>
          </a:p>
          <a:p>
            <a:endParaRPr lang="en-US" sz="1600" b="1" dirty="0"/>
          </a:p>
          <a:p>
            <a:r>
              <a:rPr lang="en-US" sz="1600" b="1" dirty="0"/>
              <a:t>Projection </a:t>
            </a:r>
          </a:p>
          <a:p>
            <a:endParaRPr lang="en-US" sz="1600" b="1" dirty="0"/>
          </a:p>
          <a:p>
            <a:r>
              <a:rPr lang="en-US" sz="1600" b="1" dirty="0"/>
              <a:t>Limitations &amp; Future Analysis </a:t>
            </a:r>
          </a:p>
          <a:p>
            <a:endParaRPr lang="en-US" sz="1600" b="1" dirty="0"/>
          </a:p>
          <a:p>
            <a:r>
              <a:rPr lang="en-US" sz="1600" b="1" dirty="0"/>
              <a:t>Q&amp; A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3FED09-2D9A-C74B-BC78-C3EC99919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65" y="-3993"/>
            <a:ext cx="87707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Google Shape;146;p21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708188" y="827902"/>
            <a:ext cx="8183536" cy="3587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Airbnb hosts make more money in urban areas.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There is less competition in rural areas.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Population and income affect Airbnb rates.</a:t>
            </a:r>
            <a:endParaRPr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Google Shape;150;p21">
            <a:extLst>
              <a:ext uri="{FF2B5EF4-FFF2-40B4-BE49-F238E27FC236}">
                <a16:creationId xmlns:a16="http://schemas.microsoft.com/office/drawing/2014/main" id="{92EDD83D-B678-6A4B-8F04-C48EE2CF6085}"/>
              </a:ext>
            </a:extLst>
          </p:cNvPr>
          <p:cNvSpPr txBox="1">
            <a:spLocks/>
          </p:cNvSpPr>
          <p:nvPr/>
        </p:nvSpPr>
        <p:spPr>
          <a:xfrm>
            <a:off x="708188" y="-161958"/>
            <a:ext cx="3381089" cy="131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Hypotheses: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98FE128-506D-F740-A24F-62A1A361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00" y="1111643"/>
            <a:ext cx="5475400" cy="2920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735000" y="61841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Map with top 10 counties (urban &amp; rural)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" name="Picture 12" descr="Chart, timeline, bar chart&#10;&#10;Description automatically generated">
            <a:extLst>
              <a:ext uri="{FF2B5EF4-FFF2-40B4-BE49-F238E27FC236}">
                <a16:creationId xmlns:a16="http://schemas.microsoft.com/office/drawing/2014/main" id="{B408C7E5-7EE1-974A-BB1D-74561BF4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19" y="216440"/>
            <a:ext cx="7065930" cy="4710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6B24D9-1E6C-8942-AE47-12F90C24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"/>
            <a:ext cx="7715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78C52DEB-B44E-E84A-8D1A-73315CDD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20" y="789672"/>
            <a:ext cx="4802477" cy="320165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BE2860D-C388-F84A-8A73-1B6BC2B1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77" y="789673"/>
            <a:ext cx="4802478" cy="32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D546094-F4CA-6148-88AF-4CF21545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" y="222179"/>
            <a:ext cx="8720798" cy="49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824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</Words>
  <Application>Microsoft Macintosh PowerPoint</Application>
  <PresentationFormat>On-screen Show (16:9)</PresentationFormat>
  <Paragraphs>38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Oswald</vt:lpstr>
      <vt:lpstr>Raleway</vt:lpstr>
      <vt:lpstr>Source Code Pro</vt:lpstr>
      <vt:lpstr>Modern Writer</vt:lpstr>
      <vt:lpstr>Airbnb Project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 1</dc:title>
  <cp:lastModifiedBy>Diana Melendez</cp:lastModifiedBy>
  <cp:revision>15</cp:revision>
  <cp:lastPrinted>2021-08-03T22:38:12Z</cp:lastPrinted>
  <dcterms:modified xsi:type="dcterms:W3CDTF">2021-08-03T22:48:09Z</dcterms:modified>
</cp:coreProperties>
</file>