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jpg" Type="http://schemas.openxmlformats.org/officeDocument/2006/relationships/image" Id="rId3"/><Relationship Target="../media/image00.png" Type="http://schemas.openxmlformats.org/officeDocument/2006/relationships/image" Id="rId6"/><Relationship Target="../media/image05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Update Manager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Devon Peel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Set Up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8062" x="289475"/>
            <a:ext cy="2803575" cx="44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9837" x="4985100"/>
            <a:ext cy="4143825" cx="39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109175" x="457200"/>
            <a:ext cy="762600" cx="8592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KVM - Kernel Virtual Machine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y="1786575" x="482700"/>
            <a:ext cy="857400" cx="854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Configuration Management - Cfengine, Puppet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y="2643975" x="457200"/>
            <a:ext cy="762600" cx="756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Package Manager - Apt-get, Yum, Ports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2730900" x="726300"/>
            <a:ext cy="1577099" cx="76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"/>
              <a:t>KVM/Ganeti</a:t>
            </a:r>
          </a:p>
        </p:txBody>
      </p:sp>
      <p:cxnSp>
        <p:nvCxnSpPr>
          <p:cNvPr id="45" name="Shape 45"/>
          <p:cNvCxnSpPr/>
          <p:nvPr/>
        </p:nvCxnSpPr>
        <p:spPr>
          <a:xfrm rot="10800000" flipH="1">
            <a:off y="1946699" x="1235800"/>
            <a:ext cy="784200" cx="168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6" name="Shape 46"/>
          <p:cNvSpPr txBox="1"/>
          <p:nvPr/>
        </p:nvSpPr>
        <p:spPr>
          <a:xfrm rot="-1502846">
            <a:off y="1922094" x="1315369"/>
            <a:ext cy="354444" cx="152987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Apache</a:t>
            </a:r>
          </a:p>
        </p:txBody>
      </p:sp>
      <p:sp>
        <p:nvSpPr>
          <p:cNvPr id="47" name="Shape 47"/>
          <p:cNvSpPr txBox="1"/>
          <p:nvPr/>
        </p:nvSpPr>
        <p:spPr>
          <a:xfrm rot="-3366402">
            <a:off y="312753" x="3227828"/>
            <a:ext cy="354538" cx="12432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 rot="-1557071">
            <a:off y="1838435" x="2125108"/>
            <a:ext cy="354478" cx="225408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Print Server</a:t>
            </a:r>
          </a:p>
        </p:txBody>
      </p:sp>
      <p:sp>
        <p:nvSpPr>
          <p:cNvPr id="49" name="Shape 49"/>
          <p:cNvSpPr txBox="1"/>
          <p:nvPr/>
        </p:nvSpPr>
        <p:spPr>
          <a:xfrm rot="-1617061">
            <a:off y="2077883" x="3388823"/>
            <a:ext cy="354606" cx="8962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DNS</a:t>
            </a:r>
          </a:p>
        </p:txBody>
      </p:sp>
      <p:sp>
        <p:nvSpPr>
          <p:cNvPr id="50" name="Shape 50"/>
          <p:cNvSpPr txBox="1"/>
          <p:nvPr/>
        </p:nvSpPr>
        <p:spPr>
          <a:xfrm rot="-1569116">
            <a:off y="1976544" x="4351066"/>
            <a:ext cy="354467" cx="1376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DHCP</a:t>
            </a:r>
          </a:p>
        </p:txBody>
      </p:sp>
      <p:sp>
        <p:nvSpPr>
          <p:cNvPr id="51" name="Shape 51"/>
          <p:cNvSpPr txBox="1"/>
          <p:nvPr/>
        </p:nvSpPr>
        <p:spPr>
          <a:xfrm rot="-1533108">
            <a:off y="1838342" x="5285035"/>
            <a:ext cy="354644" cx="21470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AD Mirror</a:t>
            </a:r>
          </a:p>
        </p:txBody>
      </p:sp>
      <p:cxnSp>
        <p:nvCxnSpPr>
          <p:cNvPr id="52" name="Shape 52"/>
          <p:cNvCxnSpPr/>
          <p:nvPr/>
        </p:nvCxnSpPr>
        <p:spPr>
          <a:xfrm rot="10800000" flipH="1">
            <a:off y="1946699" x="2244825"/>
            <a:ext cy="784200" cx="168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/>
          <p:nvPr/>
        </p:nvCxnSpPr>
        <p:spPr>
          <a:xfrm rot="10800000" flipH="1">
            <a:off y="1946699" x="5426325"/>
            <a:ext cy="784200" cx="168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" name="Shape 54"/>
          <p:cNvCxnSpPr/>
          <p:nvPr/>
        </p:nvCxnSpPr>
        <p:spPr>
          <a:xfrm rot="10800000" flipH="1">
            <a:off y="1946699" x="4343250"/>
            <a:ext cy="784200" cx="168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/>
          <p:nvPr/>
        </p:nvCxnSpPr>
        <p:spPr>
          <a:xfrm rot="10800000" flipH="1">
            <a:off y="1946699" x="3355637"/>
            <a:ext cy="784200" cx="168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Allow Administrator to verify certain updates, and ignore others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Warn the Administrator of necessary daemon restarts and system restarts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Integrate with configuration manager, Puppet, Chef, Cfengine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Alert administrator that update failed and automatically reinstall the working version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Vim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Cfengine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Bash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Apt-get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5025" x="2933325"/>
            <a:ext cy="1687800" cx="1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88650" x="2831800"/>
            <a:ext cy="2565299" cx="20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929125" x="5228650"/>
            <a:ext cy="1885950" cx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96650" x="4948912"/>
            <a:ext cy="1257300" cx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