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Linux Update Manager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Devon Peel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Process of Developing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Web layout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Controller backend of discovering updates and permitting the updates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 Do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Ldap login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Database to keep track of updates install history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Rollback install failed updates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617432"/>
            <a:ext cy="5143499" cx="59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t="0" b="17328" r="0" l="0"/>
          <a:stretch/>
        </p:blipFill>
        <p:spPr>
          <a:xfrm>
            <a:off y="0" x="1070475"/>
            <a:ext cy="5143499" cx="71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t="43201" b="0" r="0" l="0"/>
          <a:stretch/>
        </p:blipFill>
        <p:spPr>
          <a:xfrm>
            <a:off y="349674" x="191473"/>
            <a:ext cy="4331374" cx="87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6675" x="795325"/>
            <a:ext cy="5010150" cx="75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