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3"/>
    <p:sldMasterId id="2147483675" r:id="rId4"/>
    <p:sldMasterId id="2147483688" r:id="rId5"/>
    <p:sldMasterId id="2147483700" r:id="rId6"/>
  </p:sldMasterIdLst>
  <p:notesMasterIdLst>
    <p:notesMasterId r:id="rId8"/>
  </p:notesMasterIdLst>
  <p:sldIdLst>
    <p:sldId id="256" r:id="rId7"/>
    <p:sldId id="273" r:id="rId9"/>
    <p:sldId id="257" r:id="rId10"/>
    <p:sldId id="258" r:id="rId11"/>
    <p:sldId id="260" r:id="rId12"/>
    <p:sldId id="274" r:id="rId13"/>
    <p:sldId id="297" r:id="rId14"/>
    <p:sldId id="277" r:id="rId15"/>
    <p:sldId id="281" r:id="rId16"/>
    <p:sldId id="280" r:id="rId17"/>
    <p:sldId id="282" r:id="rId18"/>
    <p:sldId id="306" r:id="rId19"/>
    <p:sldId id="283" r:id="rId20"/>
    <p:sldId id="284" r:id="rId21"/>
    <p:sldId id="288" r:id="rId22"/>
    <p:sldId id="307" r:id="rId23"/>
    <p:sldId id="308" r:id="rId24"/>
    <p:sldId id="309" r:id="rId25"/>
    <p:sldId id="310" r:id="rId26"/>
    <p:sldId id="311" r:id="rId27"/>
    <p:sldId id="312" r:id="rId28"/>
    <p:sldId id="313" r:id="rId29"/>
    <p:sldId id="314" r:id="rId30"/>
    <p:sldId id="272" r:id="rId31"/>
  </p:sldIdLst>
  <p:sldSz cx="9144000" cy="5143500" type="screen16x9"/>
  <p:notesSz cx="6858000" cy="9144000"/>
  <p:embeddedFontLst>
    <p:embeddedFont>
      <p:font typeface="SimSun" panose="02010600030101010101" pitchFamily="2" charset="-122"/>
      <p:regular r:id="rId35"/>
    </p:embeddedFont>
    <p:embeddedFont>
      <p:font typeface="Georgia" panose="02040502050405020303"/>
      <p:regular r:id="rId36"/>
    </p:embeddedFont>
    <p:embeddedFont>
      <p:font typeface="Wingdings 2" panose="05020102010507070707"/>
      <p:regular r:id="rId37"/>
    </p:embeddedFont>
    <p:embeddedFont>
      <p:font typeface="Calibri" panose="020F0502020204030204" pitchFamily="34" charset="0"/>
      <p:regular r:id="rId38"/>
      <p:bold r:id="rId39"/>
      <p:italic r:id="rId40"/>
      <p:boldItalic r:id="rId41"/>
    </p:embeddedFont>
    <p:embeddedFont>
      <p:font typeface="Abel" panose="02000506030000020004" charset="0"/>
      <p:regular r:id="rId42"/>
    </p:embeddedFont>
    <p:embeddedFont>
      <p:font typeface="Bahnschrift SemiBold" panose="020B0502040204020203" pitchFamily="34" charset="0"/>
      <p:bold r:id="rId43"/>
    </p:embeddedFont>
    <p:embeddedFont>
      <p:font typeface="Trebuchet MS" panose="020B0603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87180D0-3C02-4D55-9C93-F2682F78EB04}"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108" d="100"/>
          <a:sy n="108" d="100"/>
        </p:scale>
        <p:origin x="739" y="77"/>
      </p:cViewPr>
      <p:guideLst>
        <p:guide orient="horz" pos="16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font" Target="fonts/font13.fntdata"/><Relationship Id="rId46" Type="http://schemas.openxmlformats.org/officeDocument/2006/relationships/font" Target="fonts/font12.fntdata"/><Relationship Id="rId45" Type="http://schemas.openxmlformats.org/officeDocument/2006/relationships/font" Target="fonts/font11.fntdata"/><Relationship Id="rId44" Type="http://schemas.openxmlformats.org/officeDocument/2006/relationships/font" Target="fonts/font10.fntdata"/><Relationship Id="rId43" Type="http://schemas.openxmlformats.org/officeDocument/2006/relationships/font" Target="fonts/font9.fntdata"/><Relationship Id="rId42" Type="http://schemas.openxmlformats.org/officeDocument/2006/relationships/font" Target="fonts/font8.fntdata"/><Relationship Id="rId41" Type="http://schemas.openxmlformats.org/officeDocument/2006/relationships/font" Target="fonts/font7.fntdata"/><Relationship Id="rId40" Type="http://schemas.openxmlformats.org/officeDocument/2006/relationships/font" Target="fonts/font6.fntdata"/><Relationship Id="rId4" Type="http://schemas.openxmlformats.org/officeDocument/2006/relationships/slideMaster" Target="slideMasters/slideMaster3.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Google Shape;3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5"/>
        <p:cNvGrpSpPr/>
        <p:nvPr/>
      </p:nvGrpSpPr>
      <p:grpSpPr>
        <a:xfrm>
          <a:off x="0" y="0"/>
          <a:ext cx="0" cy="0"/>
          <a:chOff x="0" y="0"/>
          <a:chExt cx="0" cy="0"/>
        </a:xfrm>
      </p:grpSpPr>
      <p:sp>
        <p:nvSpPr>
          <p:cNvPr id="336" name="Google Shape;336;ga2732c187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a2732c187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4"/>
        <p:cNvGrpSpPr/>
        <p:nvPr/>
      </p:nvGrpSpPr>
      <p:grpSpPr>
        <a:xfrm>
          <a:off x="0" y="0"/>
          <a:ext cx="0" cy="0"/>
          <a:chOff x="0" y="0"/>
          <a:chExt cx="0" cy="0"/>
        </a:xfrm>
      </p:grpSpPr>
      <p:sp>
        <p:nvSpPr>
          <p:cNvPr id="365" name="Google Shape;365;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g9b0aa8567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9b0aa8567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90" y="2857513"/>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25"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25"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1"/>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28"/>
            <a:ext cx="8458200" cy="1102519"/>
          </a:xfrm>
        </p:spPr>
        <p:txBody>
          <a:bodyPr anchor="b"/>
          <a:lstStyle>
            <a:lvl1pPr>
              <a:defRPr sz="4400">
                <a:solidFill>
                  <a:schemeClr val="bg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8C8D162F-CEC5-46CE-A8A9-08E110CEBAE3}" type="datetimeFigureOut">
              <a:rPr lang="en-US" smtClean="0"/>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ong text">
  <p:cSld name="Title and long text">
    <p:spTree>
      <p:nvGrpSpPr>
        <p:cNvPr id="1" name="Shape 237"/>
        <p:cNvGrpSpPr/>
        <p:nvPr/>
      </p:nvGrpSpPr>
      <p:grpSpPr>
        <a:xfrm>
          <a:off x="0" y="0"/>
          <a:ext cx="0" cy="0"/>
          <a:chOff x="0" y="0"/>
          <a:chExt cx="0" cy="0"/>
        </a:xfrm>
      </p:grpSpPr>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panose="02000000000000000000"/>
              <a:buAutoNum type="alphaLcPeriod"/>
              <a:defRPr/>
            </a:lvl2pPr>
            <a:lvl3pPr lvl="2">
              <a:spcBef>
                <a:spcPts val="0"/>
              </a:spcBef>
              <a:spcAft>
                <a:spcPts val="0"/>
              </a:spcAft>
              <a:buClr>
                <a:srgbClr val="434343"/>
              </a:buClr>
              <a:buSzPts val="1200"/>
              <a:buFont typeface="Roboto Condensed Light" panose="02000000000000000000"/>
              <a:buAutoNum type="romanLcPeriod"/>
              <a:defRPr/>
            </a:lvl3pPr>
            <a:lvl4pPr lvl="3">
              <a:spcBef>
                <a:spcPts val="0"/>
              </a:spcBef>
              <a:spcAft>
                <a:spcPts val="0"/>
              </a:spcAft>
              <a:buClr>
                <a:srgbClr val="434343"/>
              </a:buClr>
              <a:buSzPts val="1200"/>
              <a:buFont typeface="Roboto Condensed Light" panose="02000000000000000000"/>
              <a:buAutoNum type="arabicPeriod"/>
              <a:defRPr/>
            </a:lvl4pPr>
            <a:lvl5pPr lvl="4">
              <a:spcBef>
                <a:spcPts val="0"/>
              </a:spcBef>
              <a:spcAft>
                <a:spcPts val="0"/>
              </a:spcAft>
              <a:buClr>
                <a:srgbClr val="434343"/>
              </a:buClr>
              <a:buSzPts val="1200"/>
              <a:buFont typeface="Roboto Condensed Light" panose="02000000000000000000"/>
              <a:buAutoNum type="alphaLcPeriod"/>
              <a:defRPr/>
            </a:lvl5pPr>
            <a:lvl6pPr lvl="5">
              <a:spcBef>
                <a:spcPts val="0"/>
              </a:spcBef>
              <a:spcAft>
                <a:spcPts val="0"/>
              </a:spcAft>
              <a:buClr>
                <a:srgbClr val="434343"/>
              </a:buClr>
              <a:buSzPts val="1200"/>
              <a:buFont typeface="Roboto Condensed Light" panose="02000000000000000000"/>
              <a:buAutoNum type="romanLcPeriod"/>
              <a:defRPr/>
            </a:lvl6pPr>
            <a:lvl7pPr lvl="6">
              <a:spcBef>
                <a:spcPts val="0"/>
              </a:spcBef>
              <a:spcAft>
                <a:spcPts val="0"/>
              </a:spcAft>
              <a:buClr>
                <a:srgbClr val="434343"/>
              </a:buClr>
              <a:buSzPts val="1200"/>
              <a:buFont typeface="Roboto Condensed Light" panose="02000000000000000000"/>
              <a:buAutoNum type="arabicPeriod"/>
              <a:defRPr/>
            </a:lvl7pPr>
            <a:lvl8pPr lvl="7">
              <a:spcBef>
                <a:spcPts val="0"/>
              </a:spcBef>
              <a:spcAft>
                <a:spcPts val="0"/>
              </a:spcAft>
              <a:buClr>
                <a:srgbClr val="434343"/>
              </a:buClr>
              <a:buSzPts val="1200"/>
              <a:buFont typeface="Roboto Condensed Light" panose="02000000000000000000"/>
              <a:buAutoNum type="alphaLcPeriod"/>
              <a:defRPr/>
            </a:lvl8pPr>
            <a:lvl9pPr lvl="8">
              <a:spcBef>
                <a:spcPts val="0"/>
              </a:spcBef>
              <a:spcAft>
                <a:spcPts val="0"/>
              </a:spcAft>
              <a:buClr>
                <a:srgbClr val="434343"/>
              </a:buClr>
              <a:buSzPts val="1200"/>
              <a:buFont typeface="Roboto Condensed Light" panose="02000000000000000000"/>
              <a:buAutoNum type="romanLcPeriod"/>
              <a:defRPr/>
            </a:lvl9pPr>
          </a:lstStyle>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3"/>
        <p:cNvGrpSpPr/>
        <p:nvPr/>
      </p:nvGrpSpPr>
      <p:grpSpPr>
        <a:xfrm>
          <a:off x="0" y="0"/>
          <a:ext cx="0" cy="0"/>
          <a:chOff x="0" y="0"/>
          <a:chExt cx="0" cy="0"/>
        </a:xfrm>
      </p:grpSpPr>
      <p:sp>
        <p:nvSpPr>
          <p:cNvPr id="153" name="Google Shape;153;p1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p:txBody>
      </p:sp>
      <p:sp>
        <p:nvSpPr>
          <p:cNvPr id="154" name="Google Shape;154;p15"/>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panose="02000506030000020004"/>
                <a:ea typeface="Abel" panose="02000506030000020004"/>
                <a:cs typeface="Abel" panose="02000506030000020004"/>
                <a:sym typeface="Abel" panose="02000506030000020004"/>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5" name="Google Shape;155;p15"/>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6" name="Google Shape;156;p15"/>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5"/>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panose="02000506030000020004"/>
                <a:ea typeface="Abel" panose="02000506030000020004"/>
                <a:cs typeface="Abel" panose="02000506030000020004"/>
                <a:sym typeface="Abel" panose="02000506030000020004"/>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8" name="Google Shape;158;p15"/>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9" name="Google Shape;159;p15"/>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5"/>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panose="02000506030000020004"/>
                <a:ea typeface="Abel" panose="02000506030000020004"/>
                <a:cs typeface="Abel" panose="02000506030000020004"/>
                <a:sym typeface="Abel" panose="02000506030000020004"/>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1" name="Google Shape;161;p15"/>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2" name="Google Shape;162;p15"/>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5"/>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panose="02000506030000020004"/>
                <a:ea typeface="Abel" panose="02000506030000020004"/>
                <a:cs typeface="Abel" panose="02000506030000020004"/>
                <a:sym typeface="Abel" panose="02000506030000020004"/>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4" name="Google Shape;164;p15"/>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5" name="Google Shape;165;p15"/>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5"/>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panose="02000506030000020004"/>
                <a:ea typeface="Abel" panose="02000506030000020004"/>
                <a:cs typeface="Abel" panose="02000506030000020004"/>
                <a:sym typeface="Abel" panose="02000506030000020004"/>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7" name="Google Shape;167;p15"/>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8" name="Google Shape;168;p15"/>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5"/>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panose="02000506030000020004"/>
                <a:ea typeface="Abel" panose="02000506030000020004"/>
                <a:cs typeface="Abel" panose="02000506030000020004"/>
                <a:sym typeface="Abel" panose="02000506030000020004"/>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70" name="Google Shape;170;p15"/>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71" name="Google Shape;171;p15"/>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32"/>
        <p:cNvGrpSpPr/>
        <p:nvPr/>
      </p:nvGrpSpPr>
      <p:grpSpPr>
        <a:xfrm>
          <a:off x="0" y="0"/>
          <a:ext cx="0" cy="0"/>
          <a:chOff x="0" y="0"/>
          <a:chExt cx="0" cy="0"/>
        </a:xfrm>
      </p:grpSpPr>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90" y="2857512"/>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23"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23"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1"/>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27"/>
            <a:ext cx="8458200" cy="1102519"/>
          </a:xfrm>
        </p:spPr>
        <p:txBody>
          <a:bodyPr anchor="b"/>
          <a:lstStyle>
            <a:lvl1pPr>
              <a:defRPr sz="4400">
                <a:solidFill>
                  <a:schemeClr val="bg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8C8D162F-CEC5-46CE-A8A9-08E110CEBAE3}" type="datetimeFigureOut">
              <a:rPr lang="en-US" smtClean="0"/>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72123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718317"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C8D162F-CEC5-46CE-A8A9-08E110CEBAE3}" type="datetimeFigureOut">
              <a:rPr lang="en-US" smtClean="0"/>
            </a:fld>
            <a:endParaRPr lang="en-US"/>
          </a:p>
        </p:txBody>
      </p:sp>
      <p:sp>
        <p:nvSpPr>
          <p:cNvPr id="27" name="Slide Number Placeholder 2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GB" smtClean="0"/>
            </a:fld>
            <a:endParaRPr lang="en-GB"/>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spd="slow">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8C8D162F-CEC5-46CE-A8A9-08E110CEBAE3}" type="datetimeFigureOut">
              <a:rPr lang="en-US" smtClean="0"/>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lang="en-US"/>
          </a:p>
        </p:txBody>
      </p:sp>
      <p:sp>
        <p:nvSpPr>
          <p:cNvPr id="5" name="Slide Number Placeholder 4"/>
          <p:cNvSpPr>
            <a:spLocks noGrp="1"/>
          </p:cNvSpPr>
          <p:nvPr>
            <p:ph type="sldNum" sz="quarter" idx="12"/>
          </p:nvPr>
        </p:nvSpPr>
        <p:spPr>
          <a:xfrm>
            <a:off x="8174736" y="1704"/>
            <a:ext cx="762000" cy="27432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D162F-CEC5-46CE-A8A9-08E110CEBAE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1FC4A-68F1-4EB5-99E1-0443C452B8E9}" type="slidenum">
              <a:rPr lang="en-US" smtClean="0"/>
            </a:fld>
            <a:endParaRPr lang="en-US"/>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7" y="831870"/>
            <a:ext cx="586803" cy="3511228"/>
          </a:xfrm>
        </p:spPr>
        <p:txBody>
          <a:bodyPr vert="vert270" lIns="45720" tIns="0" rIns="45720" anchor="t"/>
          <a:lstStyle>
            <a:lvl1pPr algn="ctr">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2455742"/>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90" y="2857508"/>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15"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15"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1"/>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23"/>
            <a:ext cx="8458200" cy="1102519"/>
          </a:xfrm>
        </p:spPr>
        <p:txBody>
          <a:bodyPr anchor="b"/>
          <a:lstStyle>
            <a:lvl1pPr>
              <a:defRPr sz="4400">
                <a:solidFill>
                  <a:schemeClr val="bg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457200" y="2924953"/>
            <a:ext cx="4953000" cy="131445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705600" y="3154680"/>
            <a:ext cx="960120" cy="342900"/>
          </a:xfrm>
        </p:spPr>
        <p:txBody>
          <a:bodyPr/>
          <a:lstStyle/>
          <a:p>
            <a:fld id="{8C8D162F-CEC5-46CE-A8A9-08E110CEBAE3}" type="datetimeFigureOut">
              <a:rPr lang="en-US" smtClean="0"/>
            </a:fld>
            <a:endParaRPr lang="en-US"/>
          </a:p>
        </p:txBody>
      </p:sp>
      <p:sp>
        <p:nvSpPr>
          <p:cNvPr id="17" name="Footer Placeholder 16"/>
          <p:cNvSpPr>
            <a:spLocks noGrp="1"/>
          </p:cNvSpPr>
          <p:nvPr>
            <p:ph type="ftr" sz="quarter" idx="11"/>
          </p:nvPr>
        </p:nvSpPr>
        <p:spPr>
          <a:xfrm>
            <a:off x="5410200" y="3153966"/>
            <a:ext cx="1295400" cy="342900"/>
          </a:xfrm>
        </p:spPr>
        <p:txBody>
          <a:bodyPr/>
          <a:lstStyle/>
          <a:p>
            <a:endParaRPr lang="en-US"/>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72123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718317"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C8D162F-CEC5-46CE-A8A9-08E110CEBAE3}" type="datetimeFigureOut">
              <a:rPr lang="en-US" smtClean="0"/>
            </a:fld>
            <a:endParaRPr lang="en-US"/>
          </a:p>
        </p:txBody>
      </p:sp>
      <p:sp>
        <p:nvSpPr>
          <p:cNvPr id="27" name="Slide Number Placeholder 2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GB" smtClean="0"/>
            </a:fld>
            <a:endParaRPr lang="en-GB"/>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spd="slow">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8C8D162F-CEC5-46CE-A8A9-08E110CEBAE3}" type="datetimeFigureOut">
              <a:rPr lang="en-US" smtClean="0"/>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lang="en-US"/>
          </a:p>
        </p:txBody>
      </p:sp>
      <p:sp>
        <p:nvSpPr>
          <p:cNvPr id="5" name="Slide Number Placeholder 4"/>
          <p:cNvSpPr>
            <a:spLocks noGrp="1"/>
          </p:cNvSpPr>
          <p:nvPr>
            <p:ph type="sldNum" sz="quarter" idx="12"/>
          </p:nvPr>
        </p:nvSpPr>
        <p:spPr>
          <a:xfrm>
            <a:off x="8174736" y="1704"/>
            <a:ext cx="762000" cy="27432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D162F-CEC5-46CE-A8A9-08E110CEBAE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1FC4A-68F1-4EB5-99E1-0443C452B8E9}" type="slidenum">
              <a:rPr lang="en-US" smtClean="0"/>
            </a:fld>
            <a:endParaRPr lang="en-US"/>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7" y="831870"/>
            <a:ext cx="586803" cy="3511228"/>
          </a:xfrm>
        </p:spPr>
        <p:txBody>
          <a:bodyPr vert="vert270" lIns="45720" tIns="0" rIns="45720" anchor="t"/>
          <a:lstStyle>
            <a:lvl1pPr algn="ctr">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2455738"/>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long text">
  <p:cSld name="Title and long text">
    <p:spTree>
      <p:nvGrpSpPr>
        <p:cNvPr id="1" name="Shape 237"/>
        <p:cNvGrpSpPr/>
        <p:nvPr/>
      </p:nvGrpSpPr>
      <p:grpSpPr>
        <a:xfrm>
          <a:off x="0" y="0"/>
          <a:ext cx="0" cy="0"/>
          <a:chOff x="0" y="0"/>
          <a:chExt cx="0" cy="0"/>
        </a:xfrm>
      </p:grpSpPr>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panose="02000000000000000000"/>
              <a:buAutoNum type="alphaLcPeriod"/>
              <a:defRPr/>
            </a:lvl2pPr>
            <a:lvl3pPr lvl="2">
              <a:spcBef>
                <a:spcPts val="0"/>
              </a:spcBef>
              <a:spcAft>
                <a:spcPts val="0"/>
              </a:spcAft>
              <a:buClr>
                <a:srgbClr val="434343"/>
              </a:buClr>
              <a:buSzPts val="1200"/>
              <a:buFont typeface="Roboto Condensed Light" panose="02000000000000000000"/>
              <a:buAutoNum type="romanLcPeriod"/>
              <a:defRPr/>
            </a:lvl3pPr>
            <a:lvl4pPr lvl="3">
              <a:spcBef>
                <a:spcPts val="0"/>
              </a:spcBef>
              <a:spcAft>
                <a:spcPts val="0"/>
              </a:spcAft>
              <a:buClr>
                <a:srgbClr val="434343"/>
              </a:buClr>
              <a:buSzPts val="1200"/>
              <a:buFont typeface="Roboto Condensed Light" panose="02000000000000000000"/>
              <a:buAutoNum type="arabicPeriod"/>
              <a:defRPr/>
            </a:lvl4pPr>
            <a:lvl5pPr lvl="4">
              <a:spcBef>
                <a:spcPts val="0"/>
              </a:spcBef>
              <a:spcAft>
                <a:spcPts val="0"/>
              </a:spcAft>
              <a:buClr>
                <a:srgbClr val="434343"/>
              </a:buClr>
              <a:buSzPts val="1200"/>
              <a:buFont typeface="Roboto Condensed Light" panose="02000000000000000000"/>
              <a:buAutoNum type="alphaLcPeriod"/>
              <a:defRPr/>
            </a:lvl5pPr>
            <a:lvl6pPr lvl="5">
              <a:spcBef>
                <a:spcPts val="0"/>
              </a:spcBef>
              <a:spcAft>
                <a:spcPts val="0"/>
              </a:spcAft>
              <a:buClr>
                <a:srgbClr val="434343"/>
              </a:buClr>
              <a:buSzPts val="1200"/>
              <a:buFont typeface="Roboto Condensed Light" panose="02000000000000000000"/>
              <a:buAutoNum type="romanLcPeriod"/>
              <a:defRPr/>
            </a:lvl6pPr>
            <a:lvl7pPr lvl="6">
              <a:spcBef>
                <a:spcPts val="0"/>
              </a:spcBef>
              <a:spcAft>
                <a:spcPts val="0"/>
              </a:spcAft>
              <a:buClr>
                <a:srgbClr val="434343"/>
              </a:buClr>
              <a:buSzPts val="1200"/>
              <a:buFont typeface="Roboto Condensed Light" panose="02000000000000000000"/>
              <a:buAutoNum type="arabicPeriod"/>
              <a:defRPr/>
            </a:lvl7pPr>
            <a:lvl8pPr lvl="7">
              <a:spcBef>
                <a:spcPts val="0"/>
              </a:spcBef>
              <a:spcAft>
                <a:spcPts val="0"/>
              </a:spcAft>
              <a:buClr>
                <a:srgbClr val="434343"/>
              </a:buClr>
              <a:buSzPts val="1200"/>
              <a:buFont typeface="Roboto Condensed Light" panose="02000000000000000000"/>
              <a:buAutoNum type="alphaLcPeriod"/>
              <a:defRPr/>
            </a:lvl8pPr>
            <a:lvl9pPr lvl="8">
              <a:spcBef>
                <a:spcPts val="0"/>
              </a:spcBef>
              <a:spcAft>
                <a:spcPts val="0"/>
              </a:spcAft>
              <a:buClr>
                <a:srgbClr val="434343"/>
              </a:buClr>
              <a:buSzPts val="1200"/>
              <a:buFont typeface="Roboto Condensed Light" panose="02000000000000000000"/>
              <a:buAutoNum type="romanLcPeriod"/>
              <a:defRPr/>
            </a:lvl9pPr>
          </a:lstStyle>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p:txBody>
      </p:sp>
    </p:spTree>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5143500"/>
          </a:xfrm>
          <a:prstGeom prst="rect">
            <a:avLst/>
          </a:prstGeom>
          <a:noFill/>
          <a:ln w="9525">
            <a:noFill/>
          </a:ln>
        </p:spPr>
      </p:pic>
      <p:sp>
        <p:nvSpPr>
          <p:cNvPr id="2051" name="Rectangle 3"/>
          <p:cNvSpPr>
            <a:spLocks noGrp="1" noChangeArrowheads="1"/>
          </p:cNvSpPr>
          <p:nvPr>
            <p:ph type="ctrTitle"/>
          </p:nvPr>
        </p:nvSpPr>
        <p:spPr>
          <a:xfrm>
            <a:off x="468313" y="897731"/>
            <a:ext cx="8207375" cy="812006"/>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16894"/>
            <a:ext cx="8212138" cy="131445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C8D162F-CEC5-46CE-A8A9-08E110CEBAE3}" type="datetimeFigureOut">
              <a:rPr lang="en-US" smtClean="0"/>
            </a:fld>
            <a:endParaRPr lang="en-US"/>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C8D162F-CEC5-46CE-A8A9-08E110CEBAE3}"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C8D162F-CEC5-46CE-A8A9-08E110CEBAE3}"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C8D162F-CEC5-46CE-A8A9-08E110CEBAE3}"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1721FC4A-68F1-4EB5-99E1-0443C452B8E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5143500"/>
          </a:xfrm>
          <a:prstGeom prst="rect">
            <a:avLst/>
          </a:prstGeom>
          <a:noFill/>
          <a:ln w="9525">
            <a:noFill/>
          </a:ln>
        </p:spPr>
      </p:pic>
      <p:sp>
        <p:nvSpPr>
          <p:cNvPr id="2051" name="Rectangle 3"/>
          <p:cNvSpPr>
            <a:spLocks noGrp="1" noChangeArrowheads="1"/>
          </p:cNvSpPr>
          <p:nvPr>
            <p:ph type="ctrTitle"/>
          </p:nvPr>
        </p:nvSpPr>
        <p:spPr>
          <a:xfrm>
            <a:off x="468313" y="897731"/>
            <a:ext cx="8207375" cy="812006"/>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16894"/>
            <a:ext cx="8212138" cy="131445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C8D162F-CEC5-46CE-A8A9-08E110CEBAE3}" type="datetimeFigureOut">
              <a:rPr lang="en-US" smtClean="0"/>
            </a:fld>
            <a:endParaRPr lang="en-US"/>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72123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718317"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C8D162F-CEC5-46CE-A8A9-08E110CEBAE3}" type="datetimeFigureOut">
              <a:rPr lang="en-US" smtClean="0"/>
            </a:fld>
            <a:endParaRPr lang="en-US"/>
          </a:p>
        </p:txBody>
      </p:sp>
      <p:sp>
        <p:nvSpPr>
          <p:cNvPr id="27" name="Slide Number Placeholder 2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GB" smtClean="0"/>
            </a:fld>
            <a:endParaRPr lang="en-GB"/>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spd="slow">
    <p:fade/>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C8D162F-CEC5-46CE-A8A9-08E110CEBAE3}"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C8D162F-CEC5-46CE-A8A9-08E110CEBAE3}"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C8D162F-CEC5-46CE-A8A9-08E110CEBAE3}"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1721FC4A-68F1-4EB5-99E1-0443C452B8E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8D162F-CEC5-46CE-A8A9-08E110CEBAE3}"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endParaRPr kumimoji="0" lang="en-US"/>
          </a:p>
        </p:txBody>
      </p:sp>
      <p:sp>
        <p:nvSpPr>
          <p:cNvPr id="3" name="Date Placeholder 2"/>
          <p:cNvSpPr>
            <a:spLocks noGrp="1"/>
          </p:cNvSpPr>
          <p:nvPr>
            <p:ph type="dt" sz="half" idx="10"/>
          </p:nvPr>
        </p:nvSpPr>
        <p:spPr>
          <a:xfrm>
            <a:off x="6583680" y="459486"/>
            <a:ext cx="957264" cy="342900"/>
          </a:xfrm>
        </p:spPr>
        <p:txBody>
          <a:bodyPr/>
          <a:lstStyle/>
          <a:p>
            <a:fld id="{8C8D162F-CEC5-46CE-A8A9-08E110CEBAE3}" type="datetimeFigureOut">
              <a:rPr lang="en-US" smtClean="0"/>
            </a:fld>
            <a:endParaRPr lang="en-US"/>
          </a:p>
        </p:txBody>
      </p:sp>
      <p:sp>
        <p:nvSpPr>
          <p:cNvPr id="4" name="Footer Placeholder 3"/>
          <p:cNvSpPr>
            <a:spLocks noGrp="1"/>
          </p:cNvSpPr>
          <p:nvPr>
            <p:ph type="ftr" sz="quarter" idx="11"/>
          </p:nvPr>
        </p:nvSpPr>
        <p:spPr>
          <a:xfrm>
            <a:off x="5257800" y="459486"/>
            <a:ext cx="1325880" cy="342900"/>
          </a:xfrm>
        </p:spPr>
        <p:txBody>
          <a:bodyPr/>
          <a:lstStyle/>
          <a:p>
            <a:endParaRPr lang="en-US"/>
          </a:p>
        </p:txBody>
      </p:sp>
      <p:sp>
        <p:nvSpPr>
          <p:cNvPr id="5" name="Slide Number Placeholder 4"/>
          <p:cNvSpPr>
            <a:spLocks noGrp="1"/>
          </p:cNvSpPr>
          <p:nvPr>
            <p:ph type="sldNum" sz="quarter" idx="12"/>
          </p:nvPr>
        </p:nvSpPr>
        <p:spPr>
          <a:xfrm>
            <a:off x="8174736" y="1704"/>
            <a:ext cx="762000" cy="274320"/>
          </a:xfrm>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D162F-CEC5-46CE-A8A9-08E110CEBAE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21FC4A-68F1-4EB5-99E1-0443C452B8E9}" type="slidenum">
              <a:rPr lang="en-US" smtClean="0"/>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endParaRPr kumimoji="0" lang="en-US"/>
          </a:p>
        </p:txBody>
      </p:sp>
      <p:sp>
        <p:nvSpPr>
          <p:cNvPr id="3" name="Text Placeholder 2"/>
          <p:cNvSpPr>
            <a:spLocks noGrp="1"/>
          </p:cNvSpPr>
          <p:nvPr>
            <p:ph type="body" idx="2"/>
          </p:nvPr>
        </p:nvSpPr>
        <p:spPr>
          <a:xfrm>
            <a:off x="5353496" y="1508045"/>
            <a:ext cx="3383280" cy="346329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7" y="831870"/>
            <a:ext cx="586803" cy="3511228"/>
          </a:xfrm>
        </p:spPr>
        <p:txBody>
          <a:bodyPr vert="vert270" lIns="45720" tIns="0" rIns="45720" anchor="t"/>
          <a:lstStyle>
            <a:lvl1pPr algn="ctr">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2455743"/>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8C8D162F-CEC5-46CE-A8A9-08E110CEBAE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spd="slow">
    <p:fade/>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image" Target="../media/image3.jpeg"/><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26"/>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2"/>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2" y="231219"/>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90" y="270197"/>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25"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8C8D162F-CEC5-46CE-A8A9-08E110CEBAE3}" type="datetimeFigureOut">
              <a:rPr lang="en-US" smtClean="0"/>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fade/>
  </p:transition>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25"/>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1"/>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2" y="231218"/>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90" y="270196"/>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23"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8C8D162F-CEC5-46CE-A8A9-08E110CEBAE3}" type="datetimeFigureOut">
              <a:rPr lang="en-US" smtClean="0"/>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slow">
    <p:fade/>
  </p:transition>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21"/>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7"/>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2" y="231214"/>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90" y="270192"/>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15"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8C8D162F-CEC5-46CE-A8A9-08E110CEBAE3}" type="datetimeFigureOut">
              <a:rPr lang="en-US" smtClean="0"/>
            </a:fld>
            <a:endParaRPr lang="en-US"/>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slow">
    <p:fade/>
  </p:transition>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8C8D162F-CEC5-46CE-A8A9-08E110CEBAE3}" type="datetimeFigureOut">
              <a:rPr lang="en-US" smtClean="0"/>
            </a:fld>
            <a:endParaRPr lang="en-US"/>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endParaRPr lang="en-US"/>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fld id="{8C8D162F-CEC5-46CE-A8A9-08E110CEBAE3}" type="datetimeFigureOut">
              <a:rPr lang="en-US" smtClean="0"/>
            </a:fld>
            <a:endParaRPr lang="en-US"/>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endParaRPr lang="en-US"/>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4.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5.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lin ang="5400012" scaled="0"/>
        </a:gradFill>
        <a:effectLst/>
      </p:bgPr>
    </p:bg>
    <p:spTree>
      <p:nvGrpSpPr>
        <p:cNvPr id="1" name="Shape 323"/>
        <p:cNvGrpSpPr/>
        <p:nvPr/>
      </p:nvGrpSpPr>
      <p:grpSpPr>
        <a:xfrm>
          <a:off x="0" y="0"/>
          <a:ext cx="0" cy="0"/>
          <a:chOff x="0" y="0"/>
          <a:chExt cx="0" cy="0"/>
        </a:xfrm>
      </p:grpSpPr>
      <p:sp>
        <p:nvSpPr>
          <p:cNvPr id="324" name="Google Shape;324;p27"/>
          <p:cNvSpPr txBox="1">
            <a:spLocks noGrp="1"/>
          </p:cNvSpPr>
          <p:nvPr>
            <p:ph type="ctrTitle" idx="4294967295"/>
          </p:nvPr>
        </p:nvSpPr>
        <p:spPr>
          <a:xfrm>
            <a:off x="2278533" y="1347614"/>
            <a:ext cx="3927475" cy="21431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t>Quick Contact System</a:t>
            </a:r>
            <a:endParaRPr lang="en-US" sz="3200" b="1" dirty="0"/>
          </a:p>
        </p:txBody>
      </p:sp>
      <p:pic>
        <p:nvPicPr>
          <p:cNvPr id="7" name="image1.jpeg"/>
          <p:cNvPicPr/>
          <p:nvPr/>
        </p:nvPicPr>
        <p:blipFill>
          <a:blip r:embed="rId1" cstate="print"/>
          <a:stretch>
            <a:fillRect/>
          </a:stretch>
        </p:blipFill>
        <p:spPr>
          <a:xfrm>
            <a:off x="2627784" y="195486"/>
            <a:ext cx="3228975" cy="666750"/>
          </a:xfrm>
          <a:prstGeom prst="rect">
            <a:avLst/>
          </a:prstGeom>
          <a:noFill/>
          <a:ln>
            <a:noFill/>
          </a:ln>
        </p:spPr>
      </p:pic>
      <p:sp>
        <p:nvSpPr>
          <p:cNvPr id="24" name="TextBox 23"/>
          <p:cNvSpPr txBox="1"/>
          <p:nvPr/>
        </p:nvSpPr>
        <p:spPr>
          <a:xfrm>
            <a:off x="0" y="4572014"/>
            <a:ext cx="2478405" cy="306705"/>
          </a:xfrm>
          <a:prstGeom prst="rect">
            <a:avLst/>
          </a:prstGeom>
          <a:solidFill>
            <a:schemeClr val="bg1">
              <a:lumMod val="65000"/>
              <a:lumOff val="35000"/>
            </a:schemeClr>
          </a:solidFill>
        </p:spPr>
        <p:txBody>
          <a:bodyPr wrap="none" rtlCol="0">
            <a:spAutoFit/>
          </a:bodyPr>
          <a:lstStyle/>
          <a:p>
            <a:r>
              <a:rPr lang="en-US" b="1" dirty="0">
                <a:solidFill>
                  <a:schemeClr val="tx1"/>
                </a:solidFill>
              </a:rPr>
              <a:t>Darshit Patel(18012011057)</a:t>
            </a:r>
            <a:endParaRPr lang="en-US"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DFD Diagram</a:t>
            </a:r>
            <a:endParaRPr lang="en-IN" sz="2400" dirty="0"/>
          </a:p>
        </p:txBody>
      </p:sp>
      <p:pic>
        <p:nvPicPr>
          <p:cNvPr id="5" name="Content Placeholder 4" descr="C:\Users\darsh\Pictures\Saved Pictures\DFD diagram 1.0.PNGDFD diagram 1.0"/>
          <p:cNvPicPr>
            <a:picLocks noGrp="1" noChangeAspect="1"/>
          </p:cNvPicPr>
          <p:nvPr>
            <p:ph sz="half" idx="1"/>
          </p:nvPr>
        </p:nvPicPr>
        <p:blipFill>
          <a:blip r:embed="rId1"/>
          <a:srcRect/>
          <a:stretch>
            <a:fillRect/>
          </a:stretch>
        </p:blipFill>
        <p:spPr>
          <a:xfrm>
            <a:off x="971550" y="1564005"/>
            <a:ext cx="3277870" cy="3394075"/>
          </a:xfrm>
        </p:spPr>
      </p:pic>
      <p:pic>
        <p:nvPicPr>
          <p:cNvPr id="4" name="Content Placeholder 3" descr="DFD diagram bussiness"/>
          <p:cNvPicPr>
            <a:picLocks noChangeAspect="1"/>
          </p:cNvPicPr>
          <p:nvPr>
            <p:ph sz="half" idx="2"/>
          </p:nvPr>
        </p:nvPicPr>
        <p:blipFill>
          <a:blip r:embed="rId2"/>
          <a:stretch>
            <a:fillRect/>
          </a:stretch>
        </p:blipFill>
        <p:spPr>
          <a:xfrm>
            <a:off x="5003800" y="1492250"/>
            <a:ext cx="3646170" cy="3394075"/>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9502"/>
            <a:ext cx="8229600" cy="800100"/>
          </a:xfrm>
        </p:spPr>
        <p:txBody>
          <a:bodyPr>
            <a:normAutofit/>
          </a:bodyPr>
          <a:lstStyle/>
          <a:p>
            <a:r>
              <a:rPr lang="en-US" sz="2400" dirty="0"/>
              <a:t>Class Diagram</a:t>
            </a:r>
            <a:endParaRPr lang="en-IN" sz="2400" dirty="0"/>
          </a:p>
        </p:txBody>
      </p:sp>
      <p:pic>
        <p:nvPicPr>
          <p:cNvPr id="7" name="Content Placeholder 6" descr="C:\Users\darsh\Pictures\class diagram.pngclass diagram"/>
          <p:cNvPicPr>
            <a:picLocks noGrp="1" noChangeAspect="1"/>
          </p:cNvPicPr>
          <p:nvPr>
            <p:ph idx="1"/>
          </p:nvPr>
        </p:nvPicPr>
        <p:blipFill>
          <a:blip r:embed="rId1"/>
          <a:srcRect/>
          <a:stretch>
            <a:fillRect/>
          </a:stretch>
        </p:blipFill>
        <p:spPr>
          <a:xfrm>
            <a:off x="1835696" y="1429591"/>
            <a:ext cx="5256584" cy="3423920"/>
          </a:xfr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Use Case Diagram</a:t>
            </a:r>
            <a:endParaRPr lang="en-US" sz="2400"/>
          </a:p>
        </p:txBody>
      </p:sp>
      <p:pic>
        <p:nvPicPr>
          <p:cNvPr id="4" name="Content Placeholder 3" descr="usecase diagram"/>
          <p:cNvPicPr>
            <a:picLocks noChangeAspect="1"/>
          </p:cNvPicPr>
          <p:nvPr>
            <p:ph idx="1"/>
          </p:nvPr>
        </p:nvPicPr>
        <p:blipFill>
          <a:blip r:embed="rId1"/>
          <a:stretch>
            <a:fillRect/>
          </a:stretch>
        </p:blipFill>
        <p:spPr>
          <a:xfrm>
            <a:off x="1309370" y="1687195"/>
            <a:ext cx="6523990" cy="3243580"/>
          </a:xfrm>
          <a:prstGeom prst="rect">
            <a:avLst/>
          </a:prstGeom>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9502"/>
            <a:ext cx="8229600" cy="800100"/>
          </a:xfrm>
        </p:spPr>
        <p:txBody>
          <a:bodyPr>
            <a:normAutofit/>
          </a:bodyPr>
          <a:lstStyle/>
          <a:p>
            <a:r>
              <a:rPr lang="en-US" sz="2400" dirty="0"/>
              <a:t>1</a:t>
            </a:r>
            <a:endParaRPr lang="en-IN" sz="2400" dirty="0"/>
          </a:p>
        </p:txBody>
      </p:sp>
      <p:pic>
        <p:nvPicPr>
          <p:cNvPr id="5" name="Content Placeholder 4" descr="C:\Users\darsh\Pictures\about us page.pngabout us page"/>
          <p:cNvPicPr>
            <a:picLocks noGrp="1" noChangeAspect="1"/>
          </p:cNvPicPr>
          <p:nvPr>
            <p:ph idx="1"/>
          </p:nvPr>
        </p:nvPicPr>
        <p:blipFill>
          <a:blip r:embed="rId1"/>
          <a:srcRect/>
          <a:stretch>
            <a:fillRect/>
          </a:stretch>
        </p:blipFill>
        <p:spPr>
          <a:xfrm>
            <a:off x="1115615" y="968625"/>
            <a:ext cx="7838781" cy="3710305"/>
          </a:xfrm>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arsh\Pictures\home page.pnghome page"/>
          <p:cNvPicPr>
            <a:picLocks noChangeAspect="1"/>
          </p:cNvPicPr>
          <p:nvPr/>
        </p:nvPicPr>
        <p:blipFill>
          <a:blip r:embed="rId1"/>
          <a:srcRect/>
          <a:stretch>
            <a:fillRect/>
          </a:stretch>
        </p:blipFill>
        <p:spPr>
          <a:xfrm>
            <a:off x="52705" y="429894"/>
            <a:ext cx="9038590" cy="4283710"/>
          </a:xfrm>
          <a:prstGeom prst="rect">
            <a:avLst/>
          </a:prstGeom>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arsh\Pictures\Saved Pictures\h.PNGh"/>
          <p:cNvPicPr>
            <a:picLocks noChangeAspect="1"/>
          </p:cNvPicPr>
          <p:nvPr/>
        </p:nvPicPr>
        <p:blipFill>
          <a:blip r:embed="rId1"/>
          <a:srcRect/>
          <a:stretch>
            <a:fillRect/>
          </a:stretch>
        </p:blipFill>
        <p:spPr>
          <a:xfrm>
            <a:off x="0" y="743190"/>
            <a:ext cx="9144000" cy="4286250"/>
          </a:xfrm>
          <a:prstGeom prst="rect">
            <a:avLst/>
          </a:prstGeom>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15" descr="bussiness page"/>
          <p:cNvPicPr>
            <a:picLocks noChangeAspect="1"/>
          </p:cNvPicPr>
          <p:nvPr/>
        </p:nvPicPr>
        <p:blipFill>
          <a:blip r:embed="rId1"/>
          <a:stretch>
            <a:fillRect/>
          </a:stretch>
        </p:blipFill>
        <p:spPr>
          <a:xfrm>
            <a:off x="0" y="422910"/>
            <a:ext cx="9143365" cy="4297680"/>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ategory page"/>
          <p:cNvPicPr>
            <a:picLocks noChangeAspect="1"/>
          </p:cNvPicPr>
          <p:nvPr/>
        </p:nvPicPr>
        <p:blipFill>
          <a:blip r:embed="rId1"/>
          <a:stretch>
            <a:fillRect/>
          </a:stretch>
        </p:blipFill>
        <p:spPr>
          <a:xfrm>
            <a:off x="0" y="414655"/>
            <a:ext cx="9144000" cy="4313555"/>
          </a:xfrm>
          <a:prstGeom prst="rect">
            <a:avLst/>
          </a:prstGeom>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hange password page"/>
          <p:cNvPicPr>
            <a:picLocks noChangeAspect="1"/>
          </p:cNvPicPr>
          <p:nvPr/>
        </p:nvPicPr>
        <p:blipFill>
          <a:blip r:embed="rId1"/>
          <a:stretch>
            <a:fillRect/>
          </a:stretch>
        </p:blipFill>
        <p:spPr>
          <a:xfrm>
            <a:off x="0" y="420370"/>
            <a:ext cx="9144000" cy="4302125"/>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hange profile page"/>
          <p:cNvPicPr>
            <a:picLocks noChangeAspect="1"/>
          </p:cNvPicPr>
          <p:nvPr/>
        </p:nvPicPr>
        <p:blipFill>
          <a:blip r:embed="rId1"/>
          <a:stretch>
            <a:fillRect/>
          </a:stretch>
        </p:blipFill>
        <p:spPr>
          <a:xfrm>
            <a:off x="0" y="388620"/>
            <a:ext cx="9144000" cy="4365625"/>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785800"/>
            <a:ext cx="8229600" cy="585798"/>
          </a:xfrm>
        </p:spPr>
        <p:txBody>
          <a:bodyPr>
            <a:normAutofit fontScale="90000"/>
          </a:bodyPr>
          <a:lstStyle/>
          <a:p>
            <a:pPr algn="ctr"/>
            <a:r>
              <a:rPr lang="en-US" b="1" dirty="0"/>
              <a:t>ABOUT PROJECT </a:t>
            </a:r>
            <a:endParaRPr lang="en-US" b="1" dirty="0"/>
          </a:p>
        </p:txBody>
      </p:sp>
      <p:graphicFrame>
        <p:nvGraphicFramePr>
          <p:cNvPr id="4" name="Content Placeholder 3"/>
          <p:cNvGraphicFramePr>
            <a:graphicFrameLocks noGrp="1"/>
          </p:cNvGraphicFramePr>
          <p:nvPr>
            <p:ph idx="1"/>
          </p:nvPr>
        </p:nvGraphicFramePr>
        <p:xfrm>
          <a:off x="457200" y="1687521"/>
          <a:ext cx="8229600" cy="1652715"/>
        </p:xfrm>
        <a:graphic>
          <a:graphicData uri="http://schemas.openxmlformats.org/drawingml/2006/table">
            <a:tbl>
              <a:tblPr firstRow="1" bandRow="1">
                <a:tableStyleId>{B87180D0-3C02-4D55-9C93-F2682F78EB04}</a:tableStyleId>
              </a:tblPr>
              <a:tblGrid>
                <a:gridCol w="4114800"/>
                <a:gridCol w="4114800"/>
              </a:tblGrid>
              <a:tr h="370840">
                <a:tc>
                  <a:txBody>
                    <a:bodyPr/>
                    <a:lstStyle/>
                    <a:p>
                      <a:pPr marL="0" marR="0">
                        <a:lnSpc>
                          <a:spcPct val="107000"/>
                        </a:lnSpc>
                        <a:spcBef>
                          <a:spcPts val="0"/>
                        </a:spcBef>
                        <a:spcAft>
                          <a:spcPts val="800"/>
                        </a:spcAft>
                      </a:pPr>
                      <a:r>
                        <a:rPr lang="en-IN" sz="1200" b="1" dirty="0">
                          <a:solidFill>
                            <a:schemeClr val="tx1">
                              <a:lumMod val="95000"/>
                              <a:lumOff val="5000"/>
                            </a:schemeClr>
                          </a:solidFill>
                          <a:effectLst/>
                        </a:rPr>
                        <a:t>Project Title</a:t>
                      </a:r>
                      <a:endParaRPr lang="en-US" sz="1100" b="1" dirty="0">
                        <a:solidFill>
                          <a:schemeClr val="tx1">
                            <a:lumMod val="95000"/>
                            <a:lumOff val="5000"/>
                          </a:schemeClr>
                        </a:solidFill>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r>
                        <a:rPr lang="en-US" sz="1100" b="1" dirty="0"/>
                        <a:t>Quick Contact System</a:t>
                      </a:r>
                      <a:endParaRPr lang="en-US" sz="1100" b="1" dirty="0"/>
                    </a:p>
                  </a:txBody>
                  <a:tcPr>
                    <a:solidFill>
                      <a:schemeClr val="bg1"/>
                    </a:solidFill>
                  </a:tcPr>
                </a:tc>
              </a:tr>
              <a:tr h="370840">
                <a:tc>
                  <a:txBody>
                    <a:bodyPr/>
                    <a:lstStyle/>
                    <a:p>
                      <a:pPr marL="0" marR="0">
                        <a:lnSpc>
                          <a:spcPct val="107000"/>
                        </a:lnSpc>
                        <a:spcBef>
                          <a:spcPts val="0"/>
                        </a:spcBef>
                        <a:spcAft>
                          <a:spcPts val="800"/>
                        </a:spcAft>
                      </a:pPr>
                      <a:r>
                        <a:rPr lang="en-IN" sz="1200" b="1" dirty="0">
                          <a:solidFill>
                            <a:schemeClr val="tx1">
                              <a:lumMod val="95000"/>
                              <a:lumOff val="5000"/>
                            </a:schemeClr>
                          </a:solidFill>
                          <a:effectLst/>
                        </a:rPr>
                        <a:t>Internal Guide</a:t>
                      </a:r>
                      <a:endParaRPr lang="en-US" sz="1100" b="1" dirty="0">
                        <a:solidFill>
                          <a:schemeClr val="tx1">
                            <a:lumMod val="95000"/>
                            <a:lumOff val="5000"/>
                          </a:schemeClr>
                        </a:solidFill>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r>
                        <a:rPr lang="en-US" sz="1100" b="1" dirty="0"/>
                        <a:t>Rachna Modi</a:t>
                      </a:r>
                      <a:endParaRPr lang="en-US" sz="1100" b="1" dirty="0"/>
                    </a:p>
                  </a:txBody>
                  <a:tcPr>
                    <a:solidFill>
                      <a:schemeClr val="bg1"/>
                    </a:solidFill>
                  </a:tcPr>
                </a:tc>
              </a:tr>
              <a:tr h="434340">
                <a:tc>
                  <a:txBody>
                    <a:bodyPr/>
                    <a:lstStyle/>
                    <a:p>
                      <a:pPr marL="0" marR="0">
                        <a:lnSpc>
                          <a:spcPct val="107000"/>
                        </a:lnSpc>
                        <a:spcBef>
                          <a:spcPts val="0"/>
                        </a:spcBef>
                        <a:spcAft>
                          <a:spcPts val="800"/>
                        </a:spcAft>
                      </a:pPr>
                      <a:r>
                        <a:rPr lang="en-IN" sz="1200" b="1" dirty="0">
                          <a:solidFill>
                            <a:schemeClr val="tx1">
                              <a:lumMod val="95000"/>
                              <a:lumOff val="5000"/>
                            </a:schemeClr>
                          </a:solidFill>
                          <a:effectLst/>
                        </a:rPr>
                        <a:t>Front-End &amp; Back-End</a:t>
                      </a:r>
                      <a:endParaRPr lang="en-US" sz="1100" b="1" dirty="0">
                        <a:solidFill>
                          <a:schemeClr val="tx1">
                            <a:lumMod val="95000"/>
                            <a:lumOff val="5000"/>
                          </a:schemeClr>
                        </a:solidFill>
                        <a:effectLst/>
                        <a:latin typeface="Calibri" panose="020F0502020204030204" pitchFamily="34" charset="0"/>
                        <a:ea typeface="Calibri" panose="020F0502020204030204" pitchFamily="34" charset="0"/>
                      </a:endParaRPr>
                    </a:p>
                  </a:txBody>
                  <a:tcPr marL="68580" marR="68580" marT="0" marB="0">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IN" sz="1100" b="1" kern="1200" dirty="0">
                          <a:solidFill>
                            <a:srgbClr val="000000"/>
                          </a:solidFill>
                          <a:latin typeface="Arial" panose="020B0604020202020204"/>
                          <a:ea typeface="Arial" panose="020B0604020202020204"/>
                          <a:cs typeface="Arial" panose="020B0604020202020204"/>
                        </a:rPr>
                        <a:t>Adobe Dreamweaver CS6, PHP,&amp; My</a:t>
                      </a:r>
                      <a:r>
                        <a:rPr kumimoji="0" lang="en-IN" sz="1100" b="1" kern="1200" baseline="0" dirty="0">
                          <a:solidFill>
                            <a:srgbClr val="000000"/>
                          </a:solidFill>
                          <a:latin typeface="Arial" panose="020B0604020202020204"/>
                          <a:ea typeface="Arial" panose="020B0604020202020204"/>
                          <a:cs typeface="Arial" panose="020B0604020202020204"/>
                        </a:rPr>
                        <a:t> SQL.</a:t>
                      </a:r>
                      <a:endParaRPr lang="en-US" sz="1100" b="1" dirty="0"/>
                    </a:p>
                    <a:p>
                      <a:endParaRPr lang="en-US" sz="1100" b="1" dirty="0"/>
                    </a:p>
                  </a:txBody>
                  <a:tcPr>
                    <a:solidFill>
                      <a:schemeClr val="bg1"/>
                    </a:solidFill>
                  </a:tcPr>
                </a:tc>
              </a:tr>
              <a:tr h="476695">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IN" sz="1200" b="1" dirty="0">
                          <a:solidFill>
                            <a:schemeClr val="tx1">
                              <a:lumMod val="95000"/>
                              <a:lumOff val="5000"/>
                            </a:schemeClr>
                          </a:solidFill>
                          <a:effectLst/>
                          <a:latin typeface="Arial" panose="020B0604020202020204" pitchFamily="34" charset="0"/>
                          <a:cs typeface="Arial" panose="020B0604020202020204" pitchFamily="34" charset="0"/>
                        </a:rPr>
                        <a:t>Institute Name</a:t>
                      </a:r>
                      <a:endParaRPr lang="en-US" sz="12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100" b="1"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r>
                        <a:rPr kumimoji="0" lang="en-IN" sz="1100" b="1" kern="1200" dirty="0">
                          <a:solidFill>
                            <a:srgbClr val="000000"/>
                          </a:solidFill>
                          <a:latin typeface="Arial" panose="020B0604020202020204"/>
                          <a:ea typeface="Arial" panose="020B0604020202020204"/>
                          <a:cs typeface="Arial" panose="020B0604020202020204"/>
                        </a:rPr>
                        <a:t>U.V. PATEL COLLEGE OF ENGINEERING </a:t>
                      </a:r>
                      <a:endParaRPr lang="en-US" sz="1100" b="1" dirty="0"/>
                    </a:p>
                  </a:txBody>
                  <a:tcPr>
                    <a:solidFill>
                      <a:schemeClr val="bg1"/>
                    </a:solidFill>
                  </a:tcPr>
                </a:tc>
              </a:tr>
            </a:tbl>
          </a:graphicData>
        </a:graphic>
      </p:graphicFrame>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ashboard  user page"/>
          <p:cNvPicPr>
            <a:picLocks noChangeAspect="1"/>
          </p:cNvPicPr>
          <p:nvPr/>
        </p:nvPicPr>
        <p:blipFill>
          <a:blip r:embed="rId1"/>
          <a:stretch>
            <a:fillRect/>
          </a:stretch>
        </p:blipFill>
        <p:spPr>
          <a:xfrm>
            <a:off x="0" y="419100"/>
            <a:ext cx="9144000" cy="4304665"/>
          </a:xfrm>
          <a:prstGeom prst="rect">
            <a:avLst/>
          </a:prstGeom>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news and event page"/>
          <p:cNvPicPr>
            <a:picLocks noChangeAspect="1"/>
          </p:cNvPicPr>
          <p:nvPr/>
        </p:nvPicPr>
        <p:blipFill>
          <a:blip r:embed="rId1"/>
          <a:stretch>
            <a:fillRect/>
          </a:stretch>
        </p:blipFill>
        <p:spPr>
          <a:xfrm>
            <a:off x="0" y="410845"/>
            <a:ext cx="9144000" cy="4321175"/>
          </a:xfrm>
          <a:prstGeom prst="rect">
            <a:avLst/>
          </a:prstGeom>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ayment page"/>
          <p:cNvPicPr>
            <a:picLocks noChangeAspect="1"/>
          </p:cNvPicPr>
          <p:nvPr/>
        </p:nvPicPr>
        <p:blipFill>
          <a:blip r:embed="rId1"/>
          <a:stretch>
            <a:fillRect/>
          </a:stretch>
        </p:blipFill>
        <p:spPr>
          <a:xfrm>
            <a:off x="0" y="432435"/>
            <a:ext cx="9143365" cy="4278630"/>
          </a:xfrm>
          <a:prstGeom prst="rect">
            <a:avLst/>
          </a:prstGeom>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ayment option page"/>
          <p:cNvPicPr>
            <a:picLocks noChangeAspect="1"/>
          </p:cNvPicPr>
          <p:nvPr/>
        </p:nvPicPr>
        <p:blipFill>
          <a:blip r:embed="rId1"/>
          <a:stretch>
            <a:fillRect/>
          </a:stretch>
        </p:blipFill>
        <p:spPr>
          <a:xfrm>
            <a:off x="0" y="412115"/>
            <a:ext cx="9144000" cy="4318635"/>
          </a:xfrm>
          <a:prstGeom prst="rect">
            <a:avLst/>
          </a:prstGeom>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95"/>
        <p:cNvGrpSpPr/>
        <p:nvPr/>
      </p:nvGrpSpPr>
      <p:grpSpPr>
        <a:xfrm>
          <a:off x="0" y="0"/>
          <a:ext cx="0" cy="0"/>
          <a:chOff x="0" y="0"/>
          <a:chExt cx="0" cy="0"/>
        </a:xfrm>
      </p:grpSpPr>
      <p:pic>
        <p:nvPicPr>
          <p:cNvPr id="4" name="Picture 3" descr="C:\Users\darsh\Pictures\Camera Roll\thank-you-from-christian-vision-alliance.jpgthank-you-from-christian-vision-alliance"/>
          <p:cNvPicPr>
            <a:picLocks noChangeAspect="1"/>
          </p:cNvPicPr>
          <p:nvPr/>
        </p:nvPicPr>
        <p:blipFill>
          <a:blip r:embed="rId1"/>
          <a:srcRect/>
          <a:stretch>
            <a:fillRect/>
          </a:stretch>
        </p:blipFill>
        <p:spPr>
          <a:xfrm>
            <a:off x="1331574" y="640794"/>
            <a:ext cx="6215108" cy="3502660"/>
          </a:xfrm>
          <a:prstGeom prst="rect">
            <a:avLst/>
          </a:prstGeom>
          <a:solidFill>
            <a:schemeClr val="accent5">
              <a:lumMod val="40000"/>
              <a:lumOff val="60000"/>
              <a:alpha val="95000"/>
            </a:schemeClr>
          </a:solidFill>
          <a:ln>
            <a:solidFill>
              <a:schemeClr val="tx1"/>
            </a:solidFill>
          </a:ln>
        </p:spPr>
      </p:pic>
      <p:sp>
        <p:nvSpPr>
          <p:cNvPr id="111619" name="Rectangle 3"/>
          <p:cNvSpPr>
            <a:spLocks noChangeArrowheads="1"/>
          </p:cNvSpPr>
          <p:nvPr/>
        </p:nvSpPr>
        <p:spPr bwMode="auto">
          <a:xfrm>
            <a:off x="0" y="0"/>
            <a:ext cx="637196" cy="492443"/>
          </a:xfrm>
          <a:prstGeom prst="rect">
            <a:avLst/>
          </a:prstGeom>
          <a:noFill/>
          <a:ln w="9525">
            <a:noFill/>
            <a:miter lim="800000"/>
          </a:ln>
          <a:effectLst/>
        </p:spPr>
        <p:txBody>
          <a:bodyPr vert="horz" wrap="none" lIns="495144" tIns="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a:ln>
                  <a:noFill/>
                </a:ln>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l</a:t>
            </a:r>
            <a:endParaRPr kumimoji="0" lang="en-US" sz="13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Box 9"/>
          <p:cNvSpPr txBox="1"/>
          <p:nvPr/>
        </p:nvSpPr>
        <p:spPr>
          <a:xfrm flipH="1">
            <a:off x="0" y="4572014"/>
            <a:ext cx="4214810"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Bahnschrift SemiBold" panose="020B0502040204020203" pitchFamily="34" charset="0"/>
              </a:rPr>
              <a:t>PRESENTED By: Darshit Patel(18012011057)</a:t>
            </a:r>
            <a:endParaRPr lang="en-US" dirty="0">
              <a:latin typeface="Bahnschrift SemiBold"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28"/>
          <p:cNvSpPr txBox="1">
            <a:spLocks noGrp="1"/>
          </p:cNvSpPr>
          <p:nvPr>
            <p:ph type="title"/>
          </p:nvPr>
        </p:nvSpPr>
        <p:spPr>
          <a:xfrm>
            <a:off x="1785918" y="642924"/>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t>ABSTRACT</a:t>
            </a:r>
            <a:endParaRPr b="1"/>
          </a:p>
        </p:txBody>
      </p:sp>
      <p:sp>
        <p:nvSpPr>
          <p:cNvPr id="3" name="Subtitle 2"/>
          <p:cNvSpPr>
            <a:spLocks noGrp="1"/>
          </p:cNvSpPr>
          <p:nvPr>
            <p:ph type="subTitle" idx="1"/>
          </p:nvPr>
        </p:nvSpPr>
        <p:spPr/>
        <p:txBody>
          <a:bodyPr/>
          <a:lstStyle/>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Project Quick Contact provides the data to both company as well as the user who require the information of different company and stores.</a:t>
            </a:r>
            <a:endParaRPr lang="en-US" sz="1600" dirty="0">
              <a:latin typeface="Times New Roman" panose="02020603050405020304" pitchFamily="18" charset="0"/>
              <a:cs typeface="Times New Roman" panose="02020603050405020304" pitchFamily="18" charset="0"/>
            </a:endParaRPr>
          </a:p>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Website developed with the objective of making the system reliable, easier, fast, and more informative. </a:t>
            </a:r>
            <a:endParaRPr lang="en-US" sz="1600" dirty="0">
              <a:latin typeface="Times New Roman" panose="02020603050405020304" pitchFamily="18" charset="0"/>
              <a:cs typeface="Times New Roman" panose="02020603050405020304" pitchFamily="18" charset="0"/>
            </a:endParaRPr>
          </a:p>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using this website the user of this site got all the information regarding the  Companies or stores.</a:t>
            </a:r>
            <a:endParaRPr lang="en-US" sz="1600" dirty="0">
              <a:latin typeface="Times New Roman" panose="02020603050405020304" pitchFamily="18" charset="0"/>
              <a:cs typeface="Times New Roman" panose="02020603050405020304" pitchFamily="18" charset="0"/>
            </a:endParaRPr>
          </a:p>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will develop a common interface for different sections of the user and company.</a:t>
            </a:r>
            <a:endParaRPr lang="en-US" sz="1600" dirty="0">
              <a:latin typeface="Times New Roman" panose="02020603050405020304" pitchFamily="18" charset="0"/>
              <a:cs typeface="Times New Roman" panose="02020603050405020304" pitchFamily="18" charset="0"/>
            </a:endParaRPr>
          </a:p>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will provide all the available information of particular company when user required and also provide security to the confidential information. </a:t>
            </a:r>
            <a:endParaRPr lang="en-US" sz="1600" dirty="0">
              <a:latin typeface="Times New Roman" panose="02020603050405020304" pitchFamily="18" charset="0"/>
              <a:cs typeface="Times New Roman" panose="02020603050405020304" pitchFamily="18" charset="0"/>
            </a:endParaRPr>
          </a:p>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Reduce the redundancy of making the entries of the activities which are done manually. </a:t>
            </a:r>
            <a:endParaRPr lang="en-US" sz="1600" dirty="0">
              <a:latin typeface="Times New Roman" panose="02020603050405020304" pitchFamily="18" charset="0"/>
              <a:cs typeface="Times New Roman" panose="02020603050405020304" pitchFamily="18" charset="0"/>
            </a:endParaRPr>
          </a:p>
          <a:p>
            <a:pPr marL="395605"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also speed up the processing time.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9"/>
          <p:cNvSpPr txBox="1">
            <a:spLocks noGrp="1"/>
          </p:cNvSpPr>
          <p:nvPr>
            <p:ph type="subTitle" idx="1"/>
          </p:nvPr>
        </p:nvSpPr>
        <p:spPr>
          <a:xfrm>
            <a:off x="1071575" y="1175400"/>
            <a:ext cx="6842700" cy="320280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p>
            <a:pPr marL="495300" marR="609600" lvl="0" indent="0" algn="just" rtl="0">
              <a:lnSpc>
                <a:spcPct val="107000"/>
              </a:lnSpc>
              <a:spcBef>
                <a:spcPts val="800"/>
              </a:spcBef>
              <a:spcAft>
                <a:spcPts val="0"/>
              </a:spcAft>
              <a:buClr>
                <a:schemeClr val="dk1"/>
              </a:buClr>
              <a:buSzPts val="1100"/>
              <a:buFont typeface="Arial" panose="020B0604020202020204"/>
              <a:buNone/>
            </a:pPr>
            <a:endParaRPr sz="1800" dirty="0">
              <a:solidFill>
                <a:schemeClr val="lt1"/>
              </a:solidFill>
              <a:latin typeface="Arial" panose="020B0604020202020204"/>
              <a:ea typeface="Arial" panose="020B0604020202020204"/>
              <a:cs typeface="Arial" panose="020B0604020202020204"/>
              <a:sym typeface="Arial" panose="020B0604020202020204"/>
            </a:endParaRPr>
          </a:p>
          <a:p>
            <a:pPr marL="0" indent="0">
              <a:buNone/>
            </a:pPr>
            <a:r>
              <a:rPr lang="en-US" sz="1800" b="1" u="sng" dirty="0">
                <a:solidFill>
                  <a:schemeClr val="tx1">
                    <a:lumMod val="85000"/>
                    <a:lumOff val="15000"/>
                  </a:schemeClr>
                </a:solidFill>
              </a:rPr>
              <a:t>Hardware &amp; Software Configuration:</a:t>
            </a:r>
            <a:endParaRPr lang="en-US" sz="1800" b="1" u="sng" dirty="0">
              <a:solidFill>
                <a:schemeClr val="tx1">
                  <a:lumMod val="85000"/>
                  <a:lumOff val="15000"/>
                </a:schemeClr>
              </a:solidFill>
            </a:endParaRPr>
          </a:p>
          <a:p>
            <a:pPr marL="0" indent="0">
              <a:buNone/>
            </a:pPr>
            <a:endParaRPr lang="en-US" sz="1400" b="1" u="sng" dirty="0">
              <a:solidFill>
                <a:schemeClr val="tx1">
                  <a:lumMod val="85000"/>
                  <a:lumOff val="15000"/>
                </a:schemeClr>
              </a:solidFill>
            </a:endParaRPr>
          </a:p>
          <a:p>
            <a:pPr marL="0" indent="0">
              <a:buFont typeface="Wingdings" panose="05000000000000000000" pitchFamily="2" charset="2"/>
              <a:buChar char="ü"/>
            </a:pPr>
            <a:r>
              <a:rPr lang="en-US" sz="1400" b="1" dirty="0">
                <a:solidFill>
                  <a:schemeClr val="tx1">
                    <a:lumMod val="85000"/>
                    <a:lumOff val="15000"/>
                  </a:schemeClr>
                </a:solidFill>
                <a:latin typeface="Abel" panose="02000506030000020004" charset="0"/>
              </a:rPr>
              <a:t> </a:t>
            </a:r>
            <a:r>
              <a:rPr lang="en-US" sz="1600" b="1" dirty="0">
                <a:solidFill>
                  <a:schemeClr val="tx1">
                    <a:lumMod val="85000"/>
                    <a:lumOff val="15000"/>
                  </a:schemeClr>
                </a:solidFill>
                <a:latin typeface="Abel" panose="02000506030000020004" charset="0"/>
              </a:rPr>
              <a:t>OS: Windows 10/Vista/7/8 and Linux .</a:t>
            </a:r>
            <a:endParaRPr lang="en-US" sz="1600" b="1" dirty="0">
              <a:solidFill>
                <a:schemeClr val="tx1">
                  <a:lumMod val="85000"/>
                  <a:lumOff val="15000"/>
                </a:schemeClr>
              </a:solidFill>
              <a:latin typeface="Abel" panose="02000506030000020004" charset="0"/>
            </a:endParaRPr>
          </a:p>
          <a:p>
            <a:pPr marL="0" indent="0">
              <a:buFont typeface="Wingdings" panose="05000000000000000000" pitchFamily="2" charset="2"/>
              <a:buChar char="ü"/>
            </a:pPr>
            <a:r>
              <a:rPr lang="en-US" sz="1600" b="1" dirty="0">
                <a:solidFill>
                  <a:schemeClr val="tx1">
                    <a:lumMod val="85000"/>
                    <a:lumOff val="15000"/>
                  </a:schemeClr>
                </a:solidFill>
                <a:latin typeface="Abel" panose="02000506030000020004" charset="0"/>
              </a:rPr>
              <a:t> CPU: Pentium III (700MHz) and above .</a:t>
            </a:r>
            <a:endParaRPr lang="en-US" sz="1600" b="1" dirty="0">
              <a:solidFill>
                <a:schemeClr val="tx1">
                  <a:lumMod val="85000"/>
                  <a:lumOff val="15000"/>
                </a:schemeClr>
              </a:solidFill>
              <a:latin typeface="Abel" panose="02000506030000020004" charset="0"/>
            </a:endParaRPr>
          </a:p>
          <a:p>
            <a:pPr marL="0" indent="0">
              <a:buFont typeface="Wingdings" panose="05000000000000000000" pitchFamily="2" charset="2"/>
              <a:buChar char="ü"/>
            </a:pPr>
            <a:r>
              <a:rPr lang="en-US" sz="1600" b="1" dirty="0">
                <a:solidFill>
                  <a:schemeClr val="tx1">
                    <a:lumMod val="85000"/>
                    <a:lumOff val="15000"/>
                  </a:schemeClr>
                </a:solidFill>
                <a:latin typeface="Abel" panose="02000506030000020004" charset="0"/>
              </a:rPr>
              <a:t> Memory: 128 MB and above .</a:t>
            </a:r>
            <a:endParaRPr lang="en-US" sz="1600" b="1" dirty="0">
              <a:solidFill>
                <a:schemeClr val="tx1">
                  <a:lumMod val="85000"/>
                  <a:lumOff val="15000"/>
                </a:schemeClr>
              </a:solidFill>
              <a:latin typeface="Abel" panose="02000506030000020004" charset="0"/>
            </a:endParaRPr>
          </a:p>
          <a:p>
            <a:pPr marL="0" indent="0">
              <a:buFont typeface="Wingdings" panose="05000000000000000000" pitchFamily="2" charset="2"/>
              <a:buChar char="ü"/>
            </a:pPr>
            <a:r>
              <a:rPr lang="en-US" sz="1600" b="1" dirty="0">
                <a:solidFill>
                  <a:schemeClr val="tx1">
                    <a:lumMod val="85000"/>
                    <a:lumOff val="15000"/>
                  </a:schemeClr>
                </a:solidFill>
                <a:latin typeface="Abel" panose="02000506030000020004" charset="0"/>
              </a:rPr>
              <a:t> Capacity: 4GB of hard drive </a:t>
            </a:r>
            <a:endParaRPr lang="en-US" sz="1600" b="1" dirty="0">
              <a:solidFill>
                <a:schemeClr val="tx1">
                  <a:lumMod val="85000"/>
                  <a:lumOff val="15000"/>
                </a:schemeClr>
              </a:solidFill>
              <a:latin typeface="Abel" panose="02000506030000020004" charset="0"/>
            </a:endParaRPr>
          </a:p>
          <a:p>
            <a:pPr marL="285750" indent="-285750">
              <a:buFont typeface="Wingdings" panose="05000000000000000000" pitchFamily="2" charset="2"/>
              <a:buChar char="ü"/>
            </a:pPr>
            <a:r>
              <a:rPr lang="en-IN" sz="1600" b="1" dirty="0">
                <a:latin typeface="Abel" panose="02000506030000020004" charset="0"/>
              </a:rPr>
              <a:t>Coded in PHP, Adobe Dreamweaver, Notepad++ .</a:t>
            </a:r>
            <a:endParaRPr lang="en-IN" sz="1600" b="1" dirty="0">
              <a:latin typeface="Abel" panose="02000506030000020004" charset="0"/>
            </a:endParaRPr>
          </a:p>
          <a:p>
            <a:pPr marL="0" indent="0">
              <a:buFont typeface="Wingdings" panose="05000000000000000000" pitchFamily="2" charset="2"/>
              <a:buChar char="ü"/>
            </a:pPr>
            <a:r>
              <a:rPr lang="en-IN" sz="1600" b="1" dirty="0">
                <a:latin typeface="Abel" panose="02000506030000020004" charset="0"/>
              </a:rPr>
              <a:t>The software database model will support MySQL </a:t>
            </a:r>
            <a:r>
              <a:rPr lang="en-IN" sz="1600" dirty="0"/>
              <a:t>.</a:t>
            </a:r>
            <a:endParaRPr lang="en-US" sz="1600" b="1" dirty="0">
              <a:solidFill>
                <a:schemeClr val="tx1">
                  <a:lumMod val="85000"/>
                  <a:lumOff val="15000"/>
                </a:schemeClr>
              </a:solidFill>
              <a:latin typeface="Abel" panose="02000506030000020004" charset="0"/>
            </a:endParaRPr>
          </a:p>
        </p:txBody>
      </p:sp>
      <p:sp>
        <p:nvSpPr>
          <p:cNvPr id="4" name="Title 3"/>
          <p:cNvSpPr>
            <a:spLocks noGrp="1"/>
          </p:cNvSpPr>
          <p:nvPr>
            <p:ph type="title"/>
          </p:nvPr>
        </p:nvSpPr>
        <p:spPr/>
        <p:txBody>
          <a:bodyPr/>
          <a:lstStyle/>
          <a:p>
            <a:r>
              <a:rPr lang="en-US" b="1" dirty="0"/>
              <a:t>System</a:t>
            </a:r>
            <a:r>
              <a:rPr lang="en-US" dirty="0"/>
              <a:t> </a:t>
            </a:r>
            <a:r>
              <a:rPr lang="en-US" b="1" dirty="0"/>
              <a:t>Configuration</a:t>
            </a:r>
            <a:endParaRPr lang="en-US" b="1"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title"/>
          </p:nvPr>
        </p:nvSpPr>
        <p:spPr>
          <a:xfrm>
            <a:off x="394970" y="628015"/>
            <a:ext cx="3238500" cy="6584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dirty="0"/>
              <a:t>Main Purpose</a:t>
            </a:r>
            <a:endParaRPr sz="3200"/>
          </a:p>
        </p:txBody>
      </p:sp>
      <p:sp>
        <p:nvSpPr>
          <p:cNvPr id="6" name="Text Placeholder 5"/>
          <p:cNvSpPr>
            <a:spLocks noGrp="1"/>
          </p:cNvSpPr>
          <p:nvPr>
            <p:ph type="body" idx="2"/>
          </p:nvPr>
        </p:nvSpPr>
        <p:spPr>
          <a:xfrm>
            <a:off x="306705" y="1531620"/>
            <a:ext cx="8430260" cy="2607310"/>
          </a:xfrm>
        </p:spPr>
        <p:style>
          <a:lnRef idx="1">
            <a:schemeClr val="accent5"/>
          </a:lnRef>
          <a:fillRef idx="2">
            <a:schemeClr val="accent5"/>
          </a:fillRef>
          <a:effectRef idx="1">
            <a:schemeClr val="accent5"/>
          </a:effectRef>
          <a:fontRef idx="minor">
            <a:schemeClr val="dk1"/>
          </a:fontRef>
        </p:style>
        <p:txBody>
          <a:bodyPr>
            <a:normAutofit/>
          </a:bodyPr>
          <a:lstStyle/>
          <a:p>
            <a:pPr marL="294640" lvl="0" indent="-285750">
              <a:buClr>
                <a:schemeClr val="tx1"/>
              </a:buClr>
              <a:buFont typeface="Wingdings" panose="05000000000000000000" pitchFamily="2" charset="2"/>
              <a:buChar char="Ø"/>
            </a:pPr>
            <a:r>
              <a:rPr lang="en-US" dirty="0"/>
              <a:t>A Quick Contact is a searchable online registry or index of businesses, where listings are grouped according to a category or type.</a:t>
            </a:r>
            <a:endParaRPr lang="en-US" dirty="0"/>
          </a:p>
          <a:p>
            <a:pPr marL="294640" lvl="0" indent="-285750">
              <a:buClr>
                <a:schemeClr val="tx1"/>
              </a:buClr>
              <a:buFont typeface="Wingdings" panose="05000000000000000000" pitchFamily="2" charset="2"/>
              <a:buChar char="Ø"/>
            </a:pPr>
            <a:r>
              <a:rPr lang="en-US" dirty="0"/>
              <a:t>This Website collate and present the key information of the businesses listed within the directory in a readily digestible format. </a:t>
            </a:r>
            <a:endParaRPr lang="en-US" dirty="0"/>
          </a:p>
          <a:p>
            <a:pPr marL="294640" lvl="0" indent="-285750">
              <a:buClr>
                <a:schemeClr val="tx1"/>
              </a:buClr>
              <a:buFont typeface="Wingdings" panose="05000000000000000000" pitchFamily="2" charset="2"/>
              <a:buChar char="Ø"/>
            </a:pPr>
            <a:r>
              <a:rPr lang="en-US" dirty="0"/>
              <a:t>The purpose of this website is to provide the user base with the information they need to become aware of, contact, locate and otherwise interact with businesses.</a:t>
            </a:r>
            <a:endParaRPr lang="en-US" dirty="0"/>
          </a:p>
          <a:p>
            <a:pPr marL="294640" lvl="0" indent="-285750">
              <a:buClr>
                <a:schemeClr val="tx1"/>
              </a:buClr>
              <a:buFont typeface="Wingdings" panose="05000000000000000000" pitchFamily="2" charset="2"/>
              <a:buChar char="Ø"/>
            </a:pPr>
            <a:r>
              <a:rPr lang="en-US" dirty="0"/>
              <a:t>The information shows regarding a given business will normally include the business name, address and contact details, opening hours, photos, inbound links to the business website, and directions. </a:t>
            </a:r>
            <a:endParaRPr lang="en-US" dirty="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55650" y="1275715"/>
            <a:ext cx="7600950" cy="3632835"/>
          </a:xfrm>
        </p:spPr>
        <p:txBody>
          <a:bodyPr/>
          <a:lstStyle/>
          <a:p>
            <a:pPr marL="109855" indent="0" algn="just">
              <a:buNone/>
              <a:tabLst>
                <a:tab pos="873125" algn="l"/>
              </a:tabLst>
            </a:pPr>
            <a:endParaRPr lang="en-IN" dirty="0">
              <a:effectLst/>
              <a:latin typeface="Times New Roman" panose="02020603050405020304" pitchFamily="18" charset="0"/>
              <a:ea typeface="Times New Roman" panose="02020603050405020304" pitchFamily="18" charset="0"/>
            </a:endParaRPr>
          </a:p>
          <a:p>
            <a:pPr algn="just">
              <a:tabLst>
                <a:tab pos="873125" algn="l"/>
              </a:tabLst>
            </a:pPr>
            <a:r>
              <a:rPr lang="en-US" sz="1300" b="1" dirty="0">
                <a:effectLst/>
                <a:latin typeface="Times New Roman" panose="02020603050405020304" pitchFamily="18" charset="0"/>
                <a:ea typeface="Times New Roman" panose="02020603050405020304" pitchFamily="18" charset="0"/>
              </a:rPr>
              <a:t>Admin</a:t>
            </a:r>
            <a:endParaRPr lang="en-US" sz="1300" b="1" dirty="0">
              <a:effectLst/>
              <a:latin typeface="Times New Roman" panose="02020603050405020304" pitchFamily="18" charset="0"/>
              <a:ea typeface="Times New Roman" panose="02020603050405020304" pitchFamily="18" charset="0"/>
            </a:endParaRPr>
          </a:p>
          <a:p>
            <a:pPr marL="109855" indent="0" algn="just">
              <a:buNone/>
              <a:tabLst>
                <a:tab pos="873125" algn="l"/>
              </a:tabLst>
            </a:pPr>
            <a:endParaRPr lang="en-IN" sz="13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73125" algn="l"/>
              </a:tabLst>
            </a:pPr>
            <a:r>
              <a:rPr lang="en-IN" dirty="0">
                <a:latin typeface="Arial" panose="020B0604020202020204" pitchFamily="34" charset="0"/>
                <a:cs typeface="Arial" panose="020B0604020202020204" pitchFamily="34" charset="0"/>
              </a:rPr>
              <a:t>Very Suitable for your vertical industry</a:t>
            </a:r>
            <a:endParaRPr lang="en-IN" dirty="0">
              <a:latin typeface="Arial" panose="020B0604020202020204" pitchFamily="34" charset="0"/>
              <a:cs typeface="Arial" panose="020B0604020202020204" pitchFamily="34" charset="0"/>
            </a:endParaRPr>
          </a:p>
          <a:p>
            <a:pPr marL="342900" lvl="0" indent="-342900" algn="just">
              <a:buFont typeface="Symbol" panose="05050102010706020507" pitchFamily="18" charset="2"/>
              <a:buChar char=""/>
              <a:tabLst>
                <a:tab pos="873125" algn="l"/>
              </a:tabLst>
            </a:pPr>
            <a:r>
              <a:rPr lang="en-US" altLang="en-IN"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rovide advance searching for directories.</a:t>
            </a:r>
            <a:endParaRPr lang="en-IN" dirty="0">
              <a:latin typeface="Arial" panose="020B0604020202020204" pitchFamily="34" charset="0"/>
              <a:cs typeface="Arial" panose="020B0604020202020204" pitchFamily="34" charset="0"/>
            </a:endParaRPr>
          </a:p>
          <a:p>
            <a:pPr marL="342900" lvl="0" indent="-342900" algn="l">
              <a:buFont typeface="Symbol" panose="05050102010706020507" pitchFamily="18" charset="2"/>
              <a:buChar char=""/>
              <a:tabLst>
                <a:tab pos="873125" algn="l"/>
              </a:tabLst>
            </a:pPr>
            <a:r>
              <a:rPr lang="en-IN" dirty="0">
                <a:latin typeface="Arial" panose="020B0604020202020204" pitchFamily="34" charset="0"/>
                <a:cs typeface="Arial" panose="020B0604020202020204" pitchFamily="34" charset="0"/>
              </a:rPr>
              <a:t>Add different categories</a:t>
            </a:r>
            <a:r>
              <a:rPr lang="en-US" altLang="en-IN" dirty="0">
                <a:latin typeface="Arial" panose="020B0604020202020204" pitchFamily="34" charset="0"/>
                <a:cs typeface="Arial" panose="020B0604020202020204" pitchFamily="34" charset="0"/>
              </a:rPr>
              <a:t> and locations.</a:t>
            </a:r>
            <a:endParaRPr lang="en-US" altLang="en-IN" dirty="0">
              <a:latin typeface="Arial" panose="020B0604020202020204" pitchFamily="34" charset="0"/>
              <a:cs typeface="Arial" panose="020B0604020202020204" pitchFamily="34" charset="0"/>
            </a:endParaRPr>
          </a:p>
          <a:p>
            <a:pPr marL="342900" lvl="0" indent="-342900" algn="just">
              <a:buFont typeface="Symbol" panose="05050102010706020507" pitchFamily="18" charset="2"/>
              <a:buChar char=""/>
              <a:tabLst>
                <a:tab pos="873125" algn="l"/>
              </a:tabLst>
            </a:pPr>
            <a:r>
              <a:rPr lang="en-IN" dirty="0">
                <a:latin typeface="Arial" panose="020B0604020202020204" pitchFamily="34" charset="0"/>
                <a:cs typeface="Arial" panose="020B0604020202020204" pitchFamily="34" charset="0"/>
              </a:rPr>
              <a:t>Admin can enable or disable Directory Approval.</a:t>
            </a:r>
            <a:endParaRPr lang="en-US" altLang="en-IN" dirty="0">
              <a:latin typeface="Arial" panose="020B0604020202020204" pitchFamily="34" charset="0"/>
              <a:cs typeface="Arial" panose="020B0604020202020204" pitchFamily="34" charset="0"/>
            </a:endParaRPr>
          </a:p>
          <a:p>
            <a:pPr marL="342900" lvl="0" indent="-342900" algn="just">
              <a:buFont typeface="Symbol" panose="05050102010706020507" pitchFamily="18" charset="2"/>
              <a:buChar char=""/>
              <a:tabLst>
                <a:tab pos="873125" algn="l"/>
              </a:tabLst>
            </a:pPr>
            <a:r>
              <a:rPr lang="en-IN" dirty="0">
                <a:latin typeface="Arial" panose="020B0604020202020204" pitchFamily="34" charset="0"/>
                <a:cs typeface="Arial" panose="020B0604020202020204" pitchFamily="34" charset="0"/>
              </a:rPr>
              <a:t>Admin can add, delete, chan</a:t>
            </a:r>
            <a:r>
              <a:rPr lang="en-US" altLang="en-IN" dirty="0">
                <a:latin typeface="Arial" panose="020B0604020202020204" pitchFamily="34" charset="0"/>
                <a:cs typeface="Arial" panose="020B0604020202020204" pitchFamily="34" charset="0"/>
              </a:rPr>
              <a:t>geg</a:t>
            </a:r>
            <a:r>
              <a:rPr lang="en-IN" dirty="0">
                <a:latin typeface="Arial" panose="020B0604020202020204" pitchFamily="34" charset="0"/>
                <a:cs typeface="Arial" panose="020B0604020202020204" pitchFamily="34" charset="0"/>
              </a:rPr>
              <a:t> the status of R</a:t>
            </a:r>
            <a:r>
              <a:rPr lang="en-US" altLang="en-IN" dirty="0">
                <a:latin typeface="Arial" panose="020B0604020202020204" pitchFamily="34" charset="0"/>
                <a:cs typeface="Arial" panose="020B0604020202020204" pitchFamily="34" charset="0"/>
              </a:rPr>
              <a:t>r</a:t>
            </a:r>
            <a:r>
              <a:rPr lang="en-IN" dirty="0">
                <a:latin typeface="Arial" panose="020B0604020202020204" pitchFamily="34" charset="0"/>
                <a:cs typeface="Arial" panose="020B0604020202020204" pitchFamily="34" charset="0"/>
              </a:rPr>
              <a:t>easons.</a:t>
            </a:r>
            <a:endParaRPr lang="en-US" altLang="en-IN" dirty="0">
              <a:latin typeface="Arial" panose="020B0604020202020204" pitchFamily="34" charset="0"/>
              <a:cs typeface="Arial" panose="020B0604020202020204" pitchFamily="34" charset="0"/>
            </a:endParaRPr>
          </a:p>
          <a:p>
            <a:pPr marL="342900" lvl="0" indent="-342900" algn="just">
              <a:buFont typeface="Symbol" panose="05050102010706020507" pitchFamily="18" charset="2"/>
              <a:buChar char=""/>
              <a:tabLst>
                <a:tab pos="873125" algn="l"/>
              </a:tabLst>
            </a:pPr>
            <a:r>
              <a:rPr lang="en-IN" dirty="0">
                <a:latin typeface="Arial" panose="020B0604020202020204" pitchFamily="34" charset="0"/>
                <a:cs typeface="Arial" panose="020B0604020202020204" pitchFamily="34" charset="0"/>
              </a:rPr>
              <a:t>Admin can create new root categories.</a:t>
            </a:r>
            <a:endParaRPr lang="en-IN" dirty="0">
              <a:latin typeface="Arial" panose="020B0604020202020204" pitchFamily="34" charset="0"/>
              <a:cs typeface="Arial" panose="020B0604020202020204" pitchFamily="34" charset="0"/>
            </a:endParaRPr>
          </a:p>
          <a:p>
            <a:pPr marL="0" lvl="0" indent="0" algn="just">
              <a:buFont typeface="Symbol" panose="05050102010706020507" pitchFamily="18" charset="2"/>
              <a:buNone/>
              <a:tabLst>
                <a:tab pos="873125" algn="l"/>
              </a:tabLst>
            </a:pPr>
            <a:endParaRPr lang="en-IN" sz="1400" b="1" dirty="0">
              <a:latin typeface="Abel" panose="02000506030000020004" charset="0"/>
            </a:endParaRPr>
          </a:p>
          <a:p>
            <a:pPr algn="just">
              <a:tabLst>
                <a:tab pos="873125" algn="l"/>
              </a:tabLst>
            </a:pPr>
            <a:r>
              <a:rPr lang="en-US" altLang="en-IN" sz="1400" b="1" dirty="0">
                <a:latin typeface="Arial" panose="020B0604020202020204" pitchFamily="34" charset="0"/>
                <a:cs typeface="Arial" panose="020B0604020202020204" pitchFamily="34" charset="0"/>
              </a:rPr>
              <a:t>User</a:t>
            </a:r>
            <a:endParaRPr lang="en-US" altLang="en-IN" sz="1400" b="1" dirty="0">
              <a:latin typeface="Arial" panose="020B0604020202020204" pitchFamily="34" charset="0"/>
              <a:cs typeface="Arial" panose="020B0604020202020204" pitchFamily="34" charset="0"/>
            </a:endParaRPr>
          </a:p>
          <a:p>
            <a:pPr marL="109855" indent="0" algn="l">
              <a:buNone/>
              <a:tabLst>
                <a:tab pos="873125" algn="l"/>
              </a:tabLst>
            </a:pPr>
            <a:r>
              <a:rPr lang="en-US" altLang="en-IN" sz="1400" b="1" dirty="0">
                <a:latin typeface="Arial" panose="020B0604020202020204" pitchFamily="34" charset="0"/>
                <a:cs typeface="Arial" panose="020B0604020202020204" pitchFamily="34" charset="0"/>
              </a:rPr>
              <a:t> </a:t>
            </a:r>
            <a:endParaRPr lang="en-US" altLang="en-IN" sz="1400" b="1" dirty="0">
              <a:latin typeface="Arial" panose="020B0604020202020204" pitchFamily="34" charset="0"/>
              <a:cs typeface="Arial" panose="020B0604020202020204" pitchFamily="34" charset="0"/>
            </a:endParaRPr>
          </a:p>
          <a:p>
            <a:pPr marL="395605" indent="-285750" algn="l">
              <a:buFont typeface="Arial" panose="020B0604020202020204" pitchFamily="34" charset="0"/>
              <a:buChar char="•"/>
              <a:tabLst>
                <a:tab pos="873125" algn="l"/>
              </a:tabLst>
            </a:pPr>
            <a:r>
              <a:rPr lang="en-US" altLang="en-IN" dirty="0">
                <a:latin typeface="Arial" panose="020B0604020202020204" pitchFamily="34" charset="0"/>
                <a:cs typeface="Arial" panose="020B0604020202020204" pitchFamily="34" charset="0"/>
              </a:rPr>
              <a:t>User can create directories with multiple attributes like categories, location, website title, etc.</a:t>
            </a:r>
            <a:endParaRPr lang="en-US" altLang="en-IN" dirty="0">
              <a:latin typeface="Arial" panose="020B0604020202020204" pitchFamily="34" charset="0"/>
              <a:cs typeface="Arial" panose="020B0604020202020204" pitchFamily="34" charset="0"/>
            </a:endParaRPr>
          </a:p>
          <a:p>
            <a:pPr marL="395605" indent="-285750" algn="l">
              <a:buFont typeface="Arial" panose="020B0604020202020204" pitchFamily="34" charset="0"/>
              <a:buChar char="•"/>
              <a:tabLst>
                <a:tab pos="873125" algn="l"/>
              </a:tabLst>
            </a:pPr>
            <a:r>
              <a:rPr lang="en-US" altLang="en-IN" dirty="0">
                <a:latin typeface="Arial" panose="020B0604020202020204" pitchFamily="34" charset="0"/>
                <a:cs typeface="Arial" panose="020B0604020202020204" pitchFamily="34" charset="0"/>
              </a:rPr>
              <a:t>The User can find the directory using multiple search options like alphabetical search, advanced search, extended search, and a general search.</a:t>
            </a:r>
            <a:endParaRPr lang="en-US" altLang="en-IN" dirty="0">
              <a:latin typeface="Arial" panose="020B0604020202020204" pitchFamily="34" charset="0"/>
              <a:cs typeface="Arial" panose="020B0604020202020204" pitchFamily="34" charset="0"/>
            </a:endParaRPr>
          </a:p>
          <a:p>
            <a:pPr marL="395605" indent="-285750" algn="l">
              <a:buFont typeface="Arial" panose="020B0604020202020204" pitchFamily="34" charset="0"/>
              <a:buChar char="•"/>
              <a:tabLst>
                <a:tab pos="873125" algn="l"/>
              </a:tabLst>
            </a:pPr>
            <a:r>
              <a:rPr lang="en-US" altLang="en-IN" dirty="0">
                <a:latin typeface="Arial" panose="020B0604020202020204" pitchFamily="34" charset="0"/>
                <a:cs typeface="Arial" panose="020B0604020202020204" pitchFamily="34" charset="0"/>
              </a:rPr>
              <a:t>User can make a claim and report on the directories.</a:t>
            </a:r>
            <a:endParaRPr lang="en-US" altLang="en-IN" dirty="0">
              <a:latin typeface="Arial" panose="020B0604020202020204" pitchFamily="34" charset="0"/>
              <a:cs typeface="Arial" panose="020B0604020202020204" pitchFamily="34" charset="0"/>
            </a:endParaRPr>
          </a:p>
          <a:p>
            <a:pPr marL="395605" indent="-285750" algn="l">
              <a:buFont typeface="Arial" panose="020B0604020202020204" pitchFamily="34" charset="0"/>
              <a:buChar char="•"/>
              <a:tabLst>
                <a:tab pos="873125" algn="l"/>
              </a:tabLst>
            </a:pPr>
            <a:r>
              <a:rPr lang="en-US" altLang="en-IN" dirty="0">
                <a:latin typeface="Arial" panose="020B0604020202020204" pitchFamily="34" charset="0"/>
                <a:cs typeface="Arial" panose="020B0604020202020204" pitchFamily="34" charset="0"/>
              </a:rPr>
              <a:t>Also, the User can contact the directory owner.</a:t>
            </a:r>
            <a:endParaRPr lang="en-US" altLang="en-IN" sz="1400" b="1" dirty="0">
              <a:latin typeface="Arial" panose="020B0604020202020204" pitchFamily="34" charset="0"/>
              <a:cs typeface="Arial" panose="020B0604020202020204" pitchFamily="34" charset="0"/>
            </a:endParaRPr>
          </a:p>
          <a:p>
            <a:pPr marL="109855" indent="0" algn="just">
              <a:buNone/>
              <a:tabLst>
                <a:tab pos="873125" algn="l"/>
              </a:tabLst>
            </a:pPr>
            <a:endParaRPr lang="en-US" altLang="en-IN" sz="1400" b="1"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2071684" y="642924"/>
            <a:ext cx="5361107" cy="431400"/>
          </a:xfrm>
        </p:spPr>
        <p:txBody>
          <a:bodyPr/>
          <a:lstStyle/>
          <a:p>
            <a:r>
              <a:rPr lang="en-US" b="1" dirty="0"/>
              <a:t>Modules of Quick Contact</a:t>
            </a:r>
            <a:endParaRPr lang="en-US" b="1"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idx="1"/>
          </p:nvPr>
        </p:nvSpPr>
        <p:spPr/>
        <p:txBody>
          <a:bodyPr/>
          <a:p>
            <a:pPr marL="109855" indent="0">
              <a:buNone/>
            </a:pPr>
            <a:r>
              <a:rPr lang="en-US" b="1" dirty="0">
                <a:effectLst/>
                <a:latin typeface="Times New Roman" panose="02020603050405020304" pitchFamily="18" charset="0"/>
                <a:ea typeface="Times New Roman" panose="02020603050405020304" pitchFamily="18" charset="0"/>
              </a:rPr>
              <a:t>Payment Module</a:t>
            </a:r>
            <a:endParaRPr lang="en-US" b="1" dirty="0">
              <a:effectLst/>
              <a:latin typeface="Times New Roman" panose="02020603050405020304" pitchFamily="18" charset="0"/>
              <a:ea typeface="Times New Roman" panose="02020603050405020304" pitchFamily="18" charset="0"/>
            </a:endParaRPr>
          </a:p>
          <a:p>
            <a:pPr algn="just"/>
            <a:r>
              <a:rPr lang="en-US" dirty="0">
                <a:ea typeface="Calibri" panose="020F0502020204030204" pitchFamily="34" charset="0"/>
                <a:sym typeface="+mn-ea"/>
              </a:rPr>
              <a:t>This module is for Payment , </a:t>
            </a:r>
            <a:r>
              <a:rPr lang="en-US" dirty="0">
                <a:sym typeface="+mn-ea"/>
              </a:rPr>
              <a:t>User can pay  through online portal such as Paytm, UPI as well as can deposit cheque to bussiness owner.</a:t>
            </a:r>
            <a:endParaRPr lang="en-US" dirty="0"/>
          </a:p>
          <a:p>
            <a:pPr algn="just" eaLnBrk="1" hangingPunct="1"/>
            <a:r>
              <a:rPr lang="en-US" dirty="0">
                <a:sym typeface="+mn-ea"/>
              </a:rPr>
              <a:t>In addition, they can view their amount due to pay to dealer as well as months remaining to be completed before their EMI ends.</a:t>
            </a:r>
            <a:endParaRPr lang="en-US" b="1" dirty="0">
              <a:effectLst/>
              <a:latin typeface="Times New Roman" panose="02020603050405020304" pitchFamily="18" charset="0"/>
              <a:ea typeface="Times New Roman" panose="02020603050405020304" pitchFamily="18" charset="0"/>
            </a:endParaRPr>
          </a:p>
          <a:p>
            <a:pPr marL="109855" indent="0">
              <a:buNone/>
            </a:pPr>
            <a:endParaRPr lang="en-IN" dirty="0">
              <a:solidFill>
                <a:schemeClr val="accent4">
                  <a:lumMod val="50000"/>
                </a:schemeClr>
              </a:solidFill>
              <a:latin typeface="Arial" panose="020B0604020202020204" pitchFamily="34" charset="0"/>
              <a:cs typeface="Arial" panose="020B0604020202020204" pitchFamily="34" charset="0"/>
            </a:endParaRPr>
          </a:p>
          <a:p>
            <a:pPr marL="109855" indent="0">
              <a:buNone/>
            </a:pPr>
            <a:r>
              <a:rPr lang="en-US" b="1" dirty="0">
                <a:effectLst/>
                <a:latin typeface="Times New Roman" panose="02020603050405020304" pitchFamily="18" charset="0"/>
                <a:ea typeface="Times New Roman" panose="02020603050405020304" pitchFamily="18" charset="0"/>
                <a:sym typeface="+mn-ea"/>
              </a:rPr>
              <a:t>Setting Module</a:t>
            </a:r>
            <a:endParaRPr lang="en-US" b="1" dirty="0">
              <a:effectLst/>
              <a:latin typeface="Times New Roman" panose="02020603050405020304" pitchFamily="18" charset="0"/>
              <a:ea typeface="Times New Roman" panose="02020603050405020304" pitchFamily="18" charset="0"/>
            </a:endParaRPr>
          </a:p>
          <a:p>
            <a:pPr eaLnBrk="1" hangingPunct="1"/>
            <a:r>
              <a:rPr lang="en-US" dirty="0">
                <a:sym typeface="+mn-ea"/>
              </a:rPr>
              <a:t>In this module admin can edit profile information such as logo, business name, business address, contact, and payment gateway details. </a:t>
            </a:r>
            <a:endParaRPr lang="en-US" dirty="0"/>
          </a:p>
          <a:p>
            <a:pPr eaLnBrk="1" hangingPunct="1"/>
            <a:r>
              <a:rPr lang="en-US" dirty="0">
                <a:sym typeface="+mn-ea"/>
              </a:rPr>
              <a:t>In addition, admin can change password of the admin section by providing old password.</a:t>
            </a:r>
            <a:endParaRPr lang="en-US" b="1" dirty="0">
              <a:effectLst/>
              <a:latin typeface="Times New Roman" panose="02020603050405020304" pitchFamily="18" charset="0"/>
              <a:ea typeface="Times New Roman" panose="02020603050405020304" pitchFamily="18" charset="0"/>
            </a:endParaRPr>
          </a:p>
          <a:p>
            <a:pPr marL="109855" indent="0">
              <a:buNone/>
            </a:pPr>
            <a:endParaRPr lang="en-US">
              <a:latin typeface="Arial" panose="020B0604020202020204" pitchFamily="34" charset="0"/>
              <a:cs typeface="Arial" panose="020B0604020202020204" pitchFamily="34" charset="0"/>
            </a:endParaRPr>
          </a:p>
          <a:p>
            <a:pPr marL="109855" indent="0">
              <a:buNone/>
            </a:pPr>
            <a:r>
              <a:rPr lang="en-US" b="1" dirty="0">
                <a:effectLst/>
                <a:latin typeface="Times New Roman" panose="02020603050405020304" pitchFamily="18" charset="0"/>
                <a:ea typeface="Times New Roman" panose="02020603050405020304" pitchFamily="18" charset="0"/>
                <a:sym typeface="+mn-ea"/>
              </a:rPr>
              <a:t>Category Module</a:t>
            </a:r>
            <a:endParaRPr lang="en-US" b="1" dirty="0">
              <a:effectLst/>
              <a:latin typeface="Times New Roman" panose="02020603050405020304" pitchFamily="18" charset="0"/>
              <a:ea typeface="Times New Roman" panose="02020603050405020304" pitchFamily="18" charset="0"/>
              <a:sym typeface="+mn-ea"/>
            </a:endParaRPr>
          </a:p>
          <a:p>
            <a:pPr marL="109855" indent="0">
              <a:buNone/>
            </a:pPr>
            <a:r>
              <a:rPr lang="en-US" dirty="0">
                <a:effectLst/>
                <a:latin typeface="Times New Roman" panose="02020603050405020304" pitchFamily="18" charset="0"/>
                <a:ea typeface="Times New Roman" panose="02020603050405020304" pitchFamily="18" charset="0"/>
              </a:rPr>
              <a:t>  Show different categories to the customer. </a:t>
            </a:r>
            <a:endParaRPr lang="en-US" dirty="0">
              <a:effectLst/>
              <a:latin typeface="Times New Roman" panose="02020603050405020304" pitchFamily="18" charset="0"/>
              <a:ea typeface="Times New Roman" panose="02020603050405020304" pitchFamily="18" charset="0"/>
            </a:endParaRPr>
          </a:p>
          <a:p>
            <a:pPr marL="109855" indent="0">
              <a:buNone/>
            </a:pPr>
            <a:endParaRPr lang="en-US" dirty="0">
              <a:effectLst/>
              <a:latin typeface="Times New Roman" panose="02020603050405020304" pitchFamily="18" charset="0"/>
              <a:ea typeface="Times New Roman" panose="02020603050405020304" pitchFamily="18" charset="0"/>
              <a:cs typeface="Arial" panose="020B0604020202020204" pitchFamily="34" charset="0"/>
            </a:endParaRPr>
          </a:p>
          <a:p>
            <a:pPr marL="109855" indent="0">
              <a:buNone/>
            </a:pPr>
            <a:r>
              <a:rPr lang="en-US" b="1" dirty="0">
                <a:effectLst/>
                <a:latin typeface="Times New Roman" panose="02020603050405020304" pitchFamily="18" charset="0"/>
                <a:ea typeface="Times New Roman" panose="02020603050405020304" pitchFamily="18" charset="0"/>
                <a:sym typeface="+mn-ea"/>
              </a:rPr>
              <a:t>News and Event Module</a:t>
            </a:r>
            <a:endParaRPr lang="en-US" b="1" dirty="0">
              <a:effectLst/>
              <a:latin typeface="Times New Roman" panose="02020603050405020304" pitchFamily="18" charset="0"/>
              <a:ea typeface="Times New Roman" panose="02020603050405020304" pitchFamily="18" charset="0"/>
              <a:sym typeface="+mn-ea"/>
            </a:endParaRPr>
          </a:p>
          <a:p>
            <a:pPr marL="109855" indent="0">
              <a:buNone/>
            </a:pPr>
            <a:r>
              <a:rPr lang="en-US" b="1" dirty="0">
                <a:effectLst/>
                <a:latin typeface="Times New Roman" panose="02020603050405020304" pitchFamily="18" charset="0"/>
                <a:ea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sym typeface="+mn-ea"/>
              </a:rPr>
              <a:t>Show different news and event to the customer. </a:t>
            </a:r>
            <a:endParaRPr lang="en-US" b="1" dirty="0">
              <a:effectLst/>
              <a:latin typeface="Times New Roman" panose="02020603050405020304" pitchFamily="18" charset="0"/>
              <a:ea typeface="Times New Roman" panose="02020603050405020304" pitchFamily="18" charset="0"/>
              <a:sym typeface="+mn-ea"/>
            </a:endParaRPr>
          </a:p>
          <a:p>
            <a:pPr marL="109855" indent="0">
              <a:buNone/>
            </a:pPr>
            <a:endParaRPr lang="en-US" dirty="0">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Title 2"/>
          <p:cNvSpPr>
            <a:spLocks noGrp="1"/>
          </p:cNvSpPr>
          <p:nvPr>
            <p:ph type="title"/>
          </p:nvPr>
        </p:nvSpPr>
        <p:spPr>
          <a:xfrm>
            <a:off x="2051585" y="699520"/>
            <a:ext cx="5150100" cy="431400"/>
          </a:xfrm>
        </p:spPr>
        <p:txBody>
          <a:bodyPr/>
          <a:p>
            <a:r>
              <a:rPr lang="en-US" b="1" dirty="0">
                <a:sym typeface="+mn-ea"/>
              </a:rPr>
              <a:t>Modules of Quick Contact</a:t>
            </a:r>
            <a:br>
              <a:rPr lang="en-US" b="1" dirty="0"/>
            </a:br>
            <a:endParaRPr lang="en-US"/>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109855" indent="0" algn="just">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 PHP:</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9855" indent="0" algn="just">
              <a:lnSpc>
                <a:spcPct val="115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PHP is a server-side scripting language. that is used to develop Static websites or Dynamic websites or Web applications. PHP stands for Hypertext Pre-processor, which earlier stood for Personal Home Pages. PHP scripts can only be interpreted on a server that has PHP installed. As mentioned above HTML CSS and PHP are the languages used in this project. As php is server-side language it requires a server to be interpreted. Therefore, we have used WAMP server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9855" indent="0" algn="just">
              <a:spcBef>
                <a:spcPts val="1200"/>
              </a:spcBef>
              <a:buNone/>
            </a:pPr>
            <a:r>
              <a:rPr lang="en-US" sz="1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MySQL Database:</a:t>
            </a:r>
            <a:endParaRPr lang="en-IN" sz="14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09855" indent="0" algn="just">
              <a:lnSpc>
                <a:spcPct val="115000"/>
              </a:lnSpc>
              <a:buNone/>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MySQL is an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OpenSource</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relational database Management System. MySQL operates on almost every platform UNIX, Linux, and Windows. Although MySQL is used for a large number of applications, it is most frequently associated with web applications and online publication</a:t>
            </a:r>
            <a:r>
              <a:rPr lang="en-US" sz="1400" dirty="0">
                <a:solidFill>
                  <a:srgbClr val="4D5968"/>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9855" indent="0" algn="just">
              <a:buNone/>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Installation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Downloading MySQL</a:t>
            </a:r>
            <a:endParaRPr lang="en-US"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09855" indent="0" algn="just">
              <a:buNone/>
            </a:pPr>
            <a:r>
              <a:rPr lang="en-US" sz="1400" b="1" dirty="0">
                <a:solidFill>
                  <a:srgbClr val="111111"/>
                </a:solidFill>
                <a:latin typeface="Times New Roman" panose="02020603050405020304" pitchFamily="18" charset="0"/>
                <a:cs typeface="Times New Roman" panose="02020603050405020304" pitchFamily="18" charset="0"/>
              </a:rPr>
              <a:t>3. </a:t>
            </a:r>
            <a:r>
              <a:rPr lang="en-US" sz="1400" b="1" dirty="0">
                <a:effectLst/>
                <a:latin typeface="Times New Roman" panose="02020603050405020304" pitchFamily="18" charset="0"/>
                <a:ea typeface="Times New Roman" panose="02020603050405020304" pitchFamily="18" charset="0"/>
              </a:rPr>
              <a:t>XAMPP:</a:t>
            </a:r>
            <a:endParaRPr lang="en-IN" sz="1400" dirty="0">
              <a:effectLst/>
              <a:latin typeface="Times New Roman" panose="02020603050405020304" pitchFamily="18" charset="0"/>
              <a:ea typeface="Times New Roman" panose="02020603050405020304" pitchFamily="18" charset="0"/>
            </a:endParaRPr>
          </a:p>
          <a:p>
            <a:pPr marL="0" indent="0" algn="just">
              <a:buNone/>
            </a:pPr>
            <a:r>
              <a:rPr lang="en-US" sz="1400" dirty="0">
                <a:solidFill>
                  <a:srgbClr val="000000"/>
                </a:solidFill>
                <a:effectLst/>
                <a:latin typeface="Times New Roman" panose="02020603050405020304" pitchFamily="18" charset="0"/>
                <a:ea typeface="Times New Roman" panose="02020603050405020304" pitchFamily="18" charset="0"/>
              </a:rPr>
              <a:t>	XAMPP is a free and open-source cross-platform web server solution stack package developed by Apache Friends, consisting mainly of the Apache HTTP Server, Maria DB database, and interpreters for scripts written in the PHP and Perl programming languages</a:t>
            </a:r>
            <a:endParaRPr lang="en-IN" sz="1400" dirty="0">
              <a:effectLst/>
              <a:latin typeface="Times New Roman" panose="02020603050405020304" pitchFamily="18" charset="0"/>
              <a:ea typeface="Times New Roman" panose="02020603050405020304" pitchFamily="18" charset="0"/>
            </a:endParaRPr>
          </a:p>
          <a:p>
            <a:pPr marL="109855" indent="0" algn="just">
              <a:buNone/>
            </a:pPr>
            <a:endParaRPr lang="en-IN" sz="14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Software</a:t>
            </a:r>
            <a:endParaRPr lang="en-IN" dirty="0"/>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510"/>
            <a:ext cx="8229600" cy="800100"/>
          </a:xfrm>
        </p:spPr>
        <p:txBody>
          <a:bodyPr>
            <a:normAutofit/>
          </a:bodyPr>
          <a:lstStyle/>
          <a:p>
            <a:r>
              <a:rPr lang="en-US" sz="2400" dirty="0"/>
              <a:t>DFD ZERO LEVEL</a:t>
            </a:r>
            <a:endParaRPr lang="en-IN" sz="2400" dirty="0"/>
          </a:p>
        </p:txBody>
      </p:sp>
      <p:pic>
        <p:nvPicPr>
          <p:cNvPr id="5" name="Content Placeholder 4" descr="C:\Users\darsh\Pictures\Saved Pictures\DFD diagram 1.PNGDFD diagram 1"/>
          <p:cNvPicPr>
            <a:picLocks noGrp="1" noChangeAspect="1"/>
          </p:cNvPicPr>
          <p:nvPr>
            <p:ph idx="1"/>
          </p:nvPr>
        </p:nvPicPr>
        <p:blipFill>
          <a:blip r:embed="rId1"/>
          <a:srcRect/>
          <a:stretch>
            <a:fillRect/>
          </a:stretch>
        </p:blipFill>
        <p:spPr>
          <a:xfrm>
            <a:off x="1907704" y="2182171"/>
            <a:ext cx="4968551" cy="1695450"/>
          </a:xfrm>
        </p:spPr>
      </p:pic>
    </p:spTree>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4295</Words>
  <Application>WPS Presentation</Application>
  <PresentationFormat>On-screen Show (16:9)</PresentationFormat>
  <Paragraphs>114</Paragraphs>
  <Slides>24</Slides>
  <Notes>5</Notes>
  <HiddenSlides>0</HiddenSlides>
  <MMClips>0</MMClips>
  <ScaleCrop>false</ScaleCrop>
  <HeadingPairs>
    <vt:vector size="6" baseType="variant">
      <vt:variant>
        <vt:lpstr>已用的字体</vt:lpstr>
      </vt:variant>
      <vt:variant>
        <vt:i4>21</vt:i4>
      </vt:variant>
      <vt:variant>
        <vt:lpstr>主题</vt:lpstr>
      </vt:variant>
      <vt:variant>
        <vt:i4>5</vt:i4>
      </vt:variant>
      <vt:variant>
        <vt:lpstr>幻灯片标题</vt:lpstr>
      </vt:variant>
      <vt:variant>
        <vt:i4>24</vt:i4>
      </vt:variant>
    </vt:vector>
  </HeadingPairs>
  <TitlesOfParts>
    <vt:vector size="50" baseType="lpstr">
      <vt:lpstr>Arial</vt:lpstr>
      <vt:lpstr>SimSun</vt:lpstr>
      <vt:lpstr>Wingdings</vt:lpstr>
      <vt:lpstr>Arial</vt:lpstr>
      <vt:lpstr>Georgia</vt:lpstr>
      <vt:lpstr>Wingdings 2</vt:lpstr>
      <vt:lpstr>Livvic</vt:lpstr>
      <vt:lpstr>Segoe Print</vt:lpstr>
      <vt:lpstr>Roboto Condensed Light</vt:lpstr>
      <vt:lpstr>Wide Latin</vt:lpstr>
      <vt:lpstr>Abel</vt:lpstr>
      <vt:lpstr>Calibri</vt:lpstr>
      <vt:lpstr>Times New Roman</vt:lpstr>
      <vt:lpstr>Abel</vt:lpstr>
      <vt:lpstr>Symbol</vt:lpstr>
      <vt:lpstr>Calibri Light</vt:lpstr>
      <vt:lpstr>Bahnschrift SemiBold</vt:lpstr>
      <vt:lpstr>Microsoft YaHei</vt:lpstr>
      <vt:lpstr>Arial Unicode MS</vt:lpstr>
      <vt:lpstr>Trebuchet MS</vt:lpstr>
      <vt:lpstr>Georgia</vt:lpstr>
      <vt:lpstr>Urban</vt:lpstr>
      <vt:lpstr>1_Urban</vt:lpstr>
      <vt:lpstr>2_Urban</vt:lpstr>
      <vt:lpstr>Blue Waves</vt:lpstr>
      <vt:lpstr>1_Blue Waves</vt:lpstr>
      <vt:lpstr>Quick Contact System</vt:lpstr>
      <vt:lpstr>ABOUT PROJECT </vt:lpstr>
      <vt:lpstr>ABSTRACT</vt:lpstr>
      <vt:lpstr>System Configuration</vt:lpstr>
      <vt:lpstr>Main Purpose</vt:lpstr>
      <vt:lpstr>Modules of Quick Contact</vt:lpstr>
      <vt:lpstr>Modules of Quick Contact </vt:lpstr>
      <vt:lpstr>Software</vt:lpstr>
      <vt:lpstr>DFD ZERO LEVEL</vt:lpstr>
      <vt:lpstr>DFD Diagram</vt:lpstr>
      <vt:lpstr>Class Diagram</vt:lpstr>
      <vt:lpstr>PowerPoint 演示文稿</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Leave Management System</dc:title>
  <dc:creator>Japan Barot</dc:creator>
  <cp:lastModifiedBy>darsh</cp:lastModifiedBy>
  <cp:revision>44</cp:revision>
  <dcterms:created xsi:type="dcterms:W3CDTF">2022-03-24T06:12:00Z</dcterms:created>
  <dcterms:modified xsi:type="dcterms:W3CDTF">2022-05-11T10:50:06Z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27FA3DB3ACC64DAF8C963684FBCEBC6B</vt:lpwstr>
  </property>
  <property fmtid="{D5CDD505-2E9C-101B-9397-08002B2CF9AE}" pid="3" name="KSOProductBuildVer">
    <vt:lpwstr>1033-11.2.0.11074</vt:lpwstr>
  </property>
</Properties>
</file>