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750596a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750596a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750596a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750596a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sequencediagram.org/index.html?presentationMode=readOnly#initialData=C4S2BsFMAIDkFdgCcwgPYDsAqSCGBjAa0iQEEAHc6AZUgEd5IN8YAREXAczwFsAoPuVxJQ+EEIzA4iFKEw4CxMpUHDR43JOgBZNABNI4VSJBiJU1rhDgAngBk0nY+vPRL1+44Biafc9MaWj5+AkImZppSAMKYyGjgUEj+EUG+ejEJkPhyGMmBUsF6AJLAkPxhLpHQhSVlpHq45KVJFQGuhQBqIJAA7nmuDpxdvf1V2lYYw32tKVIASlnikKNaC2aQ9Y3NK1JTO9BTXgTAaEg2+4WskMBW4ADO7LjgjowC7raDALQAfO+enIUAFx8P6DAA8n0+oO8aUBSGu8CQuT4Ux+MUkSHiiUBehAd3I4Fw5ymEPRcUySEBd2uZMxFIEhR+QOgfEZ30KGSg2XQGGBINu-zZNVKPE2TRIwOFdQa4qQEKhAsGQIEqO+gymwN0BnAP3V3R6wNV4xAk31wIAUgAFTSGH7G029QHQanALp3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245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- Daily Food Logger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199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Esmari Louw, Dora Pehar-Ljoljic, Natalie Frank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82525" y="27678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3700" y="744325"/>
            <a:ext cx="3331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  <p:sp>
        <p:nvSpPr>
          <p:cNvPr id="123" name="Google Shape;123;p22"/>
          <p:cNvSpPr txBox="1"/>
          <p:nvPr/>
        </p:nvSpPr>
        <p:spPr>
          <a:xfrm>
            <a:off x="53700" y="2064100"/>
            <a:ext cx="594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SWEN PROJECT: Phase 1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Esmari Louw, Dora Phear-Ljoljic, Natalie Frank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02/04/2025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0"/>
            <a:ext cx="4804200" cy="11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Overview:</a:t>
            </a:r>
            <a:endParaRPr sz="3800"/>
          </a:p>
        </p:txBody>
      </p:sp>
      <p:sp>
        <p:nvSpPr>
          <p:cNvPr id="67" name="Google Shape;67;p14"/>
          <p:cNvSpPr txBox="1"/>
          <p:nvPr/>
        </p:nvSpPr>
        <p:spPr>
          <a:xfrm>
            <a:off x="490250" y="1341675"/>
            <a:ext cx="6202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Goal</a:t>
            </a:r>
            <a:r>
              <a:rPr lang="en" sz="1600">
                <a:solidFill>
                  <a:schemeClr val="lt1"/>
                </a:solidFill>
              </a:rPr>
              <a:t>: Build a system to help users log their food intake, manage calorie limits, and track daily progress.</a:t>
            </a:r>
            <a:endParaRPr sz="2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0250" y="2332350"/>
            <a:ext cx="62028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Key Features</a:t>
            </a:r>
            <a:r>
              <a:rPr lang="en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Add food items (basic food o</a:t>
            </a:r>
            <a:r>
              <a:rPr lang="en" sz="1600">
                <a:solidFill>
                  <a:schemeClr val="lt1"/>
                </a:solidFill>
              </a:rPr>
              <a:t>r recipes</a:t>
            </a:r>
            <a:r>
              <a:rPr lang="en" sz="1600">
                <a:solidFill>
                  <a:schemeClr val="lt1"/>
                </a:solidFill>
              </a:rPr>
              <a:t>).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View daily log of food intake.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Set and track calorie limits and weight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Display through GUI for users to view.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78550" y="237375"/>
            <a:ext cx="3295500" cy="9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Features: </a:t>
            </a:r>
            <a:endParaRPr sz="3800"/>
          </a:p>
        </p:txBody>
      </p:sp>
      <p:sp>
        <p:nvSpPr>
          <p:cNvPr id="74" name="Google Shape;74;p15"/>
          <p:cNvSpPr txBox="1"/>
          <p:nvPr/>
        </p:nvSpPr>
        <p:spPr>
          <a:xfrm>
            <a:off x="378550" y="1073275"/>
            <a:ext cx="62028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Core Features Implemented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Food Collection: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Users can add basic food items and recipes.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Food data is saved in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foods.csv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Daily Log: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Log food consumption for each day.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Adjust and track daily calorie limits and weight in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log.csv</a:t>
            </a:r>
            <a:r>
              <a:rPr lang="en" sz="1100">
                <a:solidFill>
                  <a:schemeClr val="lt1"/>
                </a:solidFill>
              </a:rPr>
              <a:t>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User Interaction</a:t>
            </a:r>
            <a:r>
              <a:rPr lang="en" sz="1100">
                <a:solidFill>
                  <a:schemeClr val="lt1"/>
                </a:solidFill>
              </a:rPr>
              <a:t>: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Command-line interface to interact with the program.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Menu-driven options for logging and viewing data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78550" y="0"/>
            <a:ext cx="32955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Architecture: </a:t>
            </a:r>
            <a:endParaRPr sz="3500"/>
          </a:p>
        </p:txBody>
      </p:sp>
      <p:sp>
        <p:nvSpPr>
          <p:cNvPr id="80" name="Google Shape;80;p16"/>
          <p:cNvSpPr txBox="1"/>
          <p:nvPr/>
        </p:nvSpPr>
        <p:spPr>
          <a:xfrm>
            <a:off x="378550" y="1548075"/>
            <a:ext cx="49365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</a:rPr>
              <a:t>Class Overview</a:t>
            </a:r>
            <a:r>
              <a:rPr lang="en" sz="1000">
                <a:solidFill>
                  <a:schemeClr val="lt1"/>
                </a:solidFill>
              </a:rPr>
              <a:t>: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Food (abstract class)</a:t>
            </a:r>
            <a:r>
              <a:rPr lang="en" sz="1000">
                <a:solidFill>
                  <a:schemeClr val="lt1"/>
                </a:solidFill>
              </a:rPr>
              <a:t>: Base class for food items and recipes.</a:t>
            </a:r>
            <a:br>
              <a:rPr lang="en" sz="1000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FoodCollection</a:t>
            </a:r>
            <a:r>
              <a:rPr lang="en" sz="1000">
                <a:solidFill>
                  <a:schemeClr val="lt1"/>
                </a:solidFill>
              </a:rPr>
              <a:t>: Stores and manages food items; handles adding food and saving to </a:t>
            </a:r>
            <a:r>
              <a:rPr lang="en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foods.csv</a:t>
            </a:r>
            <a:r>
              <a:rPr lang="en" sz="1000">
                <a:solidFill>
                  <a:schemeClr val="lt1"/>
                </a:solidFill>
              </a:rPr>
              <a:t>.</a:t>
            </a:r>
            <a:br>
              <a:rPr lang="en" sz="1000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Recipe</a:t>
            </a:r>
            <a:r>
              <a:rPr lang="en" sz="1000">
                <a:solidFill>
                  <a:schemeClr val="lt1"/>
                </a:solidFill>
              </a:rPr>
              <a:t>: Represents food recipes composed of multiple ingredients.</a:t>
            </a:r>
            <a:br>
              <a:rPr lang="en" sz="1000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DailyLog</a:t>
            </a:r>
            <a:r>
              <a:rPr lang="en" sz="1000">
                <a:solidFill>
                  <a:schemeClr val="lt1"/>
                </a:solidFill>
              </a:rPr>
              <a:t>: Manages daily logs for food consumption, calorie limits, and weight tracking.</a:t>
            </a:r>
            <a:br>
              <a:rPr lang="en" sz="1000">
                <a:solidFill>
                  <a:schemeClr val="lt1"/>
                </a:solidFill>
              </a:rPr>
            </a:b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GUI</a:t>
            </a:r>
            <a:r>
              <a:rPr lang="en" sz="1000">
                <a:solidFill>
                  <a:schemeClr val="lt1"/>
                </a:solidFill>
              </a:rPr>
              <a:t>: Graphical user interface that allows the user to interact with the system more intuitively.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913675" y="1011425"/>
            <a:ext cx="29517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User Input</a:t>
            </a:r>
            <a:r>
              <a:rPr lang="en" sz="1100">
                <a:solidFill>
                  <a:schemeClr val="dk1"/>
                </a:solidFill>
              </a:rPr>
              <a:t> → Add food item or log food.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Food Collection</a:t>
            </a:r>
            <a:r>
              <a:rPr lang="en" sz="1100">
                <a:solidFill>
                  <a:schemeClr val="dk1"/>
                </a:solidFill>
              </a:rPr>
              <a:t> → Food data stored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foods.csv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Daily Log</a:t>
            </a:r>
            <a:r>
              <a:rPr lang="en" sz="1100">
                <a:solidFill>
                  <a:schemeClr val="dk1"/>
                </a:solidFill>
              </a:rPr>
              <a:t> → Logs saved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log.csv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GUI Interaction</a:t>
            </a:r>
            <a:r>
              <a:rPr lang="en" sz="1100">
                <a:solidFill>
                  <a:schemeClr val="dk1"/>
                </a:solidFill>
              </a:rPr>
              <a:t> → User interacts through graphical buttons, dropdowns, and fields.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96175" y="1259100"/>
            <a:ext cx="27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Data Flow: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48075" y="146200"/>
            <a:ext cx="40452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UML -CLASS DIAGRAM</a:t>
            </a:r>
            <a:endParaRPr sz="22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830000" y="146200"/>
            <a:ext cx="481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</a:t>
            </a:r>
            <a:r>
              <a:rPr lang="en" sz="2200"/>
              <a:t>SEQUENCE </a:t>
            </a:r>
            <a:r>
              <a:rPr lang="en" sz="2200"/>
              <a:t>DIAGRAM</a:t>
            </a:r>
            <a:endParaRPr sz="2200"/>
          </a:p>
        </p:txBody>
      </p:sp>
      <p:pic>
        <p:nvPicPr>
          <p:cNvPr id="89" name="Google Shape;89;p17" title="SWEN CLASS UML 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25" y="663400"/>
            <a:ext cx="3274302" cy="41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SequenceDia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75" y="789799"/>
            <a:ext cx="4270976" cy="26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730475" y="3577225"/>
            <a:ext cx="429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URL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Used: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75"/>
            <a:ext cx="821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Composite Pattern :  The Recipe class acts as a composite, and can contain Food objects (FoodItem and Recipes)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   Adapter Pattern: </a:t>
            </a:r>
            <a:r>
              <a:rPr lang="en" sz="1500"/>
              <a:t>To allow </a:t>
            </a:r>
            <a:r>
              <a:rPr lang="en" sz="1500">
                <a:solidFill>
                  <a:schemeClr val="lt2"/>
                </a:solidFill>
              </a:rPr>
              <a:t>Recipe</a:t>
            </a:r>
            <a:r>
              <a:rPr lang="en" sz="1500"/>
              <a:t> objects and </a:t>
            </a:r>
            <a:r>
              <a:rPr lang="en" sz="1500">
                <a:solidFill>
                  <a:schemeClr val="lt2"/>
                </a:solidFill>
              </a:rPr>
              <a:t>FoodItem</a:t>
            </a:r>
            <a:r>
              <a:rPr lang="en" sz="1500"/>
              <a:t> objects to be treated in the same way, even though they have different interfaces.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MVC Pattern: Separates the application into three components: </a:t>
            </a:r>
            <a:endParaRPr sz="16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FoodCollection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DailyLog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classes handle data and business logic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interface and implementations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FoodView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handle UI presentation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class mediates between Model and 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600"/>
              <a:t>4. Factory Method pattern: Creates different view types, and is really useful for debugging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000" y="196075"/>
            <a:ext cx="4523700" cy="8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GUI Implementation</a:t>
            </a:r>
            <a:endParaRPr sz="3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0" y="1011475"/>
            <a:ext cx="3794801" cy="38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550" y="1011475"/>
            <a:ext cx="4114650" cy="38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81850" y="173375"/>
            <a:ext cx="1955400" cy="11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Challenges: </a:t>
            </a:r>
            <a:endParaRPr sz="1500"/>
          </a:p>
        </p:txBody>
      </p:sp>
      <p:sp>
        <p:nvSpPr>
          <p:cNvPr id="110" name="Google Shape;110;p20"/>
          <p:cNvSpPr txBox="1"/>
          <p:nvPr/>
        </p:nvSpPr>
        <p:spPr>
          <a:xfrm>
            <a:off x="481850" y="1218650"/>
            <a:ext cx="4840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Basic Understanding Of Project: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Brainstorming</a:t>
            </a:r>
            <a:r>
              <a:rPr lang="en" sz="900">
                <a:solidFill>
                  <a:schemeClr val="lt1"/>
                </a:solidFill>
              </a:rPr>
              <a:t> ideas as a team for project class layouts and </a:t>
            </a:r>
            <a:endParaRPr sz="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Overall implementation of functions</a:t>
            </a:r>
            <a:endParaRPr sz="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Handling CSV File I/O: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Preventing data duplication and maintaining data integrity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Having proper reading and writing CSV files for log.csv and recipe.csv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User Input Handling: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Managing case-insensitive food names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Validating food items and handling </a:t>
            </a:r>
            <a:r>
              <a:rPr lang="en" sz="900">
                <a:solidFill>
                  <a:schemeClr val="lt1"/>
                </a:solidFill>
              </a:rPr>
              <a:t>errors</a:t>
            </a:r>
            <a:r>
              <a:rPr lang="en" sz="900">
                <a:solidFill>
                  <a:schemeClr val="lt1"/>
                </a:solidFill>
              </a:rPr>
              <a:t> when food isn’t found</a:t>
            </a:r>
            <a:endParaRPr sz="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Complexity of </a:t>
            </a:r>
            <a:r>
              <a:rPr lang="en" sz="900">
                <a:solidFill>
                  <a:schemeClr val="lt1"/>
                </a:solidFill>
              </a:rPr>
              <a:t>Recipes</a:t>
            </a:r>
            <a:r>
              <a:rPr lang="en" sz="900">
                <a:solidFill>
                  <a:schemeClr val="lt1"/>
                </a:solidFill>
              </a:rPr>
              <a:t>: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Combining</a:t>
            </a:r>
            <a:r>
              <a:rPr lang="en" sz="900">
                <a:solidFill>
                  <a:schemeClr val="lt1"/>
                </a:solidFill>
              </a:rPr>
              <a:t> multiple food items to create a ‘recipe’.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Date and Weight of recipes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GUI Implementation: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Figuring out how to implement the </a:t>
            </a:r>
            <a:r>
              <a:rPr lang="en" sz="900">
                <a:solidFill>
                  <a:schemeClr val="lt1"/>
                </a:solidFill>
              </a:rPr>
              <a:t>design</a:t>
            </a:r>
            <a:endParaRPr sz="900">
              <a:solidFill>
                <a:schemeClr val="lt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</a:pPr>
            <a:r>
              <a:rPr lang="en" sz="900">
                <a:solidFill>
                  <a:schemeClr val="lt1"/>
                </a:solidFill>
              </a:rPr>
              <a:t>Fixing the bugs, and changing the code for the model part of the GUI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55550" y="103225"/>
            <a:ext cx="28329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16" name="Google Shape;116;p21"/>
          <p:cNvSpPr txBox="1"/>
          <p:nvPr/>
        </p:nvSpPr>
        <p:spPr>
          <a:xfrm>
            <a:off x="325825" y="1014575"/>
            <a:ext cx="32097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Phase I Accomplishments</a:t>
            </a:r>
            <a:r>
              <a:rPr lang="en" sz="1100">
                <a:solidFill>
                  <a:schemeClr val="lt1"/>
                </a:solidFill>
              </a:rPr>
              <a:t>: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Successfully implemented core features: food logging, calorie limit management, weight tracking, and a GUI for easier interaction.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Data is saved in CSV files, and the system allows users to track and update their daily logs efficiently.</a:t>
            </a:r>
            <a:br>
              <a:rPr lang="en" sz="11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325400" y="1014575"/>
            <a:ext cx="33027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Next Steps</a:t>
            </a:r>
            <a:r>
              <a:rPr lang="en" sz="1100">
                <a:solidFill>
                  <a:schemeClr val="lt1"/>
                </a:solidFill>
              </a:rPr>
              <a:t>: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Implement Phase II improvements based on feedback.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Add exercise tracking, calorie goals, and weight logging for better user monitoring.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Ensure data persistence in CSV files (foods, exercises, logs).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Implement bar chart visualization for nutrient breakdown.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Improve Composite Pattern for recipes and strengthen MVC design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