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2" r:id="rId3"/>
    <p:sldId id="256" r:id="rId4"/>
    <p:sldId id="258" r:id="rId5"/>
    <p:sldId id="264" r:id="rId6"/>
    <p:sldId id="265" r:id="rId7"/>
    <p:sldId id="266" r:id="rId8"/>
    <p:sldId id="267" r:id="rId9"/>
    <p:sldId id="261"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5A3AA-14F5-4691-837A-ED4FBC327758}" v="35" dt="2020-04-11T02:55:12.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92" d="100"/>
          <a:sy n="92" d="100"/>
        </p:scale>
        <p:origin x="-120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Roy" userId="47d316e8-f525-442f-91a8-6c2a3c1813ae" providerId="ADAL" clId="{7235A3AA-14F5-4691-837A-ED4FBC327758}"/>
    <pc:docChg chg="undo custSel mod addSld delSld modSld sldOrd">
      <pc:chgData name="Mohit Roy" userId="47d316e8-f525-442f-91a8-6c2a3c1813ae" providerId="ADAL" clId="{7235A3AA-14F5-4691-837A-ED4FBC327758}" dt="2020-04-11T02:55:17.671" v="3382" actId="14100"/>
      <pc:docMkLst>
        <pc:docMk/>
      </pc:docMkLst>
      <pc:sldChg chg="modSp">
        <pc:chgData name="Mohit Roy" userId="47d316e8-f525-442f-91a8-6c2a3c1813ae" providerId="ADAL" clId="{7235A3AA-14F5-4691-837A-ED4FBC327758}" dt="2020-04-10T19:40:07.060" v="826" actId="108"/>
        <pc:sldMkLst>
          <pc:docMk/>
          <pc:sldMk cId="3084740314" sldId="256"/>
        </pc:sldMkLst>
        <pc:spChg chg="mod">
          <ac:chgData name="Mohit Roy" userId="47d316e8-f525-442f-91a8-6c2a3c1813ae" providerId="ADAL" clId="{7235A3AA-14F5-4691-837A-ED4FBC327758}" dt="2020-04-05T01:27:18.567" v="119" actId="20577"/>
          <ac:spMkLst>
            <pc:docMk/>
            <pc:sldMk cId="3084740314" sldId="256"/>
            <ac:spMk id="5" creationId="{131EA19D-0925-427C-89FC-E15C1F5D73D4}"/>
          </ac:spMkLst>
        </pc:spChg>
        <pc:spChg chg="mod">
          <ac:chgData name="Mohit Roy" userId="47d316e8-f525-442f-91a8-6c2a3c1813ae" providerId="ADAL" clId="{7235A3AA-14F5-4691-837A-ED4FBC327758}" dt="2020-04-10T19:18:42.427" v="324" actId="20577"/>
          <ac:spMkLst>
            <pc:docMk/>
            <pc:sldMk cId="3084740314" sldId="256"/>
            <ac:spMk id="18" creationId="{DD4530F6-0242-4970-9C35-28D993437B95}"/>
          </ac:spMkLst>
        </pc:spChg>
        <pc:spChg chg="mod">
          <ac:chgData name="Mohit Roy" userId="47d316e8-f525-442f-91a8-6c2a3c1813ae" providerId="ADAL" clId="{7235A3AA-14F5-4691-837A-ED4FBC327758}" dt="2020-04-10T19:39:34.806" v="745" actId="207"/>
          <ac:spMkLst>
            <pc:docMk/>
            <pc:sldMk cId="3084740314" sldId="256"/>
            <ac:spMk id="19" creationId="{44DE64E9-14EC-48B0-9E50-F9D0448430FD}"/>
          </ac:spMkLst>
        </pc:spChg>
        <pc:spChg chg="mod">
          <ac:chgData name="Mohit Roy" userId="47d316e8-f525-442f-91a8-6c2a3c1813ae" providerId="ADAL" clId="{7235A3AA-14F5-4691-837A-ED4FBC327758}" dt="2020-04-10T19:38:35.062" v="664" actId="20577"/>
          <ac:spMkLst>
            <pc:docMk/>
            <pc:sldMk cId="3084740314" sldId="256"/>
            <ac:spMk id="20" creationId="{4DE8D6DA-D965-4632-BD53-37D4CF34A062}"/>
          </ac:spMkLst>
        </pc:spChg>
        <pc:spChg chg="mod">
          <ac:chgData name="Mohit Roy" userId="47d316e8-f525-442f-91a8-6c2a3c1813ae" providerId="ADAL" clId="{7235A3AA-14F5-4691-837A-ED4FBC327758}" dt="2020-04-10T19:37:13.920" v="474" actId="20577"/>
          <ac:spMkLst>
            <pc:docMk/>
            <pc:sldMk cId="3084740314" sldId="256"/>
            <ac:spMk id="22" creationId="{5ACF5BE2-6A5E-4E45-BFFC-5B6A453A0CB7}"/>
          </ac:spMkLst>
        </pc:spChg>
        <pc:spChg chg="mod">
          <ac:chgData name="Mohit Roy" userId="47d316e8-f525-442f-91a8-6c2a3c1813ae" providerId="ADAL" clId="{7235A3AA-14F5-4691-837A-ED4FBC327758}" dt="2020-04-10T19:40:07.060" v="826" actId="108"/>
          <ac:spMkLst>
            <pc:docMk/>
            <pc:sldMk cId="3084740314" sldId="256"/>
            <ac:spMk id="23" creationId="{ED612C94-948F-4F8B-AAA5-9071E0432E54}"/>
          </ac:spMkLst>
        </pc:spChg>
        <pc:spChg chg="mod">
          <ac:chgData name="Mohit Roy" userId="47d316e8-f525-442f-91a8-6c2a3c1813ae" providerId="ADAL" clId="{7235A3AA-14F5-4691-837A-ED4FBC327758}" dt="2020-04-10T19:38:14.922" v="636" actId="20577"/>
          <ac:spMkLst>
            <pc:docMk/>
            <pc:sldMk cId="3084740314" sldId="256"/>
            <ac:spMk id="25" creationId="{0E9BA1DD-B6AA-448A-98A6-3655D5DA1958}"/>
          </ac:spMkLst>
        </pc:spChg>
      </pc:sldChg>
      <pc:sldChg chg="modSp del">
        <pc:chgData name="Mohit Roy" userId="47d316e8-f525-442f-91a8-6c2a3c1813ae" providerId="ADAL" clId="{7235A3AA-14F5-4691-837A-ED4FBC327758}" dt="2020-04-11T00:49:40.042" v="1766" actId="47"/>
        <pc:sldMkLst>
          <pc:docMk/>
          <pc:sldMk cId="3596078141" sldId="257"/>
        </pc:sldMkLst>
        <pc:spChg chg="mod">
          <ac:chgData name="Mohit Roy" userId="47d316e8-f525-442f-91a8-6c2a3c1813ae" providerId="ADAL" clId="{7235A3AA-14F5-4691-837A-ED4FBC327758}" dt="2020-04-05T01:27:49.069" v="139" actId="20577"/>
          <ac:spMkLst>
            <pc:docMk/>
            <pc:sldMk cId="3596078141" sldId="257"/>
            <ac:spMk id="16" creationId="{357FA1C9-B41A-42B3-A8E5-E6F94CF12293}"/>
          </ac:spMkLst>
        </pc:spChg>
      </pc:sldChg>
      <pc:sldChg chg="addSp delSp modSp mod ord setBg setClrOvrMap">
        <pc:chgData name="Mohit Roy" userId="47d316e8-f525-442f-91a8-6c2a3c1813ae" providerId="ADAL" clId="{7235A3AA-14F5-4691-837A-ED4FBC327758}" dt="2020-04-10T23:53:32.838" v="850"/>
        <pc:sldMkLst>
          <pc:docMk/>
          <pc:sldMk cId="4220126674" sldId="258"/>
        </pc:sldMkLst>
        <pc:spChg chg="del mod">
          <ac:chgData name="Mohit Roy" userId="47d316e8-f525-442f-91a8-6c2a3c1813ae" providerId="ADAL" clId="{7235A3AA-14F5-4691-837A-ED4FBC327758}" dt="2020-04-05T01:26:35.006" v="47" actId="478"/>
          <ac:spMkLst>
            <pc:docMk/>
            <pc:sldMk cId="4220126674" sldId="258"/>
            <ac:spMk id="5" creationId="{A297CD92-CD16-4AA8-965E-E6DD7DD6C75E}"/>
          </ac:spMkLst>
        </pc:spChg>
        <pc:spChg chg="add del mod">
          <ac:chgData name="Mohit Roy" userId="47d316e8-f525-442f-91a8-6c2a3c1813ae" providerId="ADAL" clId="{7235A3AA-14F5-4691-837A-ED4FBC327758}" dt="2020-04-05T01:26:42.241" v="49" actId="478"/>
          <ac:spMkLst>
            <pc:docMk/>
            <pc:sldMk cId="4220126674" sldId="258"/>
            <ac:spMk id="7" creationId="{9BF90E26-97D1-4392-AF38-38BC95DD09D2}"/>
          </ac:spMkLst>
        </pc:spChg>
        <pc:spChg chg="add mod">
          <ac:chgData name="Mohit Roy" userId="47d316e8-f525-442f-91a8-6c2a3c1813ae" providerId="ADAL" clId="{7235A3AA-14F5-4691-837A-ED4FBC327758}" dt="2020-04-10T23:52:52.430" v="827" actId="26606"/>
          <ac:spMkLst>
            <pc:docMk/>
            <pc:sldMk cId="4220126674" sldId="258"/>
            <ac:spMk id="8" creationId="{90E4248E-0AB2-4168-82D5-4D95494DEA86}"/>
          </ac:spMkLst>
        </pc:spChg>
        <pc:spChg chg="add">
          <ac:chgData name="Mohit Roy" userId="47d316e8-f525-442f-91a8-6c2a3c1813ae" providerId="ADAL" clId="{7235A3AA-14F5-4691-837A-ED4FBC327758}" dt="2020-04-10T23:52:52.430" v="827" actId="26606"/>
          <ac:spMkLst>
            <pc:docMk/>
            <pc:sldMk cId="4220126674" sldId="258"/>
            <ac:spMk id="13" creationId="{52C0B2E1-0268-42EC-ABD3-94F81A05BCBD}"/>
          </ac:spMkLst>
        </pc:spChg>
        <pc:spChg chg="add">
          <ac:chgData name="Mohit Roy" userId="47d316e8-f525-442f-91a8-6c2a3c1813ae" providerId="ADAL" clId="{7235A3AA-14F5-4691-837A-ED4FBC327758}" dt="2020-04-10T23:52:52.430" v="827" actId="26606"/>
          <ac:spMkLst>
            <pc:docMk/>
            <pc:sldMk cId="4220126674" sldId="258"/>
            <ac:spMk id="15" creationId="{7D2256B4-48EA-40FC-BBC0-AA1EE6E0080C}"/>
          </ac:spMkLst>
        </pc:spChg>
        <pc:spChg chg="add">
          <ac:chgData name="Mohit Roy" userId="47d316e8-f525-442f-91a8-6c2a3c1813ae" providerId="ADAL" clId="{7235A3AA-14F5-4691-837A-ED4FBC327758}" dt="2020-04-10T23:52:52.430" v="827" actId="26606"/>
          <ac:spMkLst>
            <pc:docMk/>
            <pc:sldMk cId="4220126674" sldId="258"/>
            <ac:spMk id="19" creationId="{FBDCECDC-EEE3-4128-AA5E-82A8C08796E8}"/>
          </ac:spMkLst>
        </pc:spChg>
        <pc:spChg chg="add">
          <ac:chgData name="Mohit Roy" userId="47d316e8-f525-442f-91a8-6c2a3c1813ae" providerId="ADAL" clId="{7235A3AA-14F5-4691-837A-ED4FBC327758}" dt="2020-04-10T23:52:52.430" v="827" actId="26606"/>
          <ac:spMkLst>
            <pc:docMk/>
            <pc:sldMk cId="4220126674" sldId="258"/>
            <ac:spMk id="21" creationId="{4260EDE0-989C-4E16-AF94-F652294D828E}"/>
          </ac:spMkLst>
        </pc:spChg>
        <pc:spChg chg="add">
          <ac:chgData name="Mohit Roy" userId="47d316e8-f525-442f-91a8-6c2a3c1813ae" providerId="ADAL" clId="{7235A3AA-14F5-4691-837A-ED4FBC327758}" dt="2020-04-10T23:52:52.430" v="827" actId="26606"/>
          <ac:spMkLst>
            <pc:docMk/>
            <pc:sldMk cId="4220126674" sldId="258"/>
            <ac:spMk id="23" creationId="{1F3985C0-E548-44D2-B30E-F3E42DADE133}"/>
          </ac:spMkLst>
        </pc:spChg>
        <pc:cxnChg chg="add">
          <ac:chgData name="Mohit Roy" userId="47d316e8-f525-442f-91a8-6c2a3c1813ae" providerId="ADAL" clId="{7235A3AA-14F5-4691-837A-ED4FBC327758}" dt="2020-04-10T23:52:52.430" v="827" actId="26606"/>
          <ac:cxnSpMkLst>
            <pc:docMk/>
            <pc:sldMk cId="4220126674" sldId="258"/>
            <ac:cxnSpMk id="17" creationId="{3D44BCCA-102D-4A9D-B1E4-2450CAF0B05E}"/>
          </ac:cxnSpMkLst>
        </pc:cxnChg>
      </pc:sldChg>
      <pc:sldChg chg="del">
        <pc:chgData name="Mohit Roy" userId="47d316e8-f525-442f-91a8-6c2a3c1813ae" providerId="ADAL" clId="{7235A3AA-14F5-4691-837A-ED4FBC327758}" dt="2020-04-05T01:27:58.159" v="140" actId="47"/>
        <pc:sldMkLst>
          <pc:docMk/>
          <pc:sldMk cId="917214512" sldId="259"/>
        </pc:sldMkLst>
      </pc:sldChg>
      <pc:sldChg chg="addSp delSp modSp add del mod ord setBg">
        <pc:chgData name="Mohit Roy" userId="47d316e8-f525-442f-91a8-6c2a3c1813ae" providerId="ADAL" clId="{7235A3AA-14F5-4691-837A-ED4FBC327758}" dt="2020-04-11T01:06:22.539" v="2335" actId="20577"/>
        <pc:sldMkLst>
          <pc:docMk/>
          <pc:sldMk cId="3057085105" sldId="260"/>
        </pc:sldMkLst>
        <pc:spChg chg="del">
          <ac:chgData name="Mohit Roy" userId="47d316e8-f525-442f-91a8-6c2a3c1813ae" providerId="ADAL" clId="{7235A3AA-14F5-4691-837A-ED4FBC327758}" dt="2020-04-05T01:26:15.987" v="44" actId="478"/>
          <ac:spMkLst>
            <pc:docMk/>
            <pc:sldMk cId="3057085105" sldId="260"/>
            <ac:spMk id="2" creationId="{5E2D4746-B4C2-44B5-AC31-13DC045A2169}"/>
          </ac:spMkLst>
        </pc:spChg>
        <pc:spChg chg="mod ord">
          <ac:chgData name="Mohit Roy" userId="47d316e8-f525-442f-91a8-6c2a3c1813ae" providerId="ADAL" clId="{7235A3AA-14F5-4691-837A-ED4FBC327758}" dt="2020-04-11T01:06:22.539" v="2335" actId="20577"/>
          <ac:spMkLst>
            <pc:docMk/>
            <pc:sldMk cId="3057085105" sldId="260"/>
            <ac:spMk id="3" creationId="{860C43C8-1B49-4834-ADE5-1759B8645808}"/>
          </ac:spMkLst>
        </pc:spChg>
        <pc:spChg chg="add mod">
          <ac:chgData name="Mohit Roy" userId="47d316e8-f525-442f-91a8-6c2a3c1813ae" providerId="ADAL" clId="{7235A3AA-14F5-4691-837A-ED4FBC327758}" dt="2020-04-10T19:07:46.844" v="235" actId="26606"/>
          <ac:spMkLst>
            <pc:docMk/>
            <pc:sldMk cId="3057085105" sldId="260"/>
            <ac:spMk id="4" creationId="{0AAABF95-07E3-41BB-855C-BCBAB7C76A34}"/>
          </ac:spMkLst>
        </pc:spChg>
        <pc:spChg chg="add">
          <ac:chgData name="Mohit Roy" userId="47d316e8-f525-442f-91a8-6c2a3c1813ae" providerId="ADAL" clId="{7235A3AA-14F5-4691-837A-ED4FBC327758}" dt="2020-04-10T19:07:46.844" v="235" actId="26606"/>
          <ac:spMkLst>
            <pc:docMk/>
            <pc:sldMk cId="3057085105" sldId="260"/>
            <ac:spMk id="9" creationId="{990D0034-F768-41E7-85D4-F38C4DE85770}"/>
          </ac:spMkLst>
        </pc:spChg>
        <pc:spChg chg="add">
          <ac:chgData name="Mohit Roy" userId="47d316e8-f525-442f-91a8-6c2a3c1813ae" providerId="ADAL" clId="{7235A3AA-14F5-4691-837A-ED4FBC327758}" dt="2020-04-10T19:07:46.844" v="235" actId="26606"/>
          <ac:spMkLst>
            <pc:docMk/>
            <pc:sldMk cId="3057085105" sldId="260"/>
            <ac:spMk id="11" creationId="{C4F7E42D-8B5A-4FC8-81CD-9E60171F7FA8}"/>
          </ac:spMkLst>
        </pc:spChg>
        <pc:spChg chg="add">
          <ac:chgData name="Mohit Roy" userId="47d316e8-f525-442f-91a8-6c2a3c1813ae" providerId="ADAL" clId="{7235A3AA-14F5-4691-837A-ED4FBC327758}" dt="2020-04-10T19:07:46.844" v="235" actId="26606"/>
          <ac:spMkLst>
            <pc:docMk/>
            <pc:sldMk cId="3057085105" sldId="260"/>
            <ac:spMk id="13" creationId="{8C04651D-B9F4-4935-A02D-364153FBDF54}"/>
          </ac:spMkLst>
        </pc:spChg>
        <pc:picChg chg="add mod">
          <ac:chgData name="Mohit Roy" userId="47d316e8-f525-442f-91a8-6c2a3c1813ae" providerId="ADAL" clId="{7235A3AA-14F5-4691-837A-ED4FBC327758}" dt="2020-04-10T19:07:46.844" v="235" actId="26606"/>
          <ac:picMkLst>
            <pc:docMk/>
            <pc:sldMk cId="3057085105" sldId="260"/>
            <ac:picMk id="2" creationId="{D7DADA2A-C97D-4226-8D49-5493FB5BB4F4}"/>
          </ac:picMkLst>
        </pc:picChg>
      </pc:sldChg>
      <pc:sldChg chg="addSp delSp modSp add mod ord setBg">
        <pc:chgData name="Mohit Roy" userId="47d316e8-f525-442f-91a8-6c2a3c1813ae" providerId="ADAL" clId="{7235A3AA-14F5-4691-837A-ED4FBC327758}" dt="2020-04-11T02:55:10.078" v="3378"/>
        <pc:sldMkLst>
          <pc:docMk/>
          <pc:sldMk cId="519601175" sldId="261"/>
        </pc:sldMkLst>
        <pc:spChg chg="add mod">
          <ac:chgData name="Mohit Roy" userId="47d316e8-f525-442f-91a8-6c2a3c1813ae" providerId="ADAL" clId="{7235A3AA-14F5-4691-837A-ED4FBC327758}" dt="2020-04-11T02:40:06.073" v="3370" actId="108"/>
          <ac:spMkLst>
            <pc:docMk/>
            <pc:sldMk cId="519601175" sldId="261"/>
            <ac:spMk id="3" creationId="{9CAFEBF6-002D-4929-AEAB-02A5EFF74615}"/>
          </ac:spMkLst>
        </pc:spChg>
        <pc:spChg chg="mod ord">
          <ac:chgData name="Mohit Roy" userId="47d316e8-f525-442f-91a8-6c2a3c1813ae" providerId="ADAL" clId="{7235A3AA-14F5-4691-837A-ED4FBC327758}" dt="2020-04-11T02:27:51.153" v="2360" actId="14100"/>
          <ac:spMkLst>
            <pc:docMk/>
            <pc:sldMk cId="519601175" sldId="261"/>
            <ac:spMk id="8" creationId="{90E4248E-0AB2-4168-82D5-4D95494DEA86}"/>
          </ac:spMkLst>
        </pc:spChg>
        <pc:spChg chg="add">
          <ac:chgData name="Mohit Roy" userId="47d316e8-f525-442f-91a8-6c2a3c1813ae" providerId="ADAL" clId="{7235A3AA-14F5-4691-837A-ED4FBC327758}" dt="2020-04-11T02:27:02.044" v="2342" actId="26606"/>
          <ac:spMkLst>
            <pc:docMk/>
            <pc:sldMk cId="519601175" sldId="261"/>
            <ac:spMk id="10" creationId="{4E4490D0-3672-446A-AC12-B4830333BDDD}"/>
          </ac:spMkLst>
        </pc:spChg>
        <pc:spChg chg="add">
          <ac:chgData name="Mohit Roy" userId="47d316e8-f525-442f-91a8-6c2a3c1813ae" providerId="ADAL" clId="{7235A3AA-14F5-4691-837A-ED4FBC327758}" dt="2020-04-11T02:27:02.044" v="2342" actId="26606"/>
          <ac:spMkLst>
            <pc:docMk/>
            <pc:sldMk cId="519601175" sldId="261"/>
            <ac:spMk id="11" creationId="{39CB82C2-DF65-4EC1-8280-F201D50F570B}"/>
          </ac:spMkLst>
        </pc:spChg>
        <pc:spChg chg="add del">
          <ac:chgData name="Mohit Roy" userId="47d316e8-f525-442f-91a8-6c2a3c1813ae" providerId="ADAL" clId="{7235A3AA-14F5-4691-837A-ED4FBC327758}" dt="2020-04-11T02:26:57.468" v="2341" actId="26606"/>
          <ac:spMkLst>
            <pc:docMk/>
            <pc:sldMk cId="519601175" sldId="261"/>
            <ac:spMk id="13" creationId="{4E4490D0-3672-446A-AC12-B4830333BDDD}"/>
          </ac:spMkLst>
        </pc:spChg>
        <pc:spChg chg="add">
          <ac:chgData name="Mohit Roy" userId="47d316e8-f525-442f-91a8-6c2a3c1813ae" providerId="ADAL" clId="{7235A3AA-14F5-4691-837A-ED4FBC327758}" dt="2020-04-11T02:27:02.044" v="2342" actId="26606"/>
          <ac:spMkLst>
            <pc:docMk/>
            <pc:sldMk cId="519601175" sldId="261"/>
            <ac:spMk id="14" creationId="{5A1B47C8-47A0-4A88-8830-6DEA3B5DE392}"/>
          </ac:spMkLst>
        </pc:spChg>
        <pc:spChg chg="add del">
          <ac:chgData name="Mohit Roy" userId="47d316e8-f525-442f-91a8-6c2a3c1813ae" providerId="ADAL" clId="{7235A3AA-14F5-4691-837A-ED4FBC327758}" dt="2020-04-11T02:26:57.468" v="2341" actId="26606"/>
          <ac:spMkLst>
            <pc:docMk/>
            <pc:sldMk cId="519601175" sldId="261"/>
            <ac:spMk id="15" creationId="{39CB82C2-DF65-4EC1-8280-F201D50F570B}"/>
          </ac:spMkLst>
        </pc:spChg>
        <pc:spChg chg="add">
          <ac:chgData name="Mohit Roy" userId="47d316e8-f525-442f-91a8-6c2a3c1813ae" providerId="ADAL" clId="{7235A3AA-14F5-4691-837A-ED4FBC327758}" dt="2020-04-11T02:27:02.044" v="2342" actId="26606"/>
          <ac:spMkLst>
            <pc:docMk/>
            <pc:sldMk cId="519601175" sldId="261"/>
            <ac:spMk id="16" creationId="{984BBFDD-E720-4805-A9C8-129FBBF6DD70}"/>
          </ac:spMkLst>
        </pc:spChg>
        <pc:spChg chg="add">
          <ac:chgData name="Mohit Roy" userId="47d316e8-f525-442f-91a8-6c2a3c1813ae" providerId="ADAL" clId="{7235A3AA-14F5-4691-837A-ED4FBC327758}" dt="2020-04-11T02:27:02.044" v="2342" actId="26606"/>
          <ac:spMkLst>
            <pc:docMk/>
            <pc:sldMk cId="519601175" sldId="261"/>
            <ac:spMk id="18" creationId="{5AC4BE46-4A77-42FE-9D15-065CDB2F847C}"/>
          </ac:spMkLst>
        </pc:spChg>
        <pc:spChg chg="add del">
          <ac:chgData name="Mohit Roy" userId="47d316e8-f525-442f-91a8-6c2a3c1813ae" providerId="ADAL" clId="{7235A3AA-14F5-4691-837A-ED4FBC327758}" dt="2020-04-11T02:26:57.468" v="2341" actId="26606"/>
          <ac:spMkLst>
            <pc:docMk/>
            <pc:sldMk cId="519601175" sldId="261"/>
            <ac:spMk id="19" creationId="{5A1B47C8-47A0-4A88-8830-6DEA3B5DE392}"/>
          </ac:spMkLst>
        </pc:spChg>
        <pc:spChg chg="add del">
          <ac:chgData name="Mohit Roy" userId="47d316e8-f525-442f-91a8-6c2a3c1813ae" providerId="ADAL" clId="{7235A3AA-14F5-4691-837A-ED4FBC327758}" dt="2020-04-11T02:26:57.468" v="2341" actId="26606"/>
          <ac:spMkLst>
            <pc:docMk/>
            <pc:sldMk cId="519601175" sldId="261"/>
            <ac:spMk id="21" creationId="{984BBFDD-E720-4805-A9C8-129FBBF6DD70}"/>
          </ac:spMkLst>
        </pc:spChg>
        <pc:spChg chg="add del">
          <ac:chgData name="Mohit Roy" userId="47d316e8-f525-442f-91a8-6c2a3c1813ae" providerId="ADAL" clId="{7235A3AA-14F5-4691-837A-ED4FBC327758}" dt="2020-04-11T02:26:57.468" v="2341" actId="26606"/>
          <ac:spMkLst>
            <pc:docMk/>
            <pc:sldMk cId="519601175" sldId="261"/>
            <ac:spMk id="23" creationId="{5AC4BE46-4A77-42FE-9D15-065CDB2F847C}"/>
          </ac:spMkLst>
        </pc:spChg>
        <pc:picChg chg="add del mod">
          <ac:chgData name="Mohit Roy" userId="47d316e8-f525-442f-91a8-6c2a3c1813ae" providerId="ADAL" clId="{7235A3AA-14F5-4691-837A-ED4FBC327758}" dt="2020-04-11T02:55:09.498" v="3377" actId="478"/>
          <ac:picMkLst>
            <pc:docMk/>
            <pc:sldMk cId="519601175" sldId="261"/>
            <ac:picMk id="2" creationId="{88BEEAD2-3B77-4F0A-B623-EAFA73FD859D}"/>
          </ac:picMkLst>
        </pc:picChg>
        <pc:picChg chg="add del mod">
          <ac:chgData name="Mohit Roy" userId="47d316e8-f525-442f-91a8-6c2a3c1813ae" providerId="ADAL" clId="{7235A3AA-14F5-4691-837A-ED4FBC327758}" dt="2020-04-11T02:55:10.078" v="3378"/>
          <ac:picMkLst>
            <pc:docMk/>
            <pc:sldMk cId="519601175" sldId="261"/>
            <ac:picMk id="4" creationId="{28772C27-5D46-4DE1-8864-4EDC87A54268}"/>
          </ac:picMkLst>
        </pc:picChg>
        <pc:cxnChg chg="add">
          <ac:chgData name="Mohit Roy" userId="47d316e8-f525-442f-91a8-6c2a3c1813ae" providerId="ADAL" clId="{7235A3AA-14F5-4691-837A-ED4FBC327758}" dt="2020-04-11T02:27:02.044" v="2342" actId="26606"/>
          <ac:cxnSpMkLst>
            <pc:docMk/>
            <pc:sldMk cId="519601175" sldId="261"/>
            <ac:cxnSpMk id="12" creationId="{7E1D4427-852B-4B37-8E76-0E9F1810BA2A}"/>
          </ac:cxnSpMkLst>
        </pc:cxnChg>
        <pc:cxnChg chg="add del">
          <ac:chgData name="Mohit Roy" userId="47d316e8-f525-442f-91a8-6c2a3c1813ae" providerId="ADAL" clId="{7235A3AA-14F5-4691-837A-ED4FBC327758}" dt="2020-04-11T02:26:57.468" v="2341" actId="26606"/>
          <ac:cxnSpMkLst>
            <pc:docMk/>
            <pc:sldMk cId="519601175" sldId="261"/>
            <ac:cxnSpMk id="17" creationId="{7E1D4427-852B-4B37-8E76-0E9F1810BA2A}"/>
          </ac:cxnSpMkLst>
        </pc:cxnChg>
      </pc:sldChg>
      <pc:sldChg chg="addSp delSp modSp add del">
        <pc:chgData name="Mohit Roy" userId="47d316e8-f525-442f-91a8-6c2a3c1813ae" providerId="ADAL" clId="{7235A3AA-14F5-4691-837A-ED4FBC327758}" dt="2020-04-05T01:26:03.829" v="42"/>
        <pc:sldMkLst>
          <pc:docMk/>
          <pc:sldMk cId="4222418001" sldId="261"/>
        </pc:sldMkLst>
        <pc:spChg chg="add del">
          <ac:chgData name="Mohit Roy" userId="47d316e8-f525-442f-91a8-6c2a3c1813ae" providerId="ADAL" clId="{7235A3AA-14F5-4691-837A-ED4FBC327758}" dt="2020-04-05T01:26:01.262" v="39" actId="478"/>
          <ac:spMkLst>
            <pc:docMk/>
            <pc:sldMk cId="4222418001" sldId="261"/>
            <ac:spMk id="2" creationId="{8B831B2D-B290-4DB1-B785-072BE916374B}"/>
          </ac:spMkLst>
        </pc:spChg>
        <pc:spChg chg="add del mod">
          <ac:chgData name="Mohit Roy" userId="47d316e8-f525-442f-91a8-6c2a3c1813ae" providerId="ADAL" clId="{7235A3AA-14F5-4691-837A-ED4FBC327758}" dt="2020-04-05T01:25:59.980" v="37" actId="5793"/>
          <ac:spMkLst>
            <pc:docMk/>
            <pc:sldMk cId="4222418001" sldId="261"/>
            <ac:spMk id="3" creationId="{816DB686-96C9-4F9F-B3D9-A650B9B74298}"/>
          </ac:spMkLst>
        </pc:spChg>
        <pc:spChg chg="add del mod">
          <ac:chgData name="Mohit Roy" userId="47d316e8-f525-442f-91a8-6c2a3c1813ae" providerId="ADAL" clId="{7235A3AA-14F5-4691-837A-ED4FBC327758}" dt="2020-04-05T01:26:02.113" v="40"/>
          <ac:spMkLst>
            <pc:docMk/>
            <pc:sldMk cId="4222418001" sldId="261"/>
            <ac:spMk id="4" creationId="{89340D2A-37F0-47F1-86C5-B808CF1FD24E}"/>
          </ac:spMkLst>
        </pc:spChg>
      </pc:sldChg>
      <pc:sldChg chg="modSp add ord">
        <pc:chgData name="Mohit Roy" userId="47d316e8-f525-442f-91a8-6c2a3c1813ae" providerId="ADAL" clId="{7235A3AA-14F5-4691-837A-ED4FBC327758}" dt="2020-04-10T23:53:13.650" v="845" actId="20577"/>
        <pc:sldMkLst>
          <pc:docMk/>
          <pc:sldMk cId="2603548979" sldId="262"/>
        </pc:sldMkLst>
        <pc:spChg chg="mod">
          <ac:chgData name="Mohit Roy" userId="47d316e8-f525-442f-91a8-6c2a3c1813ae" providerId="ADAL" clId="{7235A3AA-14F5-4691-837A-ED4FBC327758}" dt="2020-04-10T23:53:13.650" v="845" actId="20577"/>
          <ac:spMkLst>
            <pc:docMk/>
            <pc:sldMk cId="2603548979" sldId="262"/>
            <ac:spMk id="8" creationId="{90E4248E-0AB2-4168-82D5-4D95494DEA86}"/>
          </ac:spMkLst>
        </pc:spChg>
      </pc:sldChg>
      <pc:sldChg chg="addSp delSp modSp add del mod ord setBg">
        <pc:chgData name="Mohit Roy" userId="47d316e8-f525-442f-91a8-6c2a3c1813ae" providerId="ADAL" clId="{7235A3AA-14F5-4691-837A-ED4FBC327758}" dt="2020-04-11T01:05:05.959" v="2168" actId="47"/>
        <pc:sldMkLst>
          <pc:docMk/>
          <pc:sldMk cId="950982578" sldId="263"/>
        </pc:sldMkLst>
        <pc:spChg chg="add mod">
          <ac:chgData name="Mohit Roy" userId="47d316e8-f525-442f-91a8-6c2a3c1813ae" providerId="ADAL" clId="{7235A3AA-14F5-4691-837A-ED4FBC327758}" dt="2020-04-11T00:02:12.235" v="903" actId="14100"/>
          <ac:spMkLst>
            <pc:docMk/>
            <pc:sldMk cId="950982578" sldId="263"/>
            <ac:spMk id="3" creationId="{054DB5A0-BB50-461B-B621-901947FA20AA}"/>
          </ac:spMkLst>
        </pc:spChg>
        <pc:spChg chg="del mod">
          <ac:chgData name="Mohit Roy" userId="47d316e8-f525-442f-91a8-6c2a3c1813ae" providerId="ADAL" clId="{7235A3AA-14F5-4691-837A-ED4FBC327758}" dt="2020-04-10T23:54:59.454" v="856"/>
          <ac:spMkLst>
            <pc:docMk/>
            <pc:sldMk cId="950982578" sldId="263"/>
            <ac:spMk id="5" creationId="{131EA19D-0925-427C-89FC-E15C1F5D73D4}"/>
          </ac:spMkLst>
        </pc:spChg>
        <pc:spChg chg="add mod">
          <ac:chgData name="Mohit Roy" userId="47d316e8-f525-442f-91a8-6c2a3c1813ae" providerId="ADAL" clId="{7235A3AA-14F5-4691-837A-ED4FBC327758}" dt="2020-04-11T00:02:00.809" v="900" actId="14100"/>
          <ac:spMkLst>
            <pc:docMk/>
            <pc:sldMk cId="950982578" sldId="263"/>
            <ac:spMk id="12" creationId="{40D7A27A-7BD2-4383-AB88-A7869B987A67}"/>
          </ac:spMkLst>
        </pc:spChg>
        <pc:spChg chg="add del">
          <ac:chgData name="Mohit Roy" userId="47d316e8-f525-442f-91a8-6c2a3c1813ae" providerId="ADAL" clId="{7235A3AA-14F5-4691-837A-ED4FBC327758}" dt="2020-04-11T00:00:27.394" v="890" actId="26606"/>
          <ac:spMkLst>
            <pc:docMk/>
            <pc:sldMk cId="950982578" sldId="263"/>
            <ac:spMk id="14" creationId="{5FFCF544-A370-4A5D-A95F-CA6E0E7191E6}"/>
          </ac:spMkLst>
        </pc:spChg>
        <pc:spChg chg="add del">
          <ac:chgData name="Mohit Roy" userId="47d316e8-f525-442f-91a8-6c2a3c1813ae" providerId="ADAL" clId="{7235A3AA-14F5-4691-837A-ED4FBC327758}" dt="2020-04-11T00:00:27.394" v="890" actId="26606"/>
          <ac:spMkLst>
            <pc:docMk/>
            <pc:sldMk cId="950982578" sldId="263"/>
            <ac:spMk id="16" creationId="{44CC594A-A820-450F-B363-C19201FCFEC6}"/>
          </ac:spMkLst>
        </pc:spChg>
        <pc:spChg chg="add del">
          <ac:chgData name="Mohit Roy" userId="47d316e8-f525-442f-91a8-6c2a3c1813ae" providerId="ADAL" clId="{7235A3AA-14F5-4691-837A-ED4FBC327758}" dt="2020-04-11T00:00:27.394" v="890" actId="26606"/>
          <ac:spMkLst>
            <pc:docMk/>
            <pc:sldMk cId="950982578" sldId="263"/>
            <ac:spMk id="17" creationId="{7D379150-F6B4-45C8-BE10-6B278AD400EB}"/>
          </ac:spMkLst>
        </pc:spChg>
        <pc:spChg chg="del">
          <ac:chgData name="Mohit Roy" userId="47d316e8-f525-442f-91a8-6c2a3c1813ae" providerId="ADAL" clId="{7235A3AA-14F5-4691-837A-ED4FBC327758}" dt="2020-04-10T23:53:42.569" v="852" actId="478"/>
          <ac:spMkLst>
            <pc:docMk/>
            <pc:sldMk cId="950982578" sldId="263"/>
            <ac:spMk id="18" creationId="{DD4530F6-0242-4970-9C35-28D993437B95}"/>
          </ac:spMkLst>
        </pc:spChg>
        <pc:spChg chg="del">
          <ac:chgData name="Mohit Roy" userId="47d316e8-f525-442f-91a8-6c2a3c1813ae" providerId="ADAL" clId="{7235A3AA-14F5-4691-837A-ED4FBC327758}" dt="2020-04-10T23:53:40.405" v="851" actId="478"/>
          <ac:spMkLst>
            <pc:docMk/>
            <pc:sldMk cId="950982578" sldId="263"/>
            <ac:spMk id="19" creationId="{44DE64E9-14EC-48B0-9E50-F9D0448430FD}"/>
          </ac:spMkLst>
        </pc:spChg>
        <pc:spChg chg="del">
          <ac:chgData name="Mohit Roy" userId="47d316e8-f525-442f-91a8-6c2a3c1813ae" providerId="ADAL" clId="{7235A3AA-14F5-4691-837A-ED4FBC327758}" dt="2020-04-10T23:53:40.405" v="851" actId="478"/>
          <ac:spMkLst>
            <pc:docMk/>
            <pc:sldMk cId="950982578" sldId="263"/>
            <ac:spMk id="20" creationId="{4DE8D6DA-D965-4632-BD53-37D4CF34A062}"/>
          </ac:spMkLst>
        </pc:spChg>
        <pc:spChg chg="del">
          <ac:chgData name="Mohit Roy" userId="47d316e8-f525-442f-91a8-6c2a3c1813ae" providerId="ADAL" clId="{7235A3AA-14F5-4691-837A-ED4FBC327758}" dt="2020-04-10T23:53:40.405" v="851" actId="478"/>
          <ac:spMkLst>
            <pc:docMk/>
            <pc:sldMk cId="950982578" sldId="263"/>
            <ac:spMk id="21" creationId="{7F5CF280-AD66-49CC-8660-881B28C98996}"/>
          </ac:spMkLst>
        </pc:spChg>
        <pc:spChg chg="del">
          <ac:chgData name="Mohit Roy" userId="47d316e8-f525-442f-91a8-6c2a3c1813ae" providerId="ADAL" clId="{7235A3AA-14F5-4691-837A-ED4FBC327758}" dt="2020-04-10T23:53:42.569" v="852" actId="478"/>
          <ac:spMkLst>
            <pc:docMk/>
            <pc:sldMk cId="950982578" sldId="263"/>
            <ac:spMk id="22" creationId="{5ACF5BE2-6A5E-4E45-BFFC-5B6A453A0CB7}"/>
          </ac:spMkLst>
        </pc:spChg>
        <pc:spChg chg="del">
          <ac:chgData name="Mohit Roy" userId="47d316e8-f525-442f-91a8-6c2a3c1813ae" providerId="ADAL" clId="{7235A3AA-14F5-4691-837A-ED4FBC327758}" dt="2020-04-10T23:53:40.405" v="851" actId="478"/>
          <ac:spMkLst>
            <pc:docMk/>
            <pc:sldMk cId="950982578" sldId="263"/>
            <ac:spMk id="23" creationId="{ED612C94-948F-4F8B-AAA5-9071E0432E54}"/>
          </ac:spMkLst>
        </pc:spChg>
        <pc:spChg chg="add del">
          <ac:chgData name="Mohit Roy" userId="47d316e8-f525-442f-91a8-6c2a3c1813ae" providerId="ADAL" clId="{7235A3AA-14F5-4691-837A-ED4FBC327758}" dt="2020-04-11T00:00:27.394" v="890" actId="26606"/>
          <ac:spMkLst>
            <pc:docMk/>
            <pc:sldMk cId="950982578" sldId="263"/>
            <ac:spMk id="24" creationId="{59FAB3DA-E9ED-4574-ABCC-378BC0FF1BBC}"/>
          </ac:spMkLst>
        </pc:spChg>
        <pc:spChg chg="del">
          <ac:chgData name="Mohit Roy" userId="47d316e8-f525-442f-91a8-6c2a3c1813ae" providerId="ADAL" clId="{7235A3AA-14F5-4691-837A-ED4FBC327758}" dt="2020-04-10T23:53:40.405" v="851" actId="478"/>
          <ac:spMkLst>
            <pc:docMk/>
            <pc:sldMk cId="950982578" sldId="263"/>
            <ac:spMk id="25" creationId="{0E9BA1DD-B6AA-448A-98A6-3655D5DA1958}"/>
          </ac:spMkLst>
        </pc:spChg>
        <pc:spChg chg="del">
          <ac:chgData name="Mohit Roy" userId="47d316e8-f525-442f-91a8-6c2a3c1813ae" providerId="ADAL" clId="{7235A3AA-14F5-4691-837A-ED4FBC327758}" dt="2020-04-10T23:53:40.405" v="851" actId="478"/>
          <ac:spMkLst>
            <pc:docMk/>
            <pc:sldMk cId="950982578" sldId="263"/>
            <ac:spMk id="26" creationId="{048670F1-7842-412E-B9C9-CCD8604B3845}"/>
          </ac:spMkLst>
        </pc:spChg>
        <pc:spChg chg="add del">
          <ac:chgData name="Mohit Roy" userId="47d316e8-f525-442f-91a8-6c2a3c1813ae" providerId="ADAL" clId="{7235A3AA-14F5-4691-837A-ED4FBC327758}" dt="2020-04-11T00:00:27.394" v="890" actId="26606"/>
          <ac:spMkLst>
            <pc:docMk/>
            <pc:sldMk cId="950982578" sldId="263"/>
            <ac:spMk id="27" creationId="{53B8D6B0-55D6-48DC-86D8-FD95D5F118AB}"/>
          </ac:spMkLst>
        </pc:spChg>
        <pc:spChg chg="add del">
          <ac:chgData name="Mohit Roy" userId="47d316e8-f525-442f-91a8-6c2a3c1813ae" providerId="ADAL" clId="{7235A3AA-14F5-4691-837A-ED4FBC327758}" dt="2020-04-11T00:00:28.724" v="892" actId="26606"/>
          <ac:spMkLst>
            <pc:docMk/>
            <pc:sldMk cId="950982578" sldId="263"/>
            <ac:spMk id="29" creationId="{600B5AE2-C5CC-499C-8F2D-249888BE22C2}"/>
          </ac:spMkLst>
        </pc:spChg>
        <pc:spChg chg="add del">
          <ac:chgData name="Mohit Roy" userId="47d316e8-f525-442f-91a8-6c2a3c1813ae" providerId="ADAL" clId="{7235A3AA-14F5-4691-837A-ED4FBC327758}" dt="2020-04-11T00:00:28.724" v="892" actId="26606"/>
          <ac:spMkLst>
            <pc:docMk/>
            <pc:sldMk cId="950982578" sldId="263"/>
            <ac:spMk id="30" creationId="{BA7A3698-B350-40E5-8475-9BCC41A089FC}"/>
          </ac:spMkLst>
        </pc:spChg>
        <pc:spChg chg="add del">
          <ac:chgData name="Mohit Roy" userId="47d316e8-f525-442f-91a8-6c2a3c1813ae" providerId="ADAL" clId="{7235A3AA-14F5-4691-837A-ED4FBC327758}" dt="2020-04-11T00:00:28.724" v="892" actId="26606"/>
          <ac:spMkLst>
            <pc:docMk/>
            <pc:sldMk cId="950982578" sldId="263"/>
            <ac:spMk id="32" creationId="{990D0034-F768-41E7-85D4-F38C4DE85770}"/>
          </ac:spMkLst>
        </pc:spChg>
        <pc:spChg chg="add del">
          <ac:chgData name="Mohit Roy" userId="47d316e8-f525-442f-91a8-6c2a3c1813ae" providerId="ADAL" clId="{7235A3AA-14F5-4691-837A-ED4FBC327758}" dt="2020-04-11T00:00:28.724" v="892" actId="26606"/>
          <ac:spMkLst>
            <pc:docMk/>
            <pc:sldMk cId="950982578" sldId="263"/>
            <ac:spMk id="33" creationId="{C4F7E42D-8B5A-4FC8-81CD-9E60171F7FA8}"/>
          </ac:spMkLst>
        </pc:spChg>
        <pc:spChg chg="add del">
          <ac:chgData name="Mohit Roy" userId="47d316e8-f525-442f-91a8-6c2a3c1813ae" providerId="ADAL" clId="{7235A3AA-14F5-4691-837A-ED4FBC327758}" dt="2020-04-11T00:00:28.724" v="892" actId="26606"/>
          <ac:spMkLst>
            <pc:docMk/>
            <pc:sldMk cId="950982578" sldId="263"/>
            <ac:spMk id="34" creationId="{8C04651D-B9F4-4935-A02D-364153FBDF54}"/>
          </ac:spMkLst>
        </pc:spChg>
        <pc:spChg chg="add">
          <ac:chgData name="Mohit Roy" userId="47d316e8-f525-442f-91a8-6c2a3c1813ae" providerId="ADAL" clId="{7235A3AA-14F5-4691-837A-ED4FBC327758}" dt="2020-04-11T00:00:28.786" v="893" actId="26606"/>
          <ac:spMkLst>
            <pc:docMk/>
            <pc:sldMk cId="950982578" sldId="263"/>
            <ac:spMk id="36" creationId="{7D379150-F6B4-45C8-BE10-6B278AD400EB}"/>
          </ac:spMkLst>
        </pc:spChg>
        <pc:spChg chg="add">
          <ac:chgData name="Mohit Roy" userId="47d316e8-f525-442f-91a8-6c2a3c1813ae" providerId="ADAL" clId="{7235A3AA-14F5-4691-837A-ED4FBC327758}" dt="2020-04-11T00:00:28.786" v="893" actId="26606"/>
          <ac:spMkLst>
            <pc:docMk/>
            <pc:sldMk cId="950982578" sldId="263"/>
            <ac:spMk id="37" creationId="{5FFCF544-A370-4A5D-A95F-CA6E0E7191E6}"/>
          </ac:spMkLst>
        </pc:spChg>
        <pc:spChg chg="add">
          <ac:chgData name="Mohit Roy" userId="47d316e8-f525-442f-91a8-6c2a3c1813ae" providerId="ADAL" clId="{7235A3AA-14F5-4691-837A-ED4FBC327758}" dt="2020-04-11T00:00:28.786" v="893" actId="26606"/>
          <ac:spMkLst>
            <pc:docMk/>
            <pc:sldMk cId="950982578" sldId="263"/>
            <ac:spMk id="39" creationId="{44CC594A-A820-450F-B363-C19201FCFEC6}"/>
          </ac:spMkLst>
        </pc:spChg>
        <pc:spChg chg="add">
          <ac:chgData name="Mohit Roy" userId="47d316e8-f525-442f-91a8-6c2a3c1813ae" providerId="ADAL" clId="{7235A3AA-14F5-4691-837A-ED4FBC327758}" dt="2020-04-11T00:00:28.786" v="893" actId="26606"/>
          <ac:spMkLst>
            <pc:docMk/>
            <pc:sldMk cId="950982578" sldId="263"/>
            <ac:spMk id="40" creationId="{59FAB3DA-E9ED-4574-ABCC-378BC0FF1BBC}"/>
          </ac:spMkLst>
        </pc:spChg>
        <pc:spChg chg="add">
          <ac:chgData name="Mohit Roy" userId="47d316e8-f525-442f-91a8-6c2a3c1813ae" providerId="ADAL" clId="{7235A3AA-14F5-4691-837A-ED4FBC327758}" dt="2020-04-11T00:00:28.786" v="893" actId="26606"/>
          <ac:spMkLst>
            <pc:docMk/>
            <pc:sldMk cId="950982578" sldId="263"/>
            <ac:spMk id="41" creationId="{53B8D6B0-55D6-48DC-86D8-FD95D5F118AB}"/>
          </ac:spMkLst>
        </pc:spChg>
        <pc:picChg chg="add mod ord">
          <ac:chgData name="Mohit Roy" userId="47d316e8-f525-442f-91a8-6c2a3c1813ae" providerId="ADAL" clId="{7235A3AA-14F5-4691-837A-ED4FBC327758}" dt="2020-04-11T00:00:28.786" v="893" actId="26606"/>
          <ac:picMkLst>
            <pc:docMk/>
            <pc:sldMk cId="950982578" sldId="263"/>
            <ac:picMk id="2" creationId="{D86CACDA-A713-4143-999E-AAF24833FD87}"/>
          </ac:picMkLst>
        </pc:picChg>
        <pc:cxnChg chg="add del">
          <ac:chgData name="Mohit Roy" userId="47d316e8-f525-442f-91a8-6c2a3c1813ae" providerId="ADAL" clId="{7235A3AA-14F5-4691-837A-ED4FBC327758}" dt="2020-04-11T00:00:27.394" v="890" actId="26606"/>
          <ac:cxnSpMkLst>
            <pc:docMk/>
            <pc:sldMk cId="950982578" sldId="263"/>
            <ac:cxnSpMk id="15" creationId="{6EEB3B97-A638-498B-8083-54191CE71E01}"/>
          </ac:cxnSpMkLst>
        </pc:cxnChg>
        <pc:cxnChg chg="add del">
          <ac:chgData name="Mohit Roy" userId="47d316e8-f525-442f-91a8-6c2a3c1813ae" providerId="ADAL" clId="{7235A3AA-14F5-4691-837A-ED4FBC327758}" dt="2020-04-11T00:00:28.724" v="892" actId="26606"/>
          <ac:cxnSpMkLst>
            <pc:docMk/>
            <pc:sldMk cId="950982578" sldId="263"/>
            <ac:cxnSpMk id="31" creationId="{0AC655C7-EC94-4BE6-84C8-2F9EFBBB2789}"/>
          </ac:cxnSpMkLst>
        </pc:cxnChg>
        <pc:cxnChg chg="add">
          <ac:chgData name="Mohit Roy" userId="47d316e8-f525-442f-91a8-6c2a3c1813ae" providerId="ADAL" clId="{7235A3AA-14F5-4691-837A-ED4FBC327758}" dt="2020-04-11T00:00:28.786" v="893" actId="26606"/>
          <ac:cxnSpMkLst>
            <pc:docMk/>
            <pc:sldMk cId="950982578" sldId="263"/>
            <ac:cxnSpMk id="38" creationId="{6EEB3B97-A638-498B-8083-54191CE71E01}"/>
          </ac:cxnSpMkLst>
        </pc:cxnChg>
      </pc:sldChg>
      <pc:sldChg chg="addSp delSp modSp add">
        <pc:chgData name="Mohit Roy" userId="47d316e8-f525-442f-91a8-6c2a3c1813ae" providerId="ADAL" clId="{7235A3AA-14F5-4691-837A-ED4FBC327758}" dt="2020-04-11T00:38:33.263" v="1613" actId="20577"/>
        <pc:sldMkLst>
          <pc:docMk/>
          <pc:sldMk cId="2445518322" sldId="264"/>
        </pc:sldMkLst>
        <pc:spChg chg="mod ord">
          <ac:chgData name="Mohit Roy" userId="47d316e8-f525-442f-91a8-6c2a3c1813ae" providerId="ADAL" clId="{7235A3AA-14F5-4691-837A-ED4FBC327758}" dt="2020-04-11T00:38:33.263" v="1613" actId="20577"/>
          <ac:spMkLst>
            <pc:docMk/>
            <pc:sldMk cId="2445518322" sldId="264"/>
            <ac:spMk id="3" creationId="{054DB5A0-BB50-461B-B621-901947FA20AA}"/>
          </ac:spMkLst>
        </pc:spChg>
        <pc:spChg chg="mod">
          <ac:chgData name="Mohit Roy" userId="47d316e8-f525-442f-91a8-6c2a3c1813ae" providerId="ADAL" clId="{7235A3AA-14F5-4691-837A-ED4FBC327758}" dt="2020-04-11T00:35:01.336" v="1362" actId="26606"/>
          <ac:spMkLst>
            <pc:docMk/>
            <pc:sldMk cId="2445518322" sldId="264"/>
            <ac:spMk id="12" creationId="{40D7A27A-7BD2-4383-AB88-A7869B987A67}"/>
          </ac:spMkLst>
        </pc:spChg>
        <pc:spChg chg="del">
          <ac:chgData name="Mohit Roy" userId="47d316e8-f525-442f-91a8-6c2a3c1813ae" providerId="ADAL" clId="{7235A3AA-14F5-4691-837A-ED4FBC327758}" dt="2020-04-11T00:19:32.015" v="1100" actId="26606"/>
          <ac:spMkLst>
            <pc:docMk/>
            <pc:sldMk cId="2445518322" sldId="264"/>
            <ac:spMk id="36" creationId="{7D379150-F6B4-45C8-BE10-6B278AD400EB}"/>
          </ac:spMkLst>
        </pc:spChg>
        <pc:spChg chg="del">
          <ac:chgData name="Mohit Roy" userId="47d316e8-f525-442f-91a8-6c2a3c1813ae" providerId="ADAL" clId="{7235A3AA-14F5-4691-837A-ED4FBC327758}" dt="2020-04-11T00:19:32.015" v="1100" actId="26606"/>
          <ac:spMkLst>
            <pc:docMk/>
            <pc:sldMk cId="2445518322" sldId="264"/>
            <ac:spMk id="37" creationId="{5FFCF544-A370-4A5D-A95F-CA6E0E7191E6}"/>
          </ac:spMkLst>
        </pc:spChg>
        <pc:spChg chg="del">
          <ac:chgData name="Mohit Roy" userId="47d316e8-f525-442f-91a8-6c2a3c1813ae" providerId="ADAL" clId="{7235A3AA-14F5-4691-837A-ED4FBC327758}" dt="2020-04-11T00:19:32.015" v="1100" actId="26606"/>
          <ac:spMkLst>
            <pc:docMk/>
            <pc:sldMk cId="2445518322" sldId="264"/>
            <ac:spMk id="39" creationId="{44CC594A-A820-450F-B363-C19201FCFEC6}"/>
          </ac:spMkLst>
        </pc:spChg>
        <pc:spChg chg="del">
          <ac:chgData name="Mohit Roy" userId="47d316e8-f525-442f-91a8-6c2a3c1813ae" providerId="ADAL" clId="{7235A3AA-14F5-4691-837A-ED4FBC327758}" dt="2020-04-11T00:19:32.015" v="1100" actId="26606"/>
          <ac:spMkLst>
            <pc:docMk/>
            <pc:sldMk cId="2445518322" sldId="264"/>
            <ac:spMk id="40" creationId="{59FAB3DA-E9ED-4574-ABCC-378BC0FF1BBC}"/>
          </ac:spMkLst>
        </pc:spChg>
        <pc:spChg chg="del">
          <ac:chgData name="Mohit Roy" userId="47d316e8-f525-442f-91a8-6c2a3c1813ae" providerId="ADAL" clId="{7235A3AA-14F5-4691-837A-ED4FBC327758}" dt="2020-04-11T00:19:32.015" v="1100" actId="26606"/>
          <ac:spMkLst>
            <pc:docMk/>
            <pc:sldMk cId="2445518322" sldId="264"/>
            <ac:spMk id="41" creationId="{53B8D6B0-55D6-48DC-86D8-FD95D5F118AB}"/>
          </ac:spMkLst>
        </pc:spChg>
        <pc:spChg chg="add del">
          <ac:chgData name="Mohit Roy" userId="47d316e8-f525-442f-91a8-6c2a3c1813ae" providerId="ADAL" clId="{7235A3AA-14F5-4691-837A-ED4FBC327758}" dt="2020-04-11T00:35:01.336" v="1362" actId="26606"/>
          <ac:spMkLst>
            <pc:docMk/>
            <pc:sldMk cId="2445518322" sldId="264"/>
            <ac:spMk id="46" creationId="{796CD800-C8BF-41B5-983A-3B3D95FA99E5}"/>
          </ac:spMkLst>
        </pc:spChg>
        <pc:spChg chg="add del">
          <ac:chgData name="Mohit Roy" userId="47d316e8-f525-442f-91a8-6c2a3c1813ae" providerId="ADAL" clId="{7235A3AA-14F5-4691-837A-ED4FBC327758}" dt="2020-04-11T00:35:01.336" v="1362" actId="26606"/>
          <ac:spMkLst>
            <pc:docMk/>
            <pc:sldMk cId="2445518322" sldId="264"/>
            <ac:spMk id="48" creationId="{ED36A27B-61AE-4AA1-8BD6-7310E072D89D}"/>
          </ac:spMkLst>
        </pc:spChg>
        <pc:spChg chg="add del">
          <ac:chgData name="Mohit Roy" userId="47d316e8-f525-442f-91a8-6c2a3c1813ae" providerId="ADAL" clId="{7235A3AA-14F5-4691-837A-ED4FBC327758}" dt="2020-04-11T00:35:01.336" v="1362" actId="26606"/>
          <ac:spMkLst>
            <pc:docMk/>
            <pc:sldMk cId="2445518322" sldId="264"/>
            <ac:spMk id="52" creationId="{2F888C18-7E74-4A98-A7B4-A5C43583A482}"/>
          </ac:spMkLst>
        </pc:spChg>
        <pc:spChg chg="add del">
          <ac:chgData name="Mohit Roy" userId="47d316e8-f525-442f-91a8-6c2a3c1813ae" providerId="ADAL" clId="{7235A3AA-14F5-4691-837A-ED4FBC327758}" dt="2020-04-11T00:35:01.336" v="1362" actId="26606"/>
          <ac:spMkLst>
            <pc:docMk/>
            <pc:sldMk cId="2445518322" sldId="264"/>
            <ac:spMk id="54" creationId="{20436840-698D-4B5F-A7C0-101AD48D861E}"/>
          </ac:spMkLst>
        </pc:spChg>
        <pc:spChg chg="add del">
          <ac:chgData name="Mohit Roy" userId="47d316e8-f525-442f-91a8-6c2a3c1813ae" providerId="ADAL" clId="{7235A3AA-14F5-4691-837A-ED4FBC327758}" dt="2020-04-11T00:35:01.336" v="1362" actId="26606"/>
          <ac:spMkLst>
            <pc:docMk/>
            <pc:sldMk cId="2445518322" sldId="264"/>
            <ac:spMk id="56" creationId="{3682BE5A-770A-4799-BE6D-CE0BD0AD28C0}"/>
          </ac:spMkLst>
        </pc:spChg>
        <pc:spChg chg="add del">
          <ac:chgData name="Mohit Roy" userId="47d316e8-f525-442f-91a8-6c2a3c1813ae" providerId="ADAL" clId="{7235A3AA-14F5-4691-837A-ED4FBC327758}" dt="2020-04-11T00:35:01.336" v="1362" actId="26606"/>
          <ac:spMkLst>
            <pc:docMk/>
            <pc:sldMk cId="2445518322" sldId="264"/>
            <ac:spMk id="58" creationId="{85B58713-80A3-4F72-8ADA-A63E6BA8BC00}"/>
          </ac:spMkLst>
        </pc:spChg>
        <pc:spChg chg="add del">
          <ac:chgData name="Mohit Roy" userId="47d316e8-f525-442f-91a8-6c2a3c1813ae" providerId="ADAL" clId="{7235A3AA-14F5-4691-837A-ED4FBC327758}" dt="2020-04-11T00:30:49.615" v="1353" actId="26606"/>
          <ac:spMkLst>
            <pc:docMk/>
            <pc:sldMk cId="2445518322" sldId="264"/>
            <ac:spMk id="63" creationId="{A459ADE6-39B5-4D2B-B804-9E7F4F18C64B}"/>
          </ac:spMkLst>
        </pc:spChg>
        <pc:spChg chg="add del">
          <ac:chgData name="Mohit Roy" userId="47d316e8-f525-442f-91a8-6c2a3c1813ae" providerId="ADAL" clId="{7235A3AA-14F5-4691-837A-ED4FBC327758}" dt="2020-04-11T00:30:49.615" v="1353" actId="26606"/>
          <ac:spMkLst>
            <pc:docMk/>
            <pc:sldMk cId="2445518322" sldId="264"/>
            <ac:spMk id="65" creationId="{7883968A-0790-403A-8861-3A61F1595143}"/>
          </ac:spMkLst>
        </pc:spChg>
        <pc:spChg chg="add del">
          <ac:chgData name="Mohit Roy" userId="47d316e8-f525-442f-91a8-6c2a3c1813ae" providerId="ADAL" clId="{7235A3AA-14F5-4691-837A-ED4FBC327758}" dt="2020-04-11T00:30:49.615" v="1353" actId="26606"/>
          <ac:spMkLst>
            <pc:docMk/>
            <pc:sldMk cId="2445518322" sldId="264"/>
            <ac:spMk id="69" creationId="{F9567813-D7CB-4815-8D6F-28E3C9D5A113}"/>
          </ac:spMkLst>
        </pc:spChg>
        <pc:spChg chg="add del">
          <ac:chgData name="Mohit Roy" userId="47d316e8-f525-442f-91a8-6c2a3c1813ae" providerId="ADAL" clId="{7235A3AA-14F5-4691-837A-ED4FBC327758}" dt="2020-04-11T00:30:49.615" v="1353" actId="26606"/>
          <ac:spMkLst>
            <pc:docMk/>
            <pc:sldMk cId="2445518322" sldId="264"/>
            <ac:spMk id="71" creationId="{FA45F7C9-4421-4A23-B34E-99DE33301BB7}"/>
          </ac:spMkLst>
        </pc:spChg>
        <pc:spChg chg="add del">
          <ac:chgData name="Mohit Roy" userId="47d316e8-f525-442f-91a8-6c2a3c1813ae" providerId="ADAL" clId="{7235A3AA-14F5-4691-837A-ED4FBC327758}" dt="2020-04-11T00:30:49.615" v="1353" actId="26606"/>
          <ac:spMkLst>
            <pc:docMk/>
            <pc:sldMk cId="2445518322" sldId="264"/>
            <ac:spMk id="73" creationId="{8663BE7B-183A-4877-ABFF-D6E34952F7E5}"/>
          </ac:spMkLst>
        </pc:spChg>
        <pc:spChg chg="add del">
          <ac:chgData name="Mohit Roy" userId="47d316e8-f525-442f-91a8-6c2a3c1813ae" providerId="ADAL" clId="{7235A3AA-14F5-4691-837A-ED4FBC327758}" dt="2020-04-11T00:30:49.615" v="1353" actId="26606"/>
          <ac:spMkLst>
            <pc:docMk/>
            <pc:sldMk cId="2445518322" sldId="264"/>
            <ac:spMk id="75" creationId="{92AE8945-E314-4E55-8834-47A77D9CE316}"/>
          </ac:spMkLst>
        </pc:spChg>
        <pc:spChg chg="add del">
          <ac:chgData name="Mohit Roy" userId="47d316e8-f525-442f-91a8-6c2a3c1813ae" providerId="ADAL" clId="{7235A3AA-14F5-4691-837A-ED4FBC327758}" dt="2020-04-11T00:30:49.615" v="1353" actId="26606"/>
          <ac:spMkLst>
            <pc:docMk/>
            <pc:sldMk cId="2445518322" sldId="264"/>
            <ac:spMk id="77" creationId="{6AA6BA4F-F7B6-4A5C-93D4-4AB4E476DD14}"/>
          </ac:spMkLst>
        </pc:spChg>
        <pc:spChg chg="add del">
          <ac:chgData name="Mohit Roy" userId="47d316e8-f525-442f-91a8-6c2a3c1813ae" providerId="ADAL" clId="{7235A3AA-14F5-4691-837A-ED4FBC327758}" dt="2020-04-11T00:30:52.574" v="1355" actId="26606"/>
          <ac:spMkLst>
            <pc:docMk/>
            <pc:sldMk cId="2445518322" sldId="264"/>
            <ac:spMk id="79" creationId="{796CD800-C8BF-41B5-983A-3B3D95FA99E5}"/>
          </ac:spMkLst>
        </pc:spChg>
        <pc:spChg chg="add del">
          <ac:chgData name="Mohit Roy" userId="47d316e8-f525-442f-91a8-6c2a3c1813ae" providerId="ADAL" clId="{7235A3AA-14F5-4691-837A-ED4FBC327758}" dt="2020-04-11T00:30:52.574" v="1355" actId="26606"/>
          <ac:spMkLst>
            <pc:docMk/>
            <pc:sldMk cId="2445518322" sldId="264"/>
            <ac:spMk id="80" creationId="{ED36A27B-61AE-4AA1-8BD6-7310E072D89D}"/>
          </ac:spMkLst>
        </pc:spChg>
        <pc:spChg chg="add del">
          <ac:chgData name="Mohit Roy" userId="47d316e8-f525-442f-91a8-6c2a3c1813ae" providerId="ADAL" clId="{7235A3AA-14F5-4691-837A-ED4FBC327758}" dt="2020-04-11T00:30:52.574" v="1355" actId="26606"/>
          <ac:spMkLst>
            <pc:docMk/>
            <pc:sldMk cId="2445518322" sldId="264"/>
            <ac:spMk id="82" creationId="{20E9A622-9996-4927-BBCD-AEE2687BEDAD}"/>
          </ac:spMkLst>
        </pc:spChg>
        <pc:spChg chg="add del">
          <ac:chgData name="Mohit Roy" userId="47d316e8-f525-442f-91a8-6c2a3c1813ae" providerId="ADAL" clId="{7235A3AA-14F5-4691-837A-ED4FBC327758}" dt="2020-04-11T00:30:52.574" v="1355" actId="26606"/>
          <ac:spMkLst>
            <pc:docMk/>
            <pc:sldMk cId="2445518322" sldId="264"/>
            <ac:spMk id="83" creationId="{51DE3FC3-BAC1-4105-9620-4FB64EDCE876}"/>
          </ac:spMkLst>
        </pc:spChg>
        <pc:spChg chg="add del">
          <ac:chgData name="Mohit Roy" userId="47d316e8-f525-442f-91a8-6c2a3c1813ae" providerId="ADAL" clId="{7235A3AA-14F5-4691-837A-ED4FBC327758}" dt="2020-04-11T00:30:52.574" v="1355" actId="26606"/>
          <ac:spMkLst>
            <pc:docMk/>
            <pc:sldMk cId="2445518322" sldId="264"/>
            <ac:spMk id="84" creationId="{CEF02B21-6D04-4A6A-B03E-CF7642D59161}"/>
          </ac:spMkLst>
        </pc:spChg>
        <pc:spChg chg="add del">
          <ac:chgData name="Mohit Roy" userId="47d316e8-f525-442f-91a8-6c2a3c1813ae" providerId="ADAL" clId="{7235A3AA-14F5-4691-837A-ED4FBC327758}" dt="2020-04-11T00:30:52.574" v="1355" actId="26606"/>
          <ac:spMkLst>
            <pc:docMk/>
            <pc:sldMk cId="2445518322" sldId="264"/>
            <ac:spMk id="85" creationId="{97E39010-823C-439A-B438-FEEDF549083C}"/>
          </ac:spMkLst>
        </pc:spChg>
        <pc:spChg chg="add del">
          <ac:chgData name="Mohit Roy" userId="47d316e8-f525-442f-91a8-6c2a3c1813ae" providerId="ADAL" clId="{7235A3AA-14F5-4691-837A-ED4FBC327758}" dt="2020-04-11T00:30:55.516" v="1357" actId="26606"/>
          <ac:spMkLst>
            <pc:docMk/>
            <pc:sldMk cId="2445518322" sldId="264"/>
            <ac:spMk id="87" creationId="{0182F701-1D9A-4047-A9CA-73A707EA0A14}"/>
          </ac:spMkLst>
        </pc:spChg>
        <pc:spChg chg="add del">
          <ac:chgData name="Mohit Roy" userId="47d316e8-f525-442f-91a8-6c2a3c1813ae" providerId="ADAL" clId="{7235A3AA-14F5-4691-837A-ED4FBC327758}" dt="2020-04-11T00:30:55.516" v="1357" actId="26606"/>
          <ac:spMkLst>
            <pc:docMk/>
            <pc:sldMk cId="2445518322" sldId="264"/>
            <ac:spMk id="88" creationId="{FD46288E-4C86-4ADB-893C-3C29FDE84B5B}"/>
          </ac:spMkLst>
        </pc:spChg>
        <pc:spChg chg="add del">
          <ac:chgData name="Mohit Roy" userId="47d316e8-f525-442f-91a8-6c2a3c1813ae" providerId="ADAL" clId="{7235A3AA-14F5-4691-837A-ED4FBC327758}" dt="2020-04-11T00:30:55.516" v="1357" actId="26606"/>
          <ac:spMkLst>
            <pc:docMk/>
            <pc:sldMk cId="2445518322" sldId="264"/>
            <ac:spMk id="90" creationId="{7D23A9E9-0C14-4106-BCA5-A3462E948FAB}"/>
          </ac:spMkLst>
        </pc:spChg>
        <pc:spChg chg="add del">
          <ac:chgData name="Mohit Roy" userId="47d316e8-f525-442f-91a8-6c2a3c1813ae" providerId="ADAL" clId="{7235A3AA-14F5-4691-837A-ED4FBC327758}" dt="2020-04-11T00:30:55.516" v="1357" actId="26606"/>
          <ac:spMkLst>
            <pc:docMk/>
            <pc:sldMk cId="2445518322" sldId="264"/>
            <ac:spMk id="91" creationId="{9611F52D-1ABB-47FF-A480-1564ACBB9D2C}"/>
          </ac:spMkLst>
        </pc:spChg>
        <pc:spChg chg="add del">
          <ac:chgData name="Mohit Roy" userId="47d316e8-f525-442f-91a8-6c2a3c1813ae" providerId="ADAL" clId="{7235A3AA-14F5-4691-837A-ED4FBC327758}" dt="2020-04-11T00:30:55.516" v="1357" actId="26606"/>
          <ac:spMkLst>
            <pc:docMk/>
            <pc:sldMk cId="2445518322" sldId="264"/>
            <ac:spMk id="92" creationId="{C6CB1B3D-A605-4D85-9B0A-D72C281660B0}"/>
          </ac:spMkLst>
        </pc:spChg>
        <pc:spChg chg="add del">
          <ac:chgData name="Mohit Roy" userId="47d316e8-f525-442f-91a8-6c2a3c1813ae" providerId="ADAL" clId="{7235A3AA-14F5-4691-837A-ED4FBC327758}" dt="2020-04-11T00:30:59.989" v="1359" actId="26606"/>
          <ac:spMkLst>
            <pc:docMk/>
            <pc:sldMk cId="2445518322" sldId="264"/>
            <ac:spMk id="94" creationId="{796CD800-C8BF-41B5-983A-3B3D95FA99E5}"/>
          </ac:spMkLst>
        </pc:spChg>
        <pc:spChg chg="add del">
          <ac:chgData name="Mohit Roy" userId="47d316e8-f525-442f-91a8-6c2a3c1813ae" providerId="ADAL" clId="{7235A3AA-14F5-4691-837A-ED4FBC327758}" dt="2020-04-11T00:30:59.989" v="1359" actId="26606"/>
          <ac:spMkLst>
            <pc:docMk/>
            <pc:sldMk cId="2445518322" sldId="264"/>
            <ac:spMk id="95" creationId="{ED36A27B-61AE-4AA1-8BD6-7310E072D89D}"/>
          </ac:spMkLst>
        </pc:spChg>
        <pc:spChg chg="add del">
          <ac:chgData name="Mohit Roy" userId="47d316e8-f525-442f-91a8-6c2a3c1813ae" providerId="ADAL" clId="{7235A3AA-14F5-4691-837A-ED4FBC327758}" dt="2020-04-11T00:30:59.989" v="1359" actId="26606"/>
          <ac:spMkLst>
            <pc:docMk/>
            <pc:sldMk cId="2445518322" sldId="264"/>
            <ac:spMk id="97" creationId="{2EB56A1A-8685-45C8-A64C-D5045ACB42B0}"/>
          </ac:spMkLst>
        </pc:spChg>
        <pc:spChg chg="add del">
          <ac:chgData name="Mohit Roy" userId="47d316e8-f525-442f-91a8-6c2a3c1813ae" providerId="ADAL" clId="{7235A3AA-14F5-4691-837A-ED4FBC327758}" dt="2020-04-11T00:30:59.989" v="1359" actId="26606"/>
          <ac:spMkLst>
            <pc:docMk/>
            <pc:sldMk cId="2445518322" sldId="264"/>
            <ac:spMk id="98" creationId="{79DF55E6-8C71-4381-81E4-31D3EBC96DFC}"/>
          </ac:spMkLst>
        </pc:spChg>
        <pc:spChg chg="add del">
          <ac:chgData name="Mohit Roy" userId="47d316e8-f525-442f-91a8-6c2a3c1813ae" providerId="ADAL" clId="{7235A3AA-14F5-4691-837A-ED4FBC327758}" dt="2020-04-11T00:30:59.989" v="1359" actId="26606"/>
          <ac:spMkLst>
            <pc:docMk/>
            <pc:sldMk cId="2445518322" sldId="264"/>
            <ac:spMk id="100" creationId="{19DE44C1-A00E-40B3-B723-D1199BD4EB72}"/>
          </ac:spMkLst>
        </pc:spChg>
        <pc:spChg chg="add del">
          <ac:chgData name="Mohit Roy" userId="47d316e8-f525-442f-91a8-6c2a3c1813ae" providerId="ADAL" clId="{7235A3AA-14F5-4691-837A-ED4FBC327758}" dt="2020-04-11T00:30:59.989" v="1359" actId="26606"/>
          <ac:spMkLst>
            <pc:docMk/>
            <pc:sldMk cId="2445518322" sldId="264"/>
            <ac:spMk id="101" creationId="{5DD14EB9-7D82-468B-B45D-876BE90A5EAF}"/>
          </ac:spMkLst>
        </pc:spChg>
        <pc:spChg chg="add del">
          <ac:chgData name="Mohit Roy" userId="47d316e8-f525-442f-91a8-6c2a3c1813ae" providerId="ADAL" clId="{7235A3AA-14F5-4691-837A-ED4FBC327758}" dt="2020-04-11T00:30:59.989" v="1359" actId="26606"/>
          <ac:spMkLst>
            <pc:docMk/>
            <pc:sldMk cId="2445518322" sldId="264"/>
            <ac:spMk id="102" creationId="{88302865-9184-47F8-9D42-09980A3E5D1C}"/>
          </ac:spMkLst>
        </pc:spChg>
        <pc:spChg chg="add del">
          <ac:chgData name="Mohit Roy" userId="47d316e8-f525-442f-91a8-6c2a3c1813ae" providerId="ADAL" clId="{7235A3AA-14F5-4691-837A-ED4FBC327758}" dt="2020-04-11T00:35:01.254" v="1361" actId="26606"/>
          <ac:spMkLst>
            <pc:docMk/>
            <pc:sldMk cId="2445518322" sldId="264"/>
            <ac:spMk id="104" creationId="{A459ADE6-39B5-4D2B-B804-9E7F4F18C64B}"/>
          </ac:spMkLst>
        </pc:spChg>
        <pc:spChg chg="add del">
          <ac:chgData name="Mohit Roy" userId="47d316e8-f525-442f-91a8-6c2a3c1813ae" providerId="ADAL" clId="{7235A3AA-14F5-4691-837A-ED4FBC327758}" dt="2020-04-11T00:35:01.254" v="1361" actId="26606"/>
          <ac:spMkLst>
            <pc:docMk/>
            <pc:sldMk cId="2445518322" sldId="264"/>
            <ac:spMk id="105" creationId="{7883968A-0790-403A-8861-3A61F1595143}"/>
          </ac:spMkLst>
        </pc:spChg>
        <pc:spChg chg="add del">
          <ac:chgData name="Mohit Roy" userId="47d316e8-f525-442f-91a8-6c2a3c1813ae" providerId="ADAL" clId="{7235A3AA-14F5-4691-837A-ED4FBC327758}" dt="2020-04-11T00:35:01.254" v="1361" actId="26606"/>
          <ac:spMkLst>
            <pc:docMk/>
            <pc:sldMk cId="2445518322" sldId="264"/>
            <ac:spMk id="107" creationId="{76802D78-08AE-4322-A011-F916F2D42CDA}"/>
          </ac:spMkLst>
        </pc:spChg>
        <pc:spChg chg="add del">
          <ac:chgData name="Mohit Roy" userId="47d316e8-f525-442f-91a8-6c2a3c1813ae" providerId="ADAL" clId="{7235A3AA-14F5-4691-837A-ED4FBC327758}" dt="2020-04-11T00:35:01.254" v="1361" actId="26606"/>
          <ac:spMkLst>
            <pc:docMk/>
            <pc:sldMk cId="2445518322" sldId="264"/>
            <ac:spMk id="109" creationId="{45598703-F094-4F74-93F0-945A832FFA5D}"/>
          </ac:spMkLst>
        </pc:spChg>
        <pc:spChg chg="add del">
          <ac:chgData name="Mohit Roy" userId="47d316e8-f525-442f-91a8-6c2a3c1813ae" providerId="ADAL" clId="{7235A3AA-14F5-4691-837A-ED4FBC327758}" dt="2020-04-11T00:35:01.254" v="1361" actId="26606"/>
          <ac:spMkLst>
            <pc:docMk/>
            <pc:sldMk cId="2445518322" sldId="264"/>
            <ac:spMk id="110" creationId="{F0AC4F6F-0DD7-4E3F-ADF7-26B8E879762E}"/>
          </ac:spMkLst>
        </pc:spChg>
        <pc:spChg chg="add">
          <ac:chgData name="Mohit Roy" userId="47d316e8-f525-442f-91a8-6c2a3c1813ae" providerId="ADAL" clId="{7235A3AA-14F5-4691-837A-ED4FBC327758}" dt="2020-04-11T00:35:01.336" v="1362" actId="26606"/>
          <ac:spMkLst>
            <pc:docMk/>
            <pc:sldMk cId="2445518322" sldId="264"/>
            <ac:spMk id="112" creationId="{0182F701-1D9A-4047-A9CA-73A707EA0A14}"/>
          </ac:spMkLst>
        </pc:spChg>
        <pc:spChg chg="add">
          <ac:chgData name="Mohit Roy" userId="47d316e8-f525-442f-91a8-6c2a3c1813ae" providerId="ADAL" clId="{7235A3AA-14F5-4691-837A-ED4FBC327758}" dt="2020-04-11T00:35:01.336" v="1362" actId="26606"/>
          <ac:spMkLst>
            <pc:docMk/>
            <pc:sldMk cId="2445518322" sldId="264"/>
            <ac:spMk id="113" creationId="{FD46288E-4C86-4ADB-893C-3C29FDE84B5B}"/>
          </ac:spMkLst>
        </pc:spChg>
        <pc:spChg chg="add">
          <ac:chgData name="Mohit Roy" userId="47d316e8-f525-442f-91a8-6c2a3c1813ae" providerId="ADAL" clId="{7235A3AA-14F5-4691-837A-ED4FBC327758}" dt="2020-04-11T00:35:01.336" v="1362" actId="26606"/>
          <ac:spMkLst>
            <pc:docMk/>
            <pc:sldMk cId="2445518322" sldId="264"/>
            <ac:spMk id="115" creationId="{72C68451-C4CB-4C4D-93E5-947CC9B0FC88}"/>
          </ac:spMkLst>
        </pc:spChg>
        <pc:spChg chg="add">
          <ac:chgData name="Mohit Roy" userId="47d316e8-f525-442f-91a8-6c2a3c1813ae" providerId="ADAL" clId="{7235A3AA-14F5-4691-837A-ED4FBC327758}" dt="2020-04-11T00:35:01.336" v="1362" actId="26606"/>
          <ac:spMkLst>
            <pc:docMk/>
            <pc:sldMk cId="2445518322" sldId="264"/>
            <ac:spMk id="116" creationId="{E6CB3857-9381-42C9-810F-3DBD20581C9D}"/>
          </ac:spMkLst>
        </pc:spChg>
        <pc:spChg chg="add">
          <ac:chgData name="Mohit Roy" userId="47d316e8-f525-442f-91a8-6c2a3c1813ae" providerId="ADAL" clId="{7235A3AA-14F5-4691-837A-ED4FBC327758}" dt="2020-04-11T00:35:01.336" v="1362" actId="26606"/>
          <ac:spMkLst>
            <pc:docMk/>
            <pc:sldMk cId="2445518322" sldId="264"/>
            <ac:spMk id="117" creationId="{6FE87080-9C7B-430B-8D46-C8E6AEE45CAE}"/>
          </ac:spMkLst>
        </pc:spChg>
        <pc:spChg chg="add">
          <ac:chgData name="Mohit Roy" userId="47d316e8-f525-442f-91a8-6c2a3c1813ae" providerId="ADAL" clId="{7235A3AA-14F5-4691-837A-ED4FBC327758}" dt="2020-04-11T00:35:01.336" v="1362" actId="26606"/>
          <ac:spMkLst>
            <pc:docMk/>
            <pc:sldMk cId="2445518322" sldId="264"/>
            <ac:spMk id="118" creationId="{01CD223A-6BBA-417E-A1D0-E5C195A6C7F4}"/>
          </ac:spMkLst>
        </pc:spChg>
        <pc:spChg chg="add">
          <ac:chgData name="Mohit Roy" userId="47d316e8-f525-442f-91a8-6c2a3c1813ae" providerId="ADAL" clId="{7235A3AA-14F5-4691-837A-ED4FBC327758}" dt="2020-04-11T00:35:01.336" v="1362" actId="26606"/>
          <ac:spMkLst>
            <pc:docMk/>
            <pc:sldMk cId="2445518322" sldId="264"/>
            <ac:spMk id="120" creationId="{3419974A-3967-488F-A5AD-DFAA45CA622E}"/>
          </ac:spMkLst>
        </pc:spChg>
        <pc:spChg chg="add">
          <ac:chgData name="Mohit Roy" userId="47d316e8-f525-442f-91a8-6c2a3c1813ae" providerId="ADAL" clId="{7235A3AA-14F5-4691-837A-ED4FBC327758}" dt="2020-04-11T00:35:01.336" v="1362" actId="26606"/>
          <ac:spMkLst>
            <pc:docMk/>
            <pc:sldMk cId="2445518322" sldId="264"/>
            <ac:spMk id="121" creationId="{A37B7074-D65F-4811-A596-29202DC472C7}"/>
          </ac:spMkLst>
        </pc:spChg>
        <pc:spChg chg="add">
          <ac:chgData name="Mohit Roy" userId="47d316e8-f525-442f-91a8-6c2a3c1813ae" providerId="ADAL" clId="{7235A3AA-14F5-4691-837A-ED4FBC327758}" dt="2020-04-11T00:35:01.336" v="1362" actId="26606"/>
          <ac:spMkLst>
            <pc:docMk/>
            <pc:sldMk cId="2445518322" sldId="264"/>
            <ac:spMk id="122" creationId="{6BE05B35-DAAF-4F54-B4CC-ED1C93F5760D}"/>
          </ac:spMkLst>
        </pc:spChg>
        <pc:spChg chg="add">
          <ac:chgData name="Mohit Roy" userId="47d316e8-f525-442f-91a8-6c2a3c1813ae" providerId="ADAL" clId="{7235A3AA-14F5-4691-837A-ED4FBC327758}" dt="2020-04-11T00:35:01.336" v="1362" actId="26606"/>
          <ac:spMkLst>
            <pc:docMk/>
            <pc:sldMk cId="2445518322" sldId="264"/>
            <ac:spMk id="123" creationId="{0BA95580-1D63-49F5-8878-136B91CE3BF0}"/>
          </ac:spMkLst>
        </pc:spChg>
        <pc:picChg chg="del">
          <ac:chgData name="Mohit Roy" userId="47d316e8-f525-442f-91a8-6c2a3c1813ae" providerId="ADAL" clId="{7235A3AA-14F5-4691-837A-ED4FBC327758}" dt="2020-04-11T00:03:11.898" v="905" actId="478"/>
          <ac:picMkLst>
            <pc:docMk/>
            <pc:sldMk cId="2445518322" sldId="264"/>
            <ac:picMk id="2" creationId="{D86CACDA-A713-4143-999E-AAF24833FD87}"/>
          </ac:picMkLst>
        </pc:picChg>
        <pc:picChg chg="add del mod">
          <ac:chgData name="Mohit Roy" userId="47d316e8-f525-442f-91a8-6c2a3c1813ae" providerId="ADAL" clId="{7235A3AA-14F5-4691-837A-ED4FBC327758}" dt="2020-04-11T00:15:05.198" v="1024" actId="478"/>
          <ac:picMkLst>
            <pc:docMk/>
            <pc:sldMk cId="2445518322" sldId="264"/>
            <ac:picMk id="4" creationId="{064A3EFE-790C-43DD-8A51-15D49261CDAF}"/>
          </ac:picMkLst>
        </pc:picChg>
        <pc:picChg chg="add mod ord">
          <ac:chgData name="Mohit Roy" userId="47d316e8-f525-442f-91a8-6c2a3c1813ae" providerId="ADAL" clId="{7235A3AA-14F5-4691-837A-ED4FBC327758}" dt="2020-04-11T00:35:01.336" v="1362" actId="26606"/>
          <ac:picMkLst>
            <pc:docMk/>
            <pc:sldMk cId="2445518322" sldId="264"/>
            <ac:picMk id="5" creationId="{55E933BB-6FD5-45F0-9564-8C3A995AA6B7}"/>
          </ac:picMkLst>
        </pc:picChg>
        <pc:picChg chg="add mod ord">
          <ac:chgData name="Mohit Roy" userId="47d316e8-f525-442f-91a8-6c2a3c1813ae" providerId="ADAL" clId="{7235A3AA-14F5-4691-837A-ED4FBC327758}" dt="2020-04-11T00:35:01.336" v="1362" actId="26606"/>
          <ac:picMkLst>
            <pc:docMk/>
            <pc:sldMk cId="2445518322" sldId="264"/>
            <ac:picMk id="6" creationId="{C93368DB-35D8-4ACD-9B86-E60EED271AAD}"/>
          </ac:picMkLst>
        </pc:picChg>
        <pc:picChg chg="add mod">
          <ac:chgData name="Mohit Roy" userId="47d316e8-f525-442f-91a8-6c2a3c1813ae" providerId="ADAL" clId="{7235A3AA-14F5-4691-837A-ED4FBC327758}" dt="2020-04-11T00:35:01.336" v="1362" actId="26606"/>
          <ac:picMkLst>
            <pc:docMk/>
            <pc:sldMk cId="2445518322" sldId="264"/>
            <ac:picMk id="7" creationId="{82CC992F-DF50-46CA-B667-320B24C368C9}"/>
          </ac:picMkLst>
        </pc:picChg>
        <pc:cxnChg chg="del">
          <ac:chgData name="Mohit Roy" userId="47d316e8-f525-442f-91a8-6c2a3c1813ae" providerId="ADAL" clId="{7235A3AA-14F5-4691-837A-ED4FBC327758}" dt="2020-04-11T00:19:32.015" v="1100" actId="26606"/>
          <ac:cxnSpMkLst>
            <pc:docMk/>
            <pc:sldMk cId="2445518322" sldId="264"/>
            <ac:cxnSpMk id="38" creationId="{6EEB3B97-A638-498B-8083-54191CE71E01}"/>
          </ac:cxnSpMkLst>
        </pc:cxnChg>
        <pc:cxnChg chg="add del">
          <ac:chgData name="Mohit Roy" userId="47d316e8-f525-442f-91a8-6c2a3c1813ae" providerId="ADAL" clId="{7235A3AA-14F5-4691-837A-ED4FBC327758}" dt="2020-04-11T00:35:01.336" v="1362" actId="26606"/>
          <ac:cxnSpMkLst>
            <pc:docMk/>
            <pc:sldMk cId="2445518322" sldId="264"/>
            <ac:cxnSpMk id="50" creationId="{511BC4C5-EB16-4C0B-83E6-96A39848CF19}"/>
          </ac:cxnSpMkLst>
        </pc:cxnChg>
        <pc:cxnChg chg="add del">
          <ac:chgData name="Mohit Roy" userId="47d316e8-f525-442f-91a8-6c2a3c1813ae" providerId="ADAL" clId="{7235A3AA-14F5-4691-837A-ED4FBC327758}" dt="2020-04-11T00:30:49.615" v="1353" actId="26606"/>
          <ac:cxnSpMkLst>
            <pc:docMk/>
            <pc:sldMk cId="2445518322" sldId="264"/>
            <ac:cxnSpMk id="67" creationId="{4E9A2888-251D-4ACC-9A39-8C65906F5285}"/>
          </ac:cxnSpMkLst>
        </pc:cxnChg>
        <pc:cxnChg chg="add del">
          <ac:chgData name="Mohit Roy" userId="47d316e8-f525-442f-91a8-6c2a3c1813ae" providerId="ADAL" clId="{7235A3AA-14F5-4691-837A-ED4FBC327758}" dt="2020-04-11T00:30:52.574" v="1355" actId="26606"/>
          <ac:cxnSpMkLst>
            <pc:docMk/>
            <pc:sldMk cId="2445518322" sldId="264"/>
            <ac:cxnSpMk id="81" creationId="{511BC4C5-EB16-4C0B-83E6-96A39848CF19}"/>
          </ac:cxnSpMkLst>
        </pc:cxnChg>
        <pc:cxnChg chg="add del">
          <ac:chgData name="Mohit Roy" userId="47d316e8-f525-442f-91a8-6c2a3c1813ae" providerId="ADAL" clId="{7235A3AA-14F5-4691-837A-ED4FBC327758}" dt="2020-04-11T00:30:55.516" v="1357" actId="26606"/>
          <ac:cxnSpMkLst>
            <pc:docMk/>
            <pc:sldMk cId="2445518322" sldId="264"/>
            <ac:cxnSpMk id="89" creationId="{318EA713-6EC5-4E3B-9ABC-DDF657C87A80}"/>
          </ac:cxnSpMkLst>
        </pc:cxnChg>
        <pc:cxnChg chg="add del">
          <ac:chgData name="Mohit Roy" userId="47d316e8-f525-442f-91a8-6c2a3c1813ae" providerId="ADAL" clId="{7235A3AA-14F5-4691-837A-ED4FBC327758}" dt="2020-04-11T00:30:59.989" v="1359" actId="26606"/>
          <ac:cxnSpMkLst>
            <pc:docMk/>
            <pc:sldMk cId="2445518322" sldId="264"/>
            <ac:cxnSpMk id="96" creationId="{511BC4C5-EB16-4C0B-83E6-96A39848CF19}"/>
          </ac:cxnSpMkLst>
        </pc:cxnChg>
        <pc:cxnChg chg="add del">
          <ac:chgData name="Mohit Roy" userId="47d316e8-f525-442f-91a8-6c2a3c1813ae" providerId="ADAL" clId="{7235A3AA-14F5-4691-837A-ED4FBC327758}" dt="2020-04-11T00:30:59.989" v="1359" actId="26606"/>
          <ac:cxnSpMkLst>
            <pc:docMk/>
            <pc:sldMk cId="2445518322" sldId="264"/>
            <ac:cxnSpMk id="99" creationId="{D6E0AD8B-255F-4090-B0E4-668B3F32FCDD}"/>
          </ac:cxnSpMkLst>
        </pc:cxnChg>
        <pc:cxnChg chg="add del">
          <ac:chgData name="Mohit Roy" userId="47d316e8-f525-442f-91a8-6c2a3c1813ae" providerId="ADAL" clId="{7235A3AA-14F5-4691-837A-ED4FBC327758}" dt="2020-04-11T00:35:01.254" v="1361" actId="26606"/>
          <ac:cxnSpMkLst>
            <pc:docMk/>
            <pc:sldMk cId="2445518322" sldId="264"/>
            <ac:cxnSpMk id="106" creationId="{4E9A2888-251D-4ACC-9A39-8C65906F5285}"/>
          </ac:cxnSpMkLst>
        </pc:cxnChg>
        <pc:cxnChg chg="add del">
          <ac:chgData name="Mohit Roy" userId="47d316e8-f525-442f-91a8-6c2a3c1813ae" providerId="ADAL" clId="{7235A3AA-14F5-4691-837A-ED4FBC327758}" dt="2020-04-11T00:35:01.254" v="1361" actId="26606"/>
          <ac:cxnSpMkLst>
            <pc:docMk/>
            <pc:sldMk cId="2445518322" sldId="264"/>
            <ac:cxnSpMk id="108" creationId="{95FA3E87-F218-4BA5-921F-838DB6FC6FD7}"/>
          </ac:cxnSpMkLst>
        </pc:cxnChg>
        <pc:cxnChg chg="add">
          <ac:chgData name="Mohit Roy" userId="47d316e8-f525-442f-91a8-6c2a3c1813ae" providerId="ADAL" clId="{7235A3AA-14F5-4691-837A-ED4FBC327758}" dt="2020-04-11T00:35:01.336" v="1362" actId="26606"/>
          <ac:cxnSpMkLst>
            <pc:docMk/>
            <pc:sldMk cId="2445518322" sldId="264"/>
            <ac:cxnSpMk id="114" creationId="{318EA713-6EC5-4E3B-9ABC-DDF657C87A80}"/>
          </ac:cxnSpMkLst>
        </pc:cxnChg>
        <pc:cxnChg chg="add">
          <ac:chgData name="Mohit Roy" userId="47d316e8-f525-442f-91a8-6c2a3c1813ae" providerId="ADAL" clId="{7235A3AA-14F5-4691-837A-ED4FBC327758}" dt="2020-04-11T00:35:01.336" v="1362" actId="26606"/>
          <ac:cxnSpMkLst>
            <pc:docMk/>
            <pc:sldMk cId="2445518322" sldId="264"/>
            <ac:cxnSpMk id="119" creationId="{D5784AB5-E0AD-4674-98A4-25BFB8934C39}"/>
          </ac:cxnSpMkLst>
        </pc:cxnChg>
      </pc:sldChg>
      <pc:sldChg chg="addSp delSp modSp add ord">
        <pc:chgData name="Mohit Roy" userId="47d316e8-f525-442f-91a8-6c2a3c1813ae" providerId="ADAL" clId="{7235A3AA-14F5-4691-837A-ED4FBC327758}" dt="2020-04-11T00:45:07.198" v="1765" actId="20577"/>
        <pc:sldMkLst>
          <pc:docMk/>
          <pc:sldMk cId="347731989" sldId="265"/>
        </pc:sldMkLst>
        <pc:spChg chg="mod">
          <ac:chgData name="Mohit Roy" userId="47d316e8-f525-442f-91a8-6c2a3c1813ae" providerId="ADAL" clId="{7235A3AA-14F5-4691-837A-ED4FBC327758}" dt="2020-04-11T00:45:07.198" v="1765" actId="20577"/>
          <ac:spMkLst>
            <pc:docMk/>
            <pc:sldMk cId="347731989" sldId="265"/>
            <ac:spMk id="3" creationId="{054DB5A0-BB50-461B-B621-901947FA20AA}"/>
          </ac:spMkLst>
        </pc:spChg>
        <pc:spChg chg="mod">
          <ac:chgData name="Mohit Roy" userId="47d316e8-f525-442f-91a8-6c2a3c1813ae" providerId="ADAL" clId="{7235A3AA-14F5-4691-837A-ED4FBC327758}" dt="2020-04-11T00:40:53.049" v="1623" actId="14100"/>
          <ac:spMkLst>
            <pc:docMk/>
            <pc:sldMk cId="347731989" sldId="265"/>
            <ac:spMk id="12" creationId="{40D7A27A-7BD2-4383-AB88-A7869B987A67}"/>
          </ac:spMkLst>
        </pc:spChg>
        <pc:spChg chg="del">
          <ac:chgData name="Mohit Roy" userId="47d316e8-f525-442f-91a8-6c2a3c1813ae" providerId="ADAL" clId="{7235A3AA-14F5-4691-837A-ED4FBC327758}" dt="2020-04-11T00:40:04.037" v="1621" actId="26606"/>
          <ac:spMkLst>
            <pc:docMk/>
            <pc:sldMk cId="347731989" sldId="265"/>
            <ac:spMk id="36" creationId="{7D379150-F6B4-45C8-BE10-6B278AD400EB}"/>
          </ac:spMkLst>
        </pc:spChg>
        <pc:spChg chg="del">
          <ac:chgData name="Mohit Roy" userId="47d316e8-f525-442f-91a8-6c2a3c1813ae" providerId="ADAL" clId="{7235A3AA-14F5-4691-837A-ED4FBC327758}" dt="2020-04-11T00:40:04.037" v="1621" actId="26606"/>
          <ac:spMkLst>
            <pc:docMk/>
            <pc:sldMk cId="347731989" sldId="265"/>
            <ac:spMk id="37" creationId="{5FFCF544-A370-4A5D-A95F-CA6E0E7191E6}"/>
          </ac:spMkLst>
        </pc:spChg>
        <pc:spChg chg="del">
          <ac:chgData name="Mohit Roy" userId="47d316e8-f525-442f-91a8-6c2a3c1813ae" providerId="ADAL" clId="{7235A3AA-14F5-4691-837A-ED4FBC327758}" dt="2020-04-11T00:40:04.037" v="1621" actId="26606"/>
          <ac:spMkLst>
            <pc:docMk/>
            <pc:sldMk cId="347731989" sldId="265"/>
            <ac:spMk id="39" creationId="{44CC594A-A820-450F-B363-C19201FCFEC6}"/>
          </ac:spMkLst>
        </pc:spChg>
        <pc:spChg chg="del">
          <ac:chgData name="Mohit Roy" userId="47d316e8-f525-442f-91a8-6c2a3c1813ae" providerId="ADAL" clId="{7235A3AA-14F5-4691-837A-ED4FBC327758}" dt="2020-04-11T00:40:04.037" v="1621" actId="26606"/>
          <ac:spMkLst>
            <pc:docMk/>
            <pc:sldMk cId="347731989" sldId="265"/>
            <ac:spMk id="40" creationId="{59FAB3DA-E9ED-4574-ABCC-378BC0FF1BBC}"/>
          </ac:spMkLst>
        </pc:spChg>
        <pc:spChg chg="del">
          <ac:chgData name="Mohit Roy" userId="47d316e8-f525-442f-91a8-6c2a3c1813ae" providerId="ADAL" clId="{7235A3AA-14F5-4691-837A-ED4FBC327758}" dt="2020-04-11T00:40:04.037" v="1621" actId="26606"/>
          <ac:spMkLst>
            <pc:docMk/>
            <pc:sldMk cId="347731989" sldId="265"/>
            <ac:spMk id="41" creationId="{53B8D6B0-55D6-48DC-86D8-FD95D5F118AB}"/>
          </ac:spMkLst>
        </pc:spChg>
        <pc:spChg chg="add">
          <ac:chgData name="Mohit Roy" userId="47d316e8-f525-442f-91a8-6c2a3c1813ae" providerId="ADAL" clId="{7235A3AA-14F5-4691-837A-ED4FBC327758}" dt="2020-04-11T00:40:04.037" v="1621" actId="26606"/>
          <ac:spMkLst>
            <pc:docMk/>
            <pc:sldMk cId="347731989" sldId="265"/>
            <ac:spMk id="46" creationId="{600B5AE2-C5CC-499C-8F2D-249888BE22C2}"/>
          </ac:spMkLst>
        </pc:spChg>
        <pc:spChg chg="add">
          <ac:chgData name="Mohit Roy" userId="47d316e8-f525-442f-91a8-6c2a3c1813ae" providerId="ADAL" clId="{7235A3AA-14F5-4691-837A-ED4FBC327758}" dt="2020-04-11T00:40:04.037" v="1621" actId="26606"/>
          <ac:spMkLst>
            <pc:docMk/>
            <pc:sldMk cId="347731989" sldId="265"/>
            <ac:spMk id="48" creationId="{BA7A3698-B350-40E5-8475-9BCC41A089FC}"/>
          </ac:spMkLst>
        </pc:spChg>
        <pc:spChg chg="add">
          <ac:chgData name="Mohit Roy" userId="47d316e8-f525-442f-91a8-6c2a3c1813ae" providerId="ADAL" clId="{7235A3AA-14F5-4691-837A-ED4FBC327758}" dt="2020-04-11T00:40:04.037" v="1621" actId="26606"/>
          <ac:spMkLst>
            <pc:docMk/>
            <pc:sldMk cId="347731989" sldId="265"/>
            <ac:spMk id="52" creationId="{990D0034-F768-41E7-85D4-F38C4DE85770}"/>
          </ac:spMkLst>
        </pc:spChg>
        <pc:spChg chg="add">
          <ac:chgData name="Mohit Roy" userId="47d316e8-f525-442f-91a8-6c2a3c1813ae" providerId="ADAL" clId="{7235A3AA-14F5-4691-837A-ED4FBC327758}" dt="2020-04-11T00:40:04.037" v="1621" actId="26606"/>
          <ac:spMkLst>
            <pc:docMk/>
            <pc:sldMk cId="347731989" sldId="265"/>
            <ac:spMk id="54" creationId="{C4F7E42D-8B5A-4FC8-81CD-9E60171F7FA8}"/>
          </ac:spMkLst>
        </pc:spChg>
        <pc:spChg chg="add">
          <ac:chgData name="Mohit Roy" userId="47d316e8-f525-442f-91a8-6c2a3c1813ae" providerId="ADAL" clId="{7235A3AA-14F5-4691-837A-ED4FBC327758}" dt="2020-04-11T00:40:04.037" v="1621" actId="26606"/>
          <ac:spMkLst>
            <pc:docMk/>
            <pc:sldMk cId="347731989" sldId="265"/>
            <ac:spMk id="56" creationId="{8C04651D-B9F4-4935-A02D-364153FBDF54}"/>
          </ac:spMkLst>
        </pc:spChg>
        <pc:picChg chg="del">
          <ac:chgData name="Mohit Roy" userId="47d316e8-f525-442f-91a8-6c2a3c1813ae" providerId="ADAL" clId="{7235A3AA-14F5-4691-837A-ED4FBC327758}" dt="2020-04-11T00:39:59.886" v="1619" actId="478"/>
          <ac:picMkLst>
            <pc:docMk/>
            <pc:sldMk cId="347731989" sldId="265"/>
            <ac:picMk id="2" creationId="{D86CACDA-A713-4143-999E-AAF24833FD87}"/>
          </ac:picMkLst>
        </pc:picChg>
        <pc:picChg chg="add mod">
          <ac:chgData name="Mohit Roy" userId="47d316e8-f525-442f-91a8-6c2a3c1813ae" providerId="ADAL" clId="{7235A3AA-14F5-4691-837A-ED4FBC327758}" dt="2020-04-11T00:40:34.114" v="1622" actId="27614"/>
          <ac:picMkLst>
            <pc:docMk/>
            <pc:sldMk cId="347731989" sldId="265"/>
            <ac:picMk id="4" creationId="{54468A71-E27F-4330-B70A-125CF39C86EA}"/>
          </ac:picMkLst>
        </pc:picChg>
        <pc:cxnChg chg="del">
          <ac:chgData name="Mohit Roy" userId="47d316e8-f525-442f-91a8-6c2a3c1813ae" providerId="ADAL" clId="{7235A3AA-14F5-4691-837A-ED4FBC327758}" dt="2020-04-11T00:40:04.037" v="1621" actId="26606"/>
          <ac:cxnSpMkLst>
            <pc:docMk/>
            <pc:sldMk cId="347731989" sldId="265"/>
            <ac:cxnSpMk id="38" creationId="{6EEB3B97-A638-498B-8083-54191CE71E01}"/>
          </ac:cxnSpMkLst>
        </pc:cxnChg>
        <pc:cxnChg chg="add">
          <ac:chgData name="Mohit Roy" userId="47d316e8-f525-442f-91a8-6c2a3c1813ae" providerId="ADAL" clId="{7235A3AA-14F5-4691-837A-ED4FBC327758}" dt="2020-04-11T00:40:04.037" v="1621" actId="26606"/>
          <ac:cxnSpMkLst>
            <pc:docMk/>
            <pc:sldMk cId="347731989" sldId="265"/>
            <ac:cxnSpMk id="50" creationId="{0AC655C7-EC94-4BE6-84C8-2F9EFBBB2789}"/>
          </ac:cxnSpMkLst>
        </pc:cxnChg>
      </pc:sldChg>
      <pc:sldChg chg="addSp delSp modSp add">
        <pc:chgData name="Mohit Roy" userId="47d316e8-f525-442f-91a8-6c2a3c1813ae" providerId="ADAL" clId="{7235A3AA-14F5-4691-837A-ED4FBC327758}" dt="2020-04-11T01:03:40.823" v="2164" actId="20577"/>
        <pc:sldMkLst>
          <pc:docMk/>
          <pc:sldMk cId="3642421691" sldId="266"/>
        </pc:sldMkLst>
        <pc:spChg chg="mod">
          <ac:chgData name="Mohit Roy" userId="47d316e8-f525-442f-91a8-6c2a3c1813ae" providerId="ADAL" clId="{7235A3AA-14F5-4691-837A-ED4FBC327758}" dt="2020-04-11T01:03:40.823" v="2164" actId="20577"/>
          <ac:spMkLst>
            <pc:docMk/>
            <pc:sldMk cId="3642421691" sldId="266"/>
            <ac:spMk id="3" creationId="{054DB5A0-BB50-461B-B621-901947FA20AA}"/>
          </ac:spMkLst>
        </pc:spChg>
        <pc:spChg chg="mod">
          <ac:chgData name="Mohit Roy" userId="47d316e8-f525-442f-91a8-6c2a3c1813ae" providerId="ADAL" clId="{7235A3AA-14F5-4691-837A-ED4FBC327758}" dt="2020-04-11T01:01:31.847" v="1776" actId="20577"/>
          <ac:spMkLst>
            <pc:docMk/>
            <pc:sldMk cId="3642421691" sldId="266"/>
            <ac:spMk id="12" creationId="{40D7A27A-7BD2-4383-AB88-A7869B987A67}"/>
          </ac:spMkLst>
        </pc:spChg>
        <pc:picChg chg="add mod">
          <ac:chgData name="Mohit Roy" userId="47d316e8-f525-442f-91a8-6c2a3c1813ae" providerId="ADAL" clId="{7235A3AA-14F5-4691-837A-ED4FBC327758}" dt="2020-04-11T01:01:28.386" v="1774" actId="1076"/>
          <ac:picMkLst>
            <pc:docMk/>
            <pc:sldMk cId="3642421691" sldId="266"/>
            <ac:picMk id="2" creationId="{3E269B71-F77C-4B8D-99F3-FF6E8BCCA1C7}"/>
          </ac:picMkLst>
        </pc:picChg>
        <pc:picChg chg="del">
          <ac:chgData name="Mohit Roy" userId="47d316e8-f525-442f-91a8-6c2a3c1813ae" providerId="ADAL" clId="{7235A3AA-14F5-4691-837A-ED4FBC327758}" dt="2020-04-11T01:01:11.140" v="1769" actId="478"/>
          <ac:picMkLst>
            <pc:docMk/>
            <pc:sldMk cId="3642421691" sldId="266"/>
            <ac:picMk id="4" creationId="{54468A71-E27F-4330-B70A-125CF39C86EA}"/>
          </ac:picMkLst>
        </pc:picChg>
      </pc:sldChg>
      <pc:sldChg chg="modSp add ord">
        <pc:chgData name="Mohit Roy" userId="47d316e8-f525-442f-91a8-6c2a3c1813ae" providerId="ADAL" clId="{7235A3AA-14F5-4691-837A-ED4FBC327758}" dt="2020-04-11T01:05:29.954" v="2198" actId="20577"/>
        <pc:sldMkLst>
          <pc:docMk/>
          <pc:sldMk cId="1370953832" sldId="267"/>
        </pc:sldMkLst>
        <pc:spChg chg="mod">
          <ac:chgData name="Mohit Roy" userId="47d316e8-f525-442f-91a8-6c2a3c1813ae" providerId="ADAL" clId="{7235A3AA-14F5-4691-837A-ED4FBC327758}" dt="2020-04-11T01:05:29.954" v="2198" actId="20577"/>
          <ac:spMkLst>
            <pc:docMk/>
            <pc:sldMk cId="1370953832" sldId="267"/>
            <ac:spMk id="8" creationId="{90E4248E-0AB2-4168-82D5-4D95494DEA86}"/>
          </ac:spMkLst>
        </pc:spChg>
      </pc:sldChg>
      <pc:sldChg chg="delSp add del setBg delDesignElem">
        <pc:chgData name="Mohit Roy" userId="47d316e8-f525-442f-91a8-6c2a3c1813ae" providerId="ADAL" clId="{7235A3AA-14F5-4691-837A-ED4FBC327758}" dt="2020-04-11T01:05:05.916" v="2167" actId="47"/>
        <pc:sldMkLst>
          <pc:docMk/>
          <pc:sldMk cId="3881452009" sldId="267"/>
        </pc:sldMkLst>
        <pc:spChg chg="del">
          <ac:chgData name="Mohit Roy" userId="47d316e8-f525-442f-91a8-6c2a3c1813ae" providerId="ADAL" clId="{7235A3AA-14F5-4691-837A-ED4FBC327758}" dt="2020-04-11T01:05:00.933" v="2166"/>
          <ac:spMkLst>
            <pc:docMk/>
            <pc:sldMk cId="3881452009" sldId="267"/>
            <ac:spMk id="13" creationId="{52C0B2E1-0268-42EC-ABD3-94F81A05BCBD}"/>
          </ac:spMkLst>
        </pc:spChg>
        <pc:spChg chg="del">
          <ac:chgData name="Mohit Roy" userId="47d316e8-f525-442f-91a8-6c2a3c1813ae" providerId="ADAL" clId="{7235A3AA-14F5-4691-837A-ED4FBC327758}" dt="2020-04-11T01:05:00.933" v="2166"/>
          <ac:spMkLst>
            <pc:docMk/>
            <pc:sldMk cId="3881452009" sldId="267"/>
            <ac:spMk id="15" creationId="{7D2256B4-48EA-40FC-BBC0-AA1EE6E0080C}"/>
          </ac:spMkLst>
        </pc:spChg>
        <pc:spChg chg="del">
          <ac:chgData name="Mohit Roy" userId="47d316e8-f525-442f-91a8-6c2a3c1813ae" providerId="ADAL" clId="{7235A3AA-14F5-4691-837A-ED4FBC327758}" dt="2020-04-11T01:05:00.933" v="2166"/>
          <ac:spMkLst>
            <pc:docMk/>
            <pc:sldMk cId="3881452009" sldId="267"/>
            <ac:spMk id="19" creationId="{FBDCECDC-EEE3-4128-AA5E-82A8C08796E8}"/>
          </ac:spMkLst>
        </pc:spChg>
        <pc:spChg chg="del">
          <ac:chgData name="Mohit Roy" userId="47d316e8-f525-442f-91a8-6c2a3c1813ae" providerId="ADAL" clId="{7235A3AA-14F5-4691-837A-ED4FBC327758}" dt="2020-04-11T01:05:00.933" v="2166"/>
          <ac:spMkLst>
            <pc:docMk/>
            <pc:sldMk cId="3881452009" sldId="267"/>
            <ac:spMk id="21" creationId="{4260EDE0-989C-4E16-AF94-F652294D828E}"/>
          </ac:spMkLst>
        </pc:spChg>
        <pc:spChg chg="del">
          <ac:chgData name="Mohit Roy" userId="47d316e8-f525-442f-91a8-6c2a3c1813ae" providerId="ADAL" clId="{7235A3AA-14F5-4691-837A-ED4FBC327758}" dt="2020-04-11T01:05:00.933" v="2166"/>
          <ac:spMkLst>
            <pc:docMk/>
            <pc:sldMk cId="3881452009" sldId="267"/>
            <ac:spMk id="23" creationId="{1F3985C0-E548-44D2-B30E-F3E42DADE133}"/>
          </ac:spMkLst>
        </pc:spChg>
        <pc:cxnChg chg="del">
          <ac:chgData name="Mohit Roy" userId="47d316e8-f525-442f-91a8-6c2a3c1813ae" providerId="ADAL" clId="{7235A3AA-14F5-4691-837A-ED4FBC327758}" dt="2020-04-11T01:05:00.933" v="2166"/>
          <ac:cxnSpMkLst>
            <pc:docMk/>
            <pc:sldMk cId="3881452009" sldId="267"/>
            <ac:cxnSpMk id="17" creationId="{3D44BCCA-102D-4A9D-B1E4-2450CAF0B05E}"/>
          </ac:cxnSpMkLst>
        </pc:cxnChg>
      </pc:sldChg>
      <pc:sldChg chg="addSp delSp modSp add">
        <pc:chgData name="Mohit Roy" userId="47d316e8-f525-442f-91a8-6c2a3c1813ae" providerId="ADAL" clId="{7235A3AA-14F5-4691-837A-ED4FBC327758}" dt="2020-04-11T02:55:17.671" v="3382" actId="14100"/>
        <pc:sldMkLst>
          <pc:docMk/>
          <pc:sldMk cId="3606752019" sldId="268"/>
        </pc:sldMkLst>
        <pc:spChg chg="mod">
          <ac:chgData name="Mohit Roy" userId="47d316e8-f525-442f-91a8-6c2a3c1813ae" providerId="ADAL" clId="{7235A3AA-14F5-4691-837A-ED4FBC327758}" dt="2020-04-11T02:39:51.371" v="3362" actId="108"/>
          <ac:spMkLst>
            <pc:docMk/>
            <pc:sldMk cId="3606752019" sldId="268"/>
            <ac:spMk id="3" creationId="{9CAFEBF6-002D-4929-AEAB-02A5EFF74615}"/>
          </ac:spMkLst>
        </pc:spChg>
        <pc:spChg chg="mod">
          <ac:chgData name="Mohit Roy" userId="47d316e8-f525-442f-91a8-6c2a3c1813ae" providerId="ADAL" clId="{7235A3AA-14F5-4691-837A-ED4FBC327758}" dt="2020-04-11T02:38:15.972" v="3324" actId="20577"/>
          <ac:spMkLst>
            <pc:docMk/>
            <pc:sldMk cId="3606752019" sldId="268"/>
            <ac:spMk id="8" creationId="{90E4248E-0AB2-4168-82D5-4D95494DEA86}"/>
          </ac:spMkLst>
        </pc:spChg>
        <pc:picChg chg="del">
          <ac:chgData name="Mohit Roy" userId="47d316e8-f525-442f-91a8-6c2a3c1813ae" providerId="ADAL" clId="{7235A3AA-14F5-4691-837A-ED4FBC327758}" dt="2020-04-11T02:55:13.823" v="3380" actId="478"/>
          <ac:picMkLst>
            <pc:docMk/>
            <pc:sldMk cId="3606752019" sldId="268"/>
            <ac:picMk id="2" creationId="{88BEEAD2-3B77-4F0A-B623-EAFA73FD859D}"/>
          </ac:picMkLst>
        </pc:picChg>
        <pc:picChg chg="add mod">
          <ac:chgData name="Mohit Roy" userId="47d316e8-f525-442f-91a8-6c2a3c1813ae" providerId="ADAL" clId="{7235A3AA-14F5-4691-837A-ED4FBC327758}" dt="2020-04-11T02:55:17.671" v="3382" actId="14100"/>
          <ac:picMkLst>
            <pc:docMk/>
            <pc:sldMk cId="3606752019" sldId="268"/>
            <ac:picMk id="4" creationId="{83CA2106-5F03-4247-9E23-5C2438BFB97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48873-1367-441C-BC17-31F743A3F448}" type="datetimeFigureOut">
              <a:rPr lang="en-US" smtClean="0"/>
              <a:t>10-Apr-20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69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48873-1367-441C-BC17-31F743A3F448}" type="datetimeFigureOut">
              <a:rPr lang="en-US" smtClean="0"/>
              <a:t>10-Apr-20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202857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48873-1367-441C-BC17-31F743A3F448}" type="datetimeFigureOut">
              <a:rPr lang="en-US" smtClean="0"/>
              <a:t>10-Apr-20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9984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48873-1367-441C-BC17-31F743A3F448}" type="datetimeFigureOut">
              <a:rPr lang="en-US" smtClean="0"/>
              <a:t>10-Apr-20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269299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48873-1367-441C-BC17-31F743A3F448}" type="datetimeFigureOut">
              <a:rPr lang="en-US" smtClean="0"/>
              <a:t>10-Apr-20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30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48873-1367-441C-BC17-31F743A3F448}" type="datetimeFigureOut">
              <a:rPr lang="en-US" smtClean="0"/>
              <a:t>10-Apr-20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372733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B48873-1367-441C-BC17-31F743A3F448}" type="datetimeFigureOut">
              <a:rPr lang="en-US" smtClean="0"/>
              <a:t>10-Apr-20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299425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B48873-1367-441C-BC17-31F743A3F448}" type="datetimeFigureOut">
              <a:rPr lang="en-US" smtClean="0"/>
              <a:t>10-Apr-20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3659627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B48873-1367-441C-BC17-31F743A3F448}" type="datetimeFigureOut">
              <a:rPr lang="en-US" smtClean="0"/>
              <a:t>10-Apr-20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321735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B48873-1367-441C-BC17-31F743A3F448}" type="datetimeFigureOut">
              <a:rPr lang="en-US" smtClean="0"/>
              <a:t>10-Apr-20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22F124-7C37-4C70-8C22-01B9A343F2D4}" type="slidenum">
              <a:rPr lang="en-US" smtClean="0"/>
              <a:t>‹#›</a:t>
            </a:fld>
            <a:endParaRPr lang="en-US"/>
          </a:p>
        </p:txBody>
      </p:sp>
    </p:spTree>
    <p:extLst>
      <p:ext uri="{BB962C8B-B14F-4D97-AF65-F5344CB8AC3E}">
        <p14:creationId xmlns:p14="http://schemas.microsoft.com/office/powerpoint/2010/main" val="300155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B48873-1367-441C-BC17-31F743A3F448}" type="datetimeFigureOut">
              <a:rPr lang="en-US" smtClean="0"/>
              <a:t>10-Apr-20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118559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B48873-1367-441C-BC17-31F743A3F448}" type="datetimeFigureOut">
              <a:rPr lang="en-US" smtClean="0"/>
              <a:t>10-Apr-20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22F124-7C37-4C70-8C22-01B9A343F2D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926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0AAABF95-07E3-41BB-855C-BCBAB7C76A34}"/>
              </a:ext>
            </a:extLst>
          </p:cNvPr>
          <p:cNvSpPr/>
          <p:nvPr/>
        </p:nvSpPr>
        <p:spPr>
          <a:xfrm>
            <a:off x="492370" y="516835"/>
            <a:ext cx="3084844" cy="210387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3600" kern="1200" spc="-50" baseline="0">
                <a:solidFill>
                  <a:srgbClr val="FFFFFF"/>
                </a:solidFill>
                <a:latin typeface="+mj-lt"/>
                <a:ea typeface="+mj-ea"/>
                <a:cs typeface="+mj-cs"/>
              </a:rPr>
              <a:t>Problem Statement</a:t>
            </a:r>
            <a:endParaRPr lang="en-US" sz="3600" kern="1200" spc="-50" baseline="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860C43C8-1B49-4834-ADE5-1759B8645808}"/>
              </a:ext>
            </a:extLst>
          </p:cNvPr>
          <p:cNvSpPr>
            <a:spLocks noGrp="1"/>
          </p:cNvSpPr>
          <p:nvPr>
            <p:ph idx="1"/>
          </p:nvPr>
        </p:nvSpPr>
        <p:spPr>
          <a:xfrm>
            <a:off x="492371" y="2653800"/>
            <a:ext cx="3084844" cy="3335519"/>
          </a:xfrm>
        </p:spPr>
        <p:txBody>
          <a:bodyPr vert="horz" lIns="0" tIns="45720" rIns="0" bIns="45720" rtlCol="0">
            <a:normAutofit/>
          </a:bodyPr>
          <a:lstStyle/>
          <a:p>
            <a:r>
              <a:rPr lang="en-US" sz="1500" dirty="0">
                <a:solidFill>
                  <a:srgbClr val="FFFFFF"/>
                </a:solidFill>
              </a:rPr>
              <a:t>Predicting which station needs more docks based on the traffic ( to and </a:t>
            </a:r>
            <a:r>
              <a:rPr lang="en-US" sz="1500" dirty="0" err="1">
                <a:solidFill>
                  <a:srgbClr val="FFFFFF"/>
                </a:solidFill>
              </a:rPr>
              <a:t>fro</a:t>
            </a:r>
            <a:r>
              <a:rPr lang="en-US" sz="1500" dirty="0">
                <a:solidFill>
                  <a:srgbClr val="FFFFFF"/>
                </a:solidFill>
              </a:rPr>
              <a:t>) at the station. This is also by keeping in mind the revenue generated v/s the cost required to build more docks</a:t>
            </a:r>
          </a:p>
          <a:p>
            <a:endParaRPr lang="en-US" sz="1500" dirty="0">
              <a:solidFill>
                <a:srgbClr val="FFFFFF"/>
              </a:solidFill>
            </a:endParaRPr>
          </a:p>
          <a:p>
            <a:r>
              <a:rPr lang="en-US" sz="1500" dirty="0">
                <a:solidFill>
                  <a:srgbClr val="FFFFFF"/>
                </a:solidFill>
              </a:rPr>
              <a:t>Description: The purpose of this problem statement to identify which stations needs more docks</a:t>
            </a:r>
          </a:p>
        </p:txBody>
      </p:sp>
      <p:pic>
        <p:nvPicPr>
          <p:cNvPr id="2" name="Picture 1">
            <a:extLst>
              <a:ext uri="{FF2B5EF4-FFF2-40B4-BE49-F238E27FC236}">
                <a16:creationId xmlns:a16="http://schemas.microsoft.com/office/drawing/2014/main" id="{D7DADA2A-C97D-4226-8D49-5493FB5BB4F4}"/>
              </a:ext>
            </a:extLst>
          </p:cNvPr>
          <p:cNvPicPr>
            <a:picLocks noChangeAspect="1"/>
          </p:cNvPicPr>
          <p:nvPr/>
        </p:nvPicPr>
        <p:blipFill rotWithShape="1">
          <a:blip r:embed="rId2"/>
          <a:srcRect l="6074" r="4630" b="2"/>
          <a:stretch/>
        </p:blipFill>
        <p:spPr>
          <a:xfrm>
            <a:off x="4075043" y="10"/>
            <a:ext cx="8111272" cy="6857990"/>
          </a:xfrm>
          <a:prstGeom prst="rect">
            <a:avLst/>
          </a:prstGeom>
        </p:spPr>
      </p:pic>
      <p:sp>
        <p:nvSpPr>
          <p:cNvPr id="13" name="Rectangle 1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708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8">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20">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0E4248E-0AB2-4168-82D5-4D95494DEA86}"/>
              </a:ext>
            </a:extLst>
          </p:cNvPr>
          <p:cNvSpPr/>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4400" spc="-50" dirty="0">
                <a:solidFill>
                  <a:srgbClr val="FFFFFF"/>
                </a:solidFill>
                <a:latin typeface="+mj-lt"/>
                <a:ea typeface="+mj-ea"/>
                <a:cs typeface="+mj-cs"/>
              </a:rPr>
              <a:t>Model 1 Naïve Bayes Classification</a:t>
            </a:r>
          </a:p>
          <a:p>
            <a:pPr defTabSz="914400">
              <a:lnSpc>
                <a:spcPct val="85000"/>
              </a:lnSpc>
              <a:spcBef>
                <a:spcPct val="0"/>
              </a:spcBef>
              <a:spcAft>
                <a:spcPts val="600"/>
              </a:spcAft>
            </a:pPr>
            <a:endParaRPr lang="en-US" sz="4400" spc="-50" dirty="0">
              <a:solidFill>
                <a:srgbClr val="FFFFFF"/>
              </a:solidFill>
              <a:latin typeface="+mj-lt"/>
              <a:ea typeface="+mj-ea"/>
              <a:cs typeface="+mj-cs"/>
            </a:endParaRPr>
          </a:p>
          <a:p>
            <a:pPr defTabSz="914400">
              <a:lnSpc>
                <a:spcPct val="85000"/>
              </a:lnSpc>
              <a:spcBef>
                <a:spcPct val="0"/>
              </a:spcBef>
              <a:spcAft>
                <a:spcPts val="600"/>
              </a:spcAft>
            </a:pPr>
            <a:endParaRPr lang="en-US" sz="4400" spc="-50" dirty="0">
              <a:solidFill>
                <a:srgbClr val="FFFFFF"/>
              </a:solidFill>
              <a:latin typeface="+mj-lt"/>
              <a:ea typeface="+mj-ea"/>
              <a:cs typeface="+mj-cs"/>
            </a:endParaRPr>
          </a:p>
        </p:txBody>
      </p:sp>
      <p:sp>
        <p:nvSpPr>
          <p:cNvPr id="18" name="Rectangle 22">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9CAFEBF6-002D-4929-AEAB-02A5EFF74615}"/>
              </a:ext>
            </a:extLst>
          </p:cNvPr>
          <p:cNvSpPr/>
          <p:nvPr/>
        </p:nvSpPr>
        <p:spPr>
          <a:xfrm>
            <a:off x="7897091" y="2479964"/>
            <a:ext cx="4107873" cy="4301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Applying naïve Bayes Classification to predict required number of docks based on predictor variables a. </a:t>
            </a:r>
            <a:r>
              <a:rPr lang="en-US" sz="1400" dirty="0" err="1"/>
              <a:t>tripduration</a:t>
            </a:r>
            <a:r>
              <a:rPr lang="en-US" sz="1400" dirty="0"/>
              <a:t> b. </a:t>
            </a:r>
            <a:r>
              <a:rPr lang="en-US" sz="1400" dirty="0" err="1"/>
              <a:t>to_station_id</a:t>
            </a:r>
            <a:r>
              <a:rPr lang="en-US" sz="1400" dirty="0"/>
              <a:t> c. </a:t>
            </a:r>
            <a:r>
              <a:rPr lang="en-US" sz="1400" dirty="0" err="1"/>
              <a:t>to_longitude</a:t>
            </a:r>
            <a:r>
              <a:rPr lang="en-US" sz="1400" dirty="0"/>
              <a:t> d. </a:t>
            </a:r>
            <a:r>
              <a:rPr lang="en-US" sz="1400" dirty="0" err="1"/>
              <a:t>from_longitude</a:t>
            </a:r>
            <a:r>
              <a:rPr lang="en-US" sz="1400" dirty="0"/>
              <a:t> d. revenue identified using correlation matrix. </a:t>
            </a:r>
          </a:p>
          <a:p>
            <a:endParaRPr lang="en-US" sz="1400" dirty="0"/>
          </a:p>
          <a:p>
            <a:r>
              <a:rPr lang="en-US" sz="1400" dirty="0"/>
              <a:t>Obtained output was used to compare it with existing docks and the difference was used to identify which station need extra docks or which one has extra docks. Costing was calculated assuming each dock setup requires $400</a:t>
            </a:r>
          </a:p>
          <a:p>
            <a:endParaRPr lang="en-US" sz="1400" dirty="0"/>
          </a:p>
          <a:p>
            <a:r>
              <a:rPr lang="en-US" sz="1400" dirty="0"/>
              <a:t>Conclusion: Assuming $400 for each dock using </a:t>
            </a:r>
            <a:r>
              <a:rPr lang="en-US" sz="1400" dirty="0" err="1"/>
              <a:t>knn</a:t>
            </a:r>
            <a:r>
              <a:rPr lang="en-US" sz="1400" dirty="0"/>
              <a:t> Model Classification it is estimated that Divvy can save $ M  if setup dock as per prediction made by this model</a:t>
            </a:r>
          </a:p>
          <a:p>
            <a:endParaRPr lang="en-US" sz="1400" dirty="0"/>
          </a:p>
          <a:p>
            <a:r>
              <a:rPr lang="en-US" sz="1400" dirty="0"/>
              <a:t>There are 304 docks which require extra docks and if implemented can serve to customer in better way</a:t>
            </a:r>
          </a:p>
          <a:p>
            <a:endParaRPr lang="en-US" sz="1200" dirty="0"/>
          </a:p>
        </p:txBody>
      </p:sp>
      <p:pic>
        <p:nvPicPr>
          <p:cNvPr id="4" name="Picture 3">
            <a:extLst>
              <a:ext uri="{FF2B5EF4-FFF2-40B4-BE49-F238E27FC236}">
                <a16:creationId xmlns:a16="http://schemas.microsoft.com/office/drawing/2014/main" id="{83CA2106-5F03-4247-9E23-5C2438BFB97A}"/>
              </a:ext>
            </a:extLst>
          </p:cNvPr>
          <p:cNvPicPr>
            <a:picLocks noChangeAspect="1"/>
          </p:cNvPicPr>
          <p:nvPr/>
        </p:nvPicPr>
        <p:blipFill>
          <a:blip r:embed="rId2"/>
          <a:stretch>
            <a:fillRect/>
          </a:stretch>
        </p:blipFill>
        <p:spPr>
          <a:xfrm>
            <a:off x="1715798" y="653934"/>
            <a:ext cx="4442153" cy="4964077"/>
          </a:xfrm>
          <a:prstGeom prst="rect">
            <a:avLst/>
          </a:prstGeom>
        </p:spPr>
      </p:pic>
    </p:spTree>
    <p:extLst>
      <p:ext uri="{BB962C8B-B14F-4D97-AF65-F5344CB8AC3E}">
        <p14:creationId xmlns:p14="http://schemas.microsoft.com/office/powerpoint/2010/main" val="360675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0E4248E-0AB2-4168-82D5-4D95494DEA86}"/>
              </a:ext>
            </a:extLst>
          </p:cNvPr>
          <p:cNvSpPr/>
          <p:nvPr/>
        </p:nvSpPr>
        <p:spPr>
          <a:xfrm>
            <a:off x="1097280" y="758952"/>
            <a:ext cx="10058400" cy="3892168"/>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8000" spc="-50" dirty="0">
                <a:solidFill>
                  <a:srgbClr val="FFFFFF"/>
                </a:solidFill>
                <a:latin typeface="+mj-lt"/>
                <a:ea typeface="+mj-ea"/>
                <a:cs typeface="+mj-cs"/>
              </a:rPr>
              <a:t>Data Cleaning</a:t>
            </a:r>
            <a:endParaRPr lang="en-US" sz="8000" spc="-50" dirty="0">
              <a:solidFill>
                <a:srgbClr val="FFFFFF"/>
              </a:solidFill>
              <a:latin typeface="+mj-lt"/>
              <a:ea typeface="+mj-ea"/>
              <a:cs typeface="+mj-cs"/>
            </a:endParaRPr>
          </a:p>
        </p:txBody>
      </p:sp>
    </p:spTree>
    <p:extLst>
      <p:ext uri="{BB962C8B-B14F-4D97-AF65-F5344CB8AC3E}">
        <p14:creationId xmlns:p14="http://schemas.microsoft.com/office/powerpoint/2010/main" val="26035489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1EA19D-0925-427C-89FC-E15C1F5D73D4}"/>
              </a:ext>
            </a:extLst>
          </p:cNvPr>
          <p:cNvSpPr/>
          <p:nvPr/>
        </p:nvSpPr>
        <p:spPr>
          <a:xfrm>
            <a:off x="847966" y="446132"/>
            <a:ext cx="5248034" cy="492443"/>
          </a:xfrm>
          <a:prstGeom prst="rect">
            <a:avLst/>
          </a:prstGeom>
        </p:spPr>
        <p:txBody>
          <a:bodyPr wrap="square">
            <a:spAutoFit/>
          </a:bodyPr>
          <a:lstStyle/>
          <a:p>
            <a:r>
              <a:rPr lang="en-US" altLang="en-US" sz="2600" dirty="0">
                <a:solidFill>
                  <a:schemeClr val="accent6">
                    <a:lumMod val="50000"/>
                  </a:schemeClr>
                </a:solidFill>
                <a:latin typeface="MillerDisplay" panose="00000000000000020000" pitchFamily="50" charset="0"/>
                <a:ea typeface="+mj-ea"/>
                <a:cs typeface="Arial" panose="020B0604020202020204" pitchFamily="34" charset="0"/>
              </a:rPr>
              <a:t>Data Cleaning</a:t>
            </a:r>
            <a:endParaRPr lang="en-US" sz="2600" dirty="0">
              <a:solidFill>
                <a:schemeClr val="accent6">
                  <a:lumMod val="50000"/>
                </a:schemeClr>
              </a:solidFill>
              <a:latin typeface="MillerDisplay" panose="00000000000000020000" pitchFamily="50" charset="0"/>
              <a:ea typeface="+mj-ea"/>
              <a:cs typeface="Arial" panose="020B0604020202020204" pitchFamily="34" charset="0"/>
            </a:endParaRPr>
          </a:p>
        </p:txBody>
      </p:sp>
      <p:sp>
        <p:nvSpPr>
          <p:cNvPr id="18" name="Rectangle 17">
            <a:extLst>
              <a:ext uri="{FF2B5EF4-FFF2-40B4-BE49-F238E27FC236}">
                <a16:creationId xmlns:a16="http://schemas.microsoft.com/office/drawing/2014/main" id="{DD4530F6-0242-4970-9C35-28D993437B95}"/>
              </a:ext>
            </a:extLst>
          </p:cNvPr>
          <p:cNvSpPr/>
          <p:nvPr/>
        </p:nvSpPr>
        <p:spPr>
          <a:xfrm>
            <a:off x="581996" y="1857679"/>
            <a:ext cx="4572000" cy="914400"/>
          </a:xfrm>
          <a:prstGeom prst="rect">
            <a:avLst/>
          </a:prstGeom>
          <a:solidFill>
            <a:schemeClr val="tx2">
              <a:lumMod val="20000"/>
              <a:lumOff val="8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b="1" dirty="0">
                <a:solidFill>
                  <a:srgbClr val="FFFFFF">
                    <a:lumMod val="50000"/>
                  </a:srgbClr>
                </a:solidFill>
              </a:rPr>
              <a:t>Column Names of 2 quarters data not aligned with remaining quarter data set</a:t>
            </a:r>
          </a:p>
        </p:txBody>
      </p:sp>
      <p:sp>
        <p:nvSpPr>
          <p:cNvPr id="19" name="Rectangle 18">
            <a:extLst>
              <a:ext uri="{FF2B5EF4-FFF2-40B4-BE49-F238E27FC236}">
                <a16:creationId xmlns:a16="http://schemas.microsoft.com/office/drawing/2014/main" id="{44DE64E9-14EC-48B0-9E50-F9D0448430FD}"/>
              </a:ext>
            </a:extLst>
          </p:cNvPr>
          <p:cNvSpPr/>
          <p:nvPr/>
        </p:nvSpPr>
        <p:spPr>
          <a:xfrm>
            <a:off x="6860875" y="1857004"/>
            <a:ext cx="4572000" cy="914400"/>
          </a:xfrm>
          <a:prstGeom prst="rect">
            <a:avLst/>
          </a:prstGeom>
          <a:solidFill>
            <a:schemeClr val="tx2"/>
          </a:solidFill>
          <a:ln>
            <a:noFill/>
          </a:ln>
        </p:spPr>
        <p:txBody>
          <a:bodyPr tIns="64008" anchor="ctr"/>
          <a:lstStyle/>
          <a:p>
            <a:pPr algn="ctr"/>
            <a:r>
              <a:rPr lang="en-US" sz="1600" b="1" dirty="0">
                <a:solidFill>
                  <a:schemeClr val="bg1"/>
                </a:solidFill>
              </a:rPr>
              <a:t>Calculating revenue based on trip duration</a:t>
            </a:r>
          </a:p>
        </p:txBody>
      </p:sp>
      <p:sp>
        <p:nvSpPr>
          <p:cNvPr id="20" name="Rectangle 19">
            <a:extLst>
              <a:ext uri="{FF2B5EF4-FFF2-40B4-BE49-F238E27FC236}">
                <a16:creationId xmlns:a16="http://schemas.microsoft.com/office/drawing/2014/main" id="{4DE8D6DA-D965-4632-BD53-37D4CF34A062}"/>
              </a:ext>
            </a:extLst>
          </p:cNvPr>
          <p:cNvSpPr/>
          <p:nvPr/>
        </p:nvSpPr>
        <p:spPr>
          <a:xfrm>
            <a:off x="581995" y="3940294"/>
            <a:ext cx="4572000" cy="914400"/>
          </a:xfrm>
          <a:prstGeom prst="rect">
            <a:avLst/>
          </a:prstGeom>
          <a:solidFill>
            <a:schemeClr val="tx2">
              <a:lumMod val="20000"/>
              <a:lumOff val="8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b="1" dirty="0">
                <a:solidFill>
                  <a:srgbClr val="FFFFFF">
                    <a:lumMod val="50000"/>
                  </a:srgbClr>
                </a:solidFill>
              </a:rPr>
              <a:t>Calculating distance travelled using </a:t>
            </a:r>
            <a:r>
              <a:rPr lang="en-US" sz="1600" b="1" dirty="0" err="1">
                <a:solidFill>
                  <a:srgbClr val="FFFFFF">
                    <a:lumMod val="50000"/>
                  </a:srgbClr>
                </a:solidFill>
              </a:rPr>
              <a:t>lat</a:t>
            </a:r>
            <a:r>
              <a:rPr lang="en-US" sz="1600" b="1" dirty="0">
                <a:solidFill>
                  <a:srgbClr val="FFFFFF">
                    <a:lumMod val="50000"/>
                  </a:srgbClr>
                </a:solidFill>
              </a:rPr>
              <a:t> long of origin and destination points</a:t>
            </a:r>
          </a:p>
        </p:txBody>
      </p:sp>
      <p:sp>
        <p:nvSpPr>
          <p:cNvPr id="21" name="Rectangle 20">
            <a:extLst>
              <a:ext uri="{FF2B5EF4-FFF2-40B4-BE49-F238E27FC236}">
                <a16:creationId xmlns:a16="http://schemas.microsoft.com/office/drawing/2014/main" id="{7F5CF280-AD66-49CC-8660-881B28C98996}"/>
              </a:ext>
            </a:extLst>
          </p:cNvPr>
          <p:cNvSpPr/>
          <p:nvPr/>
        </p:nvSpPr>
        <p:spPr>
          <a:xfrm>
            <a:off x="6869934" y="3955284"/>
            <a:ext cx="4572000" cy="914400"/>
          </a:xfrm>
          <a:prstGeom prst="rect">
            <a:avLst/>
          </a:prstGeom>
          <a:solidFill>
            <a:schemeClr val="tx2"/>
          </a:solidFill>
          <a:ln>
            <a:noFill/>
          </a:ln>
        </p:spPr>
        <p:txBody>
          <a:bodyPr tIns="64008" anchor="ctr"/>
          <a:lstStyle/>
          <a:p>
            <a:pPr algn="ctr"/>
            <a:r>
              <a:rPr lang="en-US" sz="1600" b="1" dirty="0" err="1">
                <a:solidFill>
                  <a:srgbClr val="FFFFFF">
                    <a:lumMod val="50000"/>
                  </a:srgbClr>
                </a:solidFill>
              </a:rPr>
              <a:t>Loreum</a:t>
            </a:r>
            <a:r>
              <a:rPr lang="en-US" sz="1600" b="1" dirty="0">
                <a:solidFill>
                  <a:srgbClr val="FFFFFF">
                    <a:lumMod val="50000"/>
                  </a:srgbClr>
                </a:solidFill>
              </a:rPr>
              <a:t> Ipsum</a:t>
            </a:r>
          </a:p>
        </p:txBody>
      </p:sp>
      <p:sp>
        <p:nvSpPr>
          <p:cNvPr id="22" name="Rectangle 21">
            <a:extLst>
              <a:ext uri="{FF2B5EF4-FFF2-40B4-BE49-F238E27FC236}">
                <a16:creationId xmlns:a16="http://schemas.microsoft.com/office/drawing/2014/main" id="{5ACF5BE2-6A5E-4E45-BFFC-5B6A453A0CB7}"/>
              </a:ext>
            </a:extLst>
          </p:cNvPr>
          <p:cNvSpPr/>
          <p:nvPr/>
        </p:nvSpPr>
        <p:spPr>
          <a:xfrm>
            <a:off x="591054" y="2906482"/>
            <a:ext cx="4572000" cy="914400"/>
          </a:xfrm>
          <a:prstGeom prst="rect">
            <a:avLst/>
          </a:prstGeom>
          <a:solidFill>
            <a:schemeClr val="tx2">
              <a:lumMod val="20000"/>
              <a:lumOff val="8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b="1" dirty="0">
                <a:solidFill>
                  <a:srgbClr val="FFFFFF">
                    <a:lumMod val="50000"/>
                  </a:srgbClr>
                </a:solidFill>
              </a:rPr>
              <a:t>Identifying missing percentage of each columns values and removing those rows where missing percentage was less than 10%</a:t>
            </a:r>
          </a:p>
        </p:txBody>
      </p:sp>
      <p:sp>
        <p:nvSpPr>
          <p:cNvPr id="23" name="Rectangle 22">
            <a:extLst>
              <a:ext uri="{FF2B5EF4-FFF2-40B4-BE49-F238E27FC236}">
                <a16:creationId xmlns:a16="http://schemas.microsoft.com/office/drawing/2014/main" id="{ED612C94-948F-4F8B-AAA5-9071E0432E54}"/>
              </a:ext>
            </a:extLst>
          </p:cNvPr>
          <p:cNvSpPr/>
          <p:nvPr/>
        </p:nvSpPr>
        <p:spPr>
          <a:xfrm>
            <a:off x="6860876" y="2906144"/>
            <a:ext cx="4572000" cy="914400"/>
          </a:xfrm>
          <a:prstGeom prst="rect">
            <a:avLst/>
          </a:prstGeom>
          <a:solidFill>
            <a:schemeClr val="tx2"/>
          </a:solidFill>
          <a:ln>
            <a:noFill/>
          </a:ln>
        </p:spPr>
        <p:txBody>
          <a:bodyPr tIns="64008" anchor="ctr"/>
          <a:lstStyle/>
          <a:p>
            <a:pPr algn="ctr"/>
            <a:r>
              <a:rPr lang="en-US" sz="1600" b="1" dirty="0">
                <a:solidFill>
                  <a:schemeClr val="bg1"/>
                </a:solidFill>
              </a:rPr>
              <a:t>Converting timestamp variables into datetime data type from object data type</a:t>
            </a:r>
          </a:p>
        </p:txBody>
      </p:sp>
      <p:sp>
        <p:nvSpPr>
          <p:cNvPr id="25" name="Rectangle 24">
            <a:extLst>
              <a:ext uri="{FF2B5EF4-FFF2-40B4-BE49-F238E27FC236}">
                <a16:creationId xmlns:a16="http://schemas.microsoft.com/office/drawing/2014/main" id="{0E9BA1DD-B6AA-448A-98A6-3655D5DA1958}"/>
              </a:ext>
            </a:extLst>
          </p:cNvPr>
          <p:cNvSpPr/>
          <p:nvPr/>
        </p:nvSpPr>
        <p:spPr>
          <a:xfrm>
            <a:off x="591054" y="5029211"/>
            <a:ext cx="4572000" cy="914400"/>
          </a:xfrm>
          <a:prstGeom prst="rect">
            <a:avLst/>
          </a:prstGeom>
          <a:solidFill>
            <a:schemeClr val="tx2">
              <a:lumMod val="20000"/>
              <a:lumOff val="8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b="1" dirty="0">
                <a:solidFill>
                  <a:srgbClr val="FFFFFF">
                    <a:lumMod val="50000"/>
                  </a:srgbClr>
                </a:solidFill>
              </a:rPr>
              <a:t>Converting the trip duration variable from string to float</a:t>
            </a:r>
          </a:p>
        </p:txBody>
      </p:sp>
      <p:sp>
        <p:nvSpPr>
          <p:cNvPr id="26" name="Rectangle 25">
            <a:extLst>
              <a:ext uri="{FF2B5EF4-FFF2-40B4-BE49-F238E27FC236}">
                <a16:creationId xmlns:a16="http://schemas.microsoft.com/office/drawing/2014/main" id="{048670F1-7842-412E-B9C9-CCD8604B3845}"/>
              </a:ext>
            </a:extLst>
          </p:cNvPr>
          <p:cNvSpPr/>
          <p:nvPr/>
        </p:nvSpPr>
        <p:spPr>
          <a:xfrm>
            <a:off x="6860875" y="5029211"/>
            <a:ext cx="4572000" cy="914400"/>
          </a:xfrm>
          <a:prstGeom prst="rect">
            <a:avLst/>
          </a:prstGeom>
          <a:solidFill>
            <a:schemeClr val="tx2"/>
          </a:solidFill>
          <a:ln>
            <a:noFill/>
          </a:ln>
        </p:spPr>
        <p:txBody>
          <a:bodyPr tIns="64008" anchor="ctr"/>
          <a:lstStyle/>
          <a:p>
            <a:pPr algn="ctr"/>
            <a:r>
              <a:rPr lang="en-US" sz="1600" b="1" dirty="0" err="1">
                <a:solidFill>
                  <a:srgbClr val="FFFFFF">
                    <a:lumMod val="50000"/>
                  </a:srgbClr>
                </a:solidFill>
              </a:rPr>
              <a:t>Loreum</a:t>
            </a:r>
            <a:r>
              <a:rPr lang="en-US" sz="1600" b="1" dirty="0">
                <a:solidFill>
                  <a:srgbClr val="FFFFFF">
                    <a:lumMod val="50000"/>
                  </a:srgbClr>
                </a:solidFill>
              </a:rPr>
              <a:t> Ipsum</a:t>
            </a:r>
          </a:p>
        </p:txBody>
      </p:sp>
    </p:spTree>
    <p:extLst>
      <p:ext uri="{BB962C8B-B14F-4D97-AF65-F5344CB8AC3E}">
        <p14:creationId xmlns:p14="http://schemas.microsoft.com/office/powerpoint/2010/main" val="308474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0E4248E-0AB2-4168-82D5-4D95494DEA86}"/>
              </a:ext>
            </a:extLst>
          </p:cNvPr>
          <p:cNvSpPr/>
          <p:nvPr/>
        </p:nvSpPr>
        <p:spPr>
          <a:xfrm>
            <a:off x="1097280" y="758952"/>
            <a:ext cx="10058400" cy="3892168"/>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8000" spc="-50">
                <a:solidFill>
                  <a:srgbClr val="FFFFFF"/>
                </a:solidFill>
                <a:latin typeface="+mj-lt"/>
                <a:ea typeface="+mj-ea"/>
                <a:cs typeface="+mj-cs"/>
              </a:rPr>
              <a:t>Exploratory Data Analysis - Graphs</a:t>
            </a:r>
            <a:endParaRPr lang="en-US" sz="8000" spc="-50">
              <a:solidFill>
                <a:srgbClr val="FFFFFF"/>
              </a:solidFill>
              <a:latin typeface="+mj-lt"/>
              <a:ea typeface="+mj-ea"/>
              <a:cs typeface="+mj-cs"/>
            </a:endParaRPr>
          </a:p>
        </p:txBody>
      </p:sp>
    </p:spTree>
    <p:extLst>
      <p:ext uri="{BB962C8B-B14F-4D97-AF65-F5344CB8AC3E}">
        <p14:creationId xmlns:p14="http://schemas.microsoft.com/office/powerpoint/2010/main" val="42201266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62">
            <a:extLst>
              <a:ext uri="{FF2B5EF4-FFF2-40B4-BE49-F238E27FC236}">
                <a16:creationId xmlns:a16="http://schemas.microsoft.com/office/drawing/2014/main" id="{0182F701-1D9A-4047-A9CA-73A707EA0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Rectangle 64">
            <a:extLst>
              <a:ext uri="{FF2B5EF4-FFF2-40B4-BE49-F238E27FC236}">
                <a16:creationId xmlns:a16="http://schemas.microsoft.com/office/drawing/2014/main" id="{FD46288E-4C86-4ADB-893C-3C29FDE84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4" name="Straight Connector 66">
            <a:extLst>
              <a:ext uri="{FF2B5EF4-FFF2-40B4-BE49-F238E27FC236}">
                <a16:creationId xmlns:a16="http://schemas.microsoft.com/office/drawing/2014/main" id="{318EA713-6EC5-4E3B-9ABC-DDF657C87A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5" name="Rectangle 68">
            <a:extLst>
              <a:ext uri="{FF2B5EF4-FFF2-40B4-BE49-F238E27FC236}">
                <a16:creationId xmlns:a16="http://schemas.microsoft.com/office/drawing/2014/main" id="{72C68451-C4CB-4C4D-93E5-947CC9B0F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0D7A27A-7BD2-4383-AB88-A7869B987A67}"/>
              </a:ext>
            </a:extLst>
          </p:cNvPr>
          <p:cNvSpPr/>
          <p:nvPr/>
        </p:nvSpPr>
        <p:spPr>
          <a:xfrm>
            <a:off x="6956868" y="634946"/>
            <a:ext cx="4592874"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spc="-50">
                <a:solidFill>
                  <a:schemeClr val="tx1">
                    <a:lumMod val="75000"/>
                    <a:lumOff val="25000"/>
                  </a:schemeClr>
                </a:solidFill>
                <a:latin typeface="+mj-lt"/>
                <a:ea typeface="+mj-ea"/>
                <a:cs typeface="+mj-cs"/>
              </a:rPr>
              <a:t>EDA – Part 2</a:t>
            </a:r>
          </a:p>
        </p:txBody>
      </p:sp>
      <p:sp>
        <p:nvSpPr>
          <p:cNvPr id="116" name="Rectangle 70">
            <a:extLst>
              <a:ext uri="{FF2B5EF4-FFF2-40B4-BE49-F238E27FC236}">
                <a16:creationId xmlns:a16="http://schemas.microsoft.com/office/drawing/2014/main" id="{E6CB3857-9381-42C9-810F-3DBD2058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72">
            <a:extLst>
              <a:ext uri="{FF2B5EF4-FFF2-40B4-BE49-F238E27FC236}">
                <a16:creationId xmlns:a16="http://schemas.microsoft.com/office/drawing/2014/main" id="{6FE87080-9C7B-430B-8D46-C8E6AEE45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93368DB-35D8-4ACD-9B86-E60EED271AAD}"/>
              </a:ext>
            </a:extLst>
          </p:cNvPr>
          <p:cNvPicPr>
            <a:picLocks noChangeAspect="1"/>
          </p:cNvPicPr>
          <p:nvPr/>
        </p:nvPicPr>
        <p:blipFill rotWithShape="1">
          <a:blip r:embed="rId2"/>
          <a:srcRect t="412" r="-3" b="-3"/>
          <a:stretch/>
        </p:blipFill>
        <p:spPr>
          <a:xfrm>
            <a:off x="458336" y="992825"/>
            <a:ext cx="2784700" cy="2066054"/>
          </a:xfrm>
          <a:prstGeom prst="rect">
            <a:avLst/>
          </a:prstGeom>
        </p:spPr>
      </p:pic>
      <p:sp>
        <p:nvSpPr>
          <p:cNvPr id="118" name="Rectangle 74">
            <a:extLst>
              <a:ext uri="{FF2B5EF4-FFF2-40B4-BE49-F238E27FC236}">
                <a16:creationId xmlns:a16="http://schemas.microsoft.com/office/drawing/2014/main" id="{01CD223A-6BBA-417E-A1D0-E5C195A6C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321733"/>
            <a:ext cx="2567411" cy="1978453"/>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2CC992F-DF50-46CA-B667-320B24C368C9}"/>
              </a:ext>
            </a:extLst>
          </p:cNvPr>
          <p:cNvPicPr>
            <a:picLocks noChangeAspect="1"/>
          </p:cNvPicPr>
          <p:nvPr/>
        </p:nvPicPr>
        <p:blipFill>
          <a:blip r:embed="rId3"/>
          <a:stretch>
            <a:fillRect/>
          </a:stretch>
        </p:blipFill>
        <p:spPr>
          <a:xfrm>
            <a:off x="3694131" y="473902"/>
            <a:ext cx="2257757" cy="1670741"/>
          </a:xfrm>
          <a:prstGeom prst="rect">
            <a:avLst/>
          </a:prstGeom>
        </p:spPr>
      </p:pic>
      <p:cxnSp>
        <p:nvCxnSpPr>
          <p:cNvPr id="119" name="Straight Connector 76">
            <a:extLst>
              <a:ext uri="{FF2B5EF4-FFF2-40B4-BE49-F238E27FC236}">
                <a16:creationId xmlns:a16="http://schemas.microsoft.com/office/drawing/2014/main" id="{D5784AB5-E0AD-4674-98A4-25BFB8934C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20" name="Rectangle 78">
            <a:extLst>
              <a:ext uri="{FF2B5EF4-FFF2-40B4-BE49-F238E27FC236}">
                <a16:creationId xmlns:a16="http://schemas.microsoft.com/office/drawing/2014/main" id="{3419974A-3967-488F-A5AD-DFAA45CA6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80">
            <a:extLst>
              <a:ext uri="{FF2B5EF4-FFF2-40B4-BE49-F238E27FC236}">
                <a16:creationId xmlns:a16="http://schemas.microsoft.com/office/drawing/2014/main" id="{A37B7074-D65F-4811-A596-29202DC47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E933BB-6FD5-45F0-9564-8C3A995AA6B7}"/>
              </a:ext>
            </a:extLst>
          </p:cNvPr>
          <p:cNvPicPr>
            <a:picLocks noChangeAspect="1"/>
          </p:cNvPicPr>
          <p:nvPr/>
        </p:nvPicPr>
        <p:blipFill rotWithShape="1">
          <a:blip r:embed="rId4"/>
          <a:srcRect t="2410" r="-2" b="-2"/>
          <a:stretch/>
        </p:blipFill>
        <p:spPr>
          <a:xfrm>
            <a:off x="3664752" y="3366283"/>
            <a:ext cx="2295082" cy="1702226"/>
          </a:xfrm>
          <a:prstGeom prst="rect">
            <a:avLst/>
          </a:prstGeom>
        </p:spPr>
      </p:pic>
      <p:sp>
        <p:nvSpPr>
          <p:cNvPr id="3" name="Rectangle 2">
            <a:extLst>
              <a:ext uri="{FF2B5EF4-FFF2-40B4-BE49-F238E27FC236}">
                <a16:creationId xmlns:a16="http://schemas.microsoft.com/office/drawing/2014/main" id="{054DB5A0-BB50-461B-B621-901947FA20AA}"/>
              </a:ext>
            </a:extLst>
          </p:cNvPr>
          <p:cNvSpPr/>
          <p:nvPr/>
        </p:nvSpPr>
        <p:spPr>
          <a:xfrm>
            <a:off x="6956868" y="2198914"/>
            <a:ext cx="4592874" cy="367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It is quite evident that usage of Divvy rental bikes increases  during Summer which is quite  obvious as Chicago being cold place people prefer to use rental bike when temperature is pleasant</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Similarly, on weekends people are less likely to use Bike service in comparison to weekdays which can be observed from the histogram </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Analyzing the hourly breakdown it can be observed bike usage peaks in the morning and evening time which can be associated to working hours of most of the people</a:t>
            </a:r>
          </a:p>
        </p:txBody>
      </p:sp>
      <p:sp>
        <p:nvSpPr>
          <p:cNvPr id="122" name="Rectangle 82">
            <a:extLst>
              <a:ext uri="{FF2B5EF4-FFF2-40B4-BE49-F238E27FC236}">
                <a16:creationId xmlns:a16="http://schemas.microsoft.com/office/drawing/2014/main" id="{6BE05B35-DAAF-4F54-B4CC-ED1C93F57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Rectangle 84">
            <a:extLst>
              <a:ext uri="{FF2B5EF4-FFF2-40B4-BE49-F238E27FC236}">
                <a16:creationId xmlns:a16="http://schemas.microsoft.com/office/drawing/2014/main" id="{0BA95580-1D63-49F5-8878-136B91CE3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551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0" name="Straight Connector 49">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0D7A27A-7BD2-4383-AB88-A7869B987A67}"/>
              </a:ext>
            </a:extLst>
          </p:cNvPr>
          <p:cNvSpPr/>
          <p:nvPr/>
        </p:nvSpPr>
        <p:spPr>
          <a:xfrm>
            <a:off x="492370" y="516835"/>
            <a:ext cx="3084844" cy="1463219"/>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kern="1200" spc="-50" baseline="0" dirty="0">
                <a:solidFill>
                  <a:srgbClr val="FFFFFF"/>
                </a:solidFill>
                <a:latin typeface="+mj-lt"/>
                <a:ea typeface="+mj-ea"/>
                <a:cs typeface="+mj-cs"/>
              </a:rPr>
              <a:t>EDA – Part 3</a:t>
            </a:r>
          </a:p>
        </p:txBody>
      </p:sp>
      <p:sp>
        <p:nvSpPr>
          <p:cNvPr id="3" name="Rectangle 2">
            <a:extLst>
              <a:ext uri="{FF2B5EF4-FFF2-40B4-BE49-F238E27FC236}">
                <a16:creationId xmlns:a16="http://schemas.microsoft.com/office/drawing/2014/main" id="{054DB5A0-BB50-461B-B621-901947FA20AA}"/>
              </a:ext>
            </a:extLst>
          </p:cNvPr>
          <p:cNvSpPr/>
          <p:nvPr/>
        </p:nvSpPr>
        <p:spPr>
          <a:xfrm>
            <a:off x="492371" y="2653800"/>
            <a:ext cx="3084844" cy="3335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Trip Duration distribution shows that most of the trips  ranges from 5 minutes to 10 minutes</a:t>
            </a:r>
          </a:p>
        </p:txBody>
      </p:sp>
      <p:sp>
        <p:nvSpPr>
          <p:cNvPr id="56" name="Rectangle 55">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screenshot of a cell phone&#10;&#10;Description automatically generated">
            <a:extLst>
              <a:ext uri="{FF2B5EF4-FFF2-40B4-BE49-F238E27FC236}">
                <a16:creationId xmlns:a16="http://schemas.microsoft.com/office/drawing/2014/main" id="{54468A71-E27F-4330-B70A-125CF39C86EA}"/>
              </a:ext>
            </a:extLst>
          </p:cNvPr>
          <p:cNvPicPr>
            <a:picLocks noChangeAspect="1"/>
          </p:cNvPicPr>
          <p:nvPr/>
        </p:nvPicPr>
        <p:blipFill rotWithShape="1">
          <a:blip r:embed="rId2"/>
          <a:srcRect r="3715" b="-2"/>
          <a:stretch/>
        </p:blipFill>
        <p:spPr>
          <a:xfrm>
            <a:off x="4742017" y="640080"/>
            <a:ext cx="6798082" cy="5577840"/>
          </a:xfrm>
          <a:prstGeom prst="rect">
            <a:avLst/>
          </a:prstGeom>
        </p:spPr>
      </p:pic>
    </p:spTree>
    <p:extLst>
      <p:ext uri="{BB962C8B-B14F-4D97-AF65-F5344CB8AC3E}">
        <p14:creationId xmlns:p14="http://schemas.microsoft.com/office/powerpoint/2010/main" val="34773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0" name="Straight Connector 49">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0D7A27A-7BD2-4383-AB88-A7869B987A67}"/>
              </a:ext>
            </a:extLst>
          </p:cNvPr>
          <p:cNvSpPr/>
          <p:nvPr/>
        </p:nvSpPr>
        <p:spPr>
          <a:xfrm>
            <a:off x="492370" y="516835"/>
            <a:ext cx="3084844" cy="1463219"/>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kern="1200" spc="-50" baseline="0" dirty="0">
                <a:solidFill>
                  <a:srgbClr val="FFFFFF"/>
                </a:solidFill>
                <a:latin typeface="+mj-lt"/>
                <a:ea typeface="+mj-ea"/>
                <a:cs typeface="+mj-cs"/>
              </a:rPr>
              <a:t>EDA – Part 4</a:t>
            </a:r>
          </a:p>
        </p:txBody>
      </p:sp>
      <p:sp>
        <p:nvSpPr>
          <p:cNvPr id="3" name="Rectangle 2">
            <a:extLst>
              <a:ext uri="{FF2B5EF4-FFF2-40B4-BE49-F238E27FC236}">
                <a16:creationId xmlns:a16="http://schemas.microsoft.com/office/drawing/2014/main" id="{054DB5A0-BB50-461B-B621-901947FA20AA}"/>
              </a:ext>
            </a:extLst>
          </p:cNvPr>
          <p:cNvSpPr/>
          <p:nvPr/>
        </p:nvSpPr>
        <p:spPr>
          <a:xfrm>
            <a:off x="492371" y="2653800"/>
            <a:ext cx="3084844" cy="3335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Analyzing the scatter plot of Start Stations and End Stations it can be observed that most of the trips happens in the central Chicago and very less customer take Divvy bike in South side of Chicago which makes it potential place to advertise Divvy service in that region</a:t>
            </a:r>
          </a:p>
        </p:txBody>
      </p:sp>
      <p:sp>
        <p:nvSpPr>
          <p:cNvPr id="56" name="Rectangle 55">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3E269B71-F77C-4B8D-99F3-FF6E8BCCA1C7}"/>
              </a:ext>
            </a:extLst>
          </p:cNvPr>
          <p:cNvPicPr>
            <a:picLocks noChangeAspect="1"/>
          </p:cNvPicPr>
          <p:nvPr/>
        </p:nvPicPr>
        <p:blipFill>
          <a:blip r:embed="rId2"/>
          <a:stretch>
            <a:fillRect/>
          </a:stretch>
        </p:blipFill>
        <p:spPr>
          <a:xfrm>
            <a:off x="4360733" y="675598"/>
            <a:ext cx="7338896" cy="5267030"/>
          </a:xfrm>
          <a:prstGeom prst="rect">
            <a:avLst/>
          </a:prstGeom>
        </p:spPr>
      </p:pic>
    </p:spTree>
    <p:extLst>
      <p:ext uri="{BB962C8B-B14F-4D97-AF65-F5344CB8AC3E}">
        <p14:creationId xmlns:p14="http://schemas.microsoft.com/office/powerpoint/2010/main" val="364242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0E4248E-0AB2-4168-82D5-4D95494DEA86}"/>
              </a:ext>
            </a:extLst>
          </p:cNvPr>
          <p:cNvSpPr/>
          <p:nvPr/>
        </p:nvSpPr>
        <p:spPr>
          <a:xfrm>
            <a:off x="1097280" y="758952"/>
            <a:ext cx="10058400" cy="3892168"/>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8000" spc="-50" dirty="0">
                <a:solidFill>
                  <a:srgbClr val="FFFFFF"/>
                </a:solidFill>
                <a:latin typeface="+mj-lt"/>
                <a:ea typeface="+mj-ea"/>
                <a:cs typeface="+mj-cs"/>
              </a:rPr>
              <a:t>Machine Learning Model</a:t>
            </a:r>
            <a:endParaRPr lang="en-US" sz="8000" spc="-50" dirty="0">
              <a:solidFill>
                <a:srgbClr val="FFFFFF"/>
              </a:solidFill>
              <a:latin typeface="+mj-lt"/>
              <a:ea typeface="+mj-ea"/>
              <a:cs typeface="+mj-cs"/>
            </a:endParaRPr>
          </a:p>
        </p:txBody>
      </p:sp>
    </p:spTree>
    <p:extLst>
      <p:ext uri="{BB962C8B-B14F-4D97-AF65-F5344CB8AC3E}">
        <p14:creationId xmlns:p14="http://schemas.microsoft.com/office/powerpoint/2010/main" val="137095383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8">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2" name="Picture 1" descr="A screenshot of a cell phone&#10;&#10;Description automatically generated">
            <a:extLst>
              <a:ext uri="{FF2B5EF4-FFF2-40B4-BE49-F238E27FC236}">
                <a16:creationId xmlns:a16="http://schemas.microsoft.com/office/drawing/2014/main" id="{88BEEAD2-3B77-4F0A-B623-EAFA73FD859D}"/>
              </a:ext>
            </a:extLst>
          </p:cNvPr>
          <p:cNvPicPr>
            <a:picLocks noChangeAspect="1"/>
          </p:cNvPicPr>
          <p:nvPr/>
        </p:nvPicPr>
        <p:blipFill>
          <a:blip r:embed="rId2"/>
          <a:stretch>
            <a:fillRect/>
          </a:stretch>
        </p:blipFill>
        <p:spPr>
          <a:xfrm>
            <a:off x="1098582" y="640080"/>
            <a:ext cx="5068461" cy="4688191"/>
          </a:xfrm>
          <a:prstGeom prst="rect">
            <a:avLst/>
          </a:prstGeom>
        </p:spPr>
      </p:pic>
      <p:sp>
        <p:nvSpPr>
          <p:cNvPr id="16" name="Rectangle 20">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0E4248E-0AB2-4168-82D5-4D95494DEA86}"/>
              </a:ext>
            </a:extLst>
          </p:cNvPr>
          <p:cNvSpPr/>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4400" spc="-50" dirty="0">
                <a:solidFill>
                  <a:srgbClr val="FFFFFF"/>
                </a:solidFill>
                <a:latin typeface="+mj-lt"/>
                <a:ea typeface="+mj-ea"/>
                <a:cs typeface="+mj-cs"/>
              </a:rPr>
              <a:t>Model 1 </a:t>
            </a:r>
            <a:r>
              <a:rPr lang="en-US" altLang="en-US" sz="4400" spc="-50" dirty="0" err="1">
                <a:solidFill>
                  <a:srgbClr val="FFFFFF"/>
                </a:solidFill>
                <a:latin typeface="+mj-lt"/>
                <a:ea typeface="+mj-ea"/>
                <a:cs typeface="+mj-cs"/>
              </a:rPr>
              <a:t>knn</a:t>
            </a:r>
            <a:r>
              <a:rPr lang="en-US" altLang="en-US" sz="4400" spc="-50" dirty="0">
                <a:solidFill>
                  <a:srgbClr val="FFFFFF"/>
                </a:solidFill>
                <a:latin typeface="+mj-lt"/>
                <a:ea typeface="+mj-ea"/>
                <a:cs typeface="+mj-cs"/>
              </a:rPr>
              <a:t> Classification</a:t>
            </a:r>
          </a:p>
          <a:p>
            <a:pPr defTabSz="914400">
              <a:lnSpc>
                <a:spcPct val="85000"/>
              </a:lnSpc>
              <a:spcBef>
                <a:spcPct val="0"/>
              </a:spcBef>
              <a:spcAft>
                <a:spcPts val="600"/>
              </a:spcAft>
            </a:pPr>
            <a:endParaRPr lang="en-US" sz="4400" spc="-50" dirty="0">
              <a:solidFill>
                <a:srgbClr val="FFFFFF"/>
              </a:solidFill>
              <a:latin typeface="+mj-lt"/>
              <a:ea typeface="+mj-ea"/>
              <a:cs typeface="+mj-cs"/>
            </a:endParaRPr>
          </a:p>
          <a:p>
            <a:pPr defTabSz="914400">
              <a:lnSpc>
                <a:spcPct val="85000"/>
              </a:lnSpc>
              <a:spcBef>
                <a:spcPct val="0"/>
              </a:spcBef>
              <a:spcAft>
                <a:spcPts val="600"/>
              </a:spcAft>
            </a:pPr>
            <a:endParaRPr lang="en-US" sz="4400" spc="-50" dirty="0">
              <a:solidFill>
                <a:srgbClr val="FFFFFF"/>
              </a:solidFill>
              <a:latin typeface="+mj-lt"/>
              <a:ea typeface="+mj-ea"/>
              <a:cs typeface="+mj-cs"/>
            </a:endParaRPr>
          </a:p>
        </p:txBody>
      </p:sp>
      <p:sp>
        <p:nvSpPr>
          <p:cNvPr id="18" name="Rectangle 22">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9CAFEBF6-002D-4929-AEAB-02A5EFF74615}"/>
              </a:ext>
            </a:extLst>
          </p:cNvPr>
          <p:cNvSpPr/>
          <p:nvPr/>
        </p:nvSpPr>
        <p:spPr>
          <a:xfrm>
            <a:off x="7897091" y="2479964"/>
            <a:ext cx="4107873" cy="4301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Applying </a:t>
            </a:r>
            <a:r>
              <a:rPr lang="en-US" sz="1400" dirty="0" err="1"/>
              <a:t>knn</a:t>
            </a:r>
            <a:r>
              <a:rPr lang="en-US" sz="1400" dirty="0"/>
              <a:t> Mode Classification to predict required number of docks based on predictor variables a. </a:t>
            </a:r>
            <a:r>
              <a:rPr lang="en-US" sz="1400" dirty="0" err="1"/>
              <a:t>tripduration</a:t>
            </a:r>
            <a:r>
              <a:rPr lang="en-US" sz="1400" dirty="0"/>
              <a:t> b. </a:t>
            </a:r>
            <a:r>
              <a:rPr lang="en-US" sz="1400" dirty="0" err="1"/>
              <a:t>to_station_id</a:t>
            </a:r>
            <a:r>
              <a:rPr lang="en-US" sz="1400" dirty="0"/>
              <a:t> c. </a:t>
            </a:r>
            <a:r>
              <a:rPr lang="en-US" sz="1400" dirty="0" err="1"/>
              <a:t>to_longitude</a:t>
            </a:r>
            <a:r>
              <a:rPr lang="en-US" sz="1400" dirty="0"/>
              <a:t> d. </a:t>
            </a:r>
            <a:r>
              <a:rPr lang="en-US" sz="1400" dirty="0" err="1"/>
              <a:t>from_longitude</a:t>
            </a:r>
            <a:r>
              <a:rPr lang="en-US" sz="1400" dirty="0"/>
              <a:t> d. revenue identified using correlation matrix. </a:t>
            </a:r>
          </a:p>
          <a:p>
            <a:endParaRPr lang="en-US" sz="1400" dirty="0"/>
          </a:p>
          <a:p>
            <a:r>
              <a:rPr lang="en-US" sz="1400" dirty="0"/>
              <a:t>Obtained output was used to compare it with existing docks and the difference was used to identify which station need extra docks or which one has extra docks. Costing was calculated assuming each dock setup requires $400</a:t>
            </a:r>
          </a:p>
          <a:p>
            <a:endParaRPr lang="en-US" sz="1400" dirty="0"/>
          </a:p>
          <a:p>
            <a:r>
              <a:rPr lang="en-US" sz="1400" dirty="0"/>
              <a:t>Conclusion: Assuming $400 for each dock using </a:t>
            </a:r>
            <a:r>
              <a:rPr lang="en-US" sz="1400" dirty="0" err="1"/>
              <a:t>knn</a:t>
            </a:r>
            <a:r>
              <a:rPr lang="en-US" sz="1400" dirty="0"/>
              <a:t> Model Classification it is estimated that Divvy can save $ 3M  if setup dock as per prediction made by this model</a:t>
            </a:r>
          </a:p>
          <a:p>
            <a:endParaRPr lang="en-US" sz="1200" dirty="0"/>
          </a:p>
          <a:p>
            <a:r>
              <a:rPr lang="en-US" sz="1400" dirty="0"/>
              <a:t>There are 304 docks which require extra docks and if implemented can serve to customer in better way</a:t>
            </a:r>
          </a:p>
          <a:p>
            <a:endParaRPr lang="en-US" sz="1200" dirty="0"/>
          </a:p>
        </p:txBody>
      </p:sp>
    </p:spTree>
    <p:extLst>
      <p:ext uri="{BB962C8B-B14F-4D97-AF65-F5344CB8AC3E}">
        <p14:creationId xmlns:p14="http://schemas.microsoft.com/office/powerpoint/2010/main" val="5196011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28</TotalTime>
  <Words>570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MillerDisplay</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Roy</dc:creator>
  <cp:lastModifiedBy>Mohit Roy</cp:lastModifiedBy>
  <cp:revision>1</cp:revision>
  <dcterms:created xsi:type="dcterms:W3CDTF">2020-04-11T02:27:01Z</dcterms:created>
  <dcterms:modified xsi:type="dcterms:W3CDTF">2020-04-11T02:55:19Z</dcterms:modified>
</cp:coreProperties>
</file>