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56" r:id="rId4"/>
    <p:sldId id="258" r:id="rId5"/>
    <p:sldId id="264" r:id="rId6"/>
    <p:sldId id="265" r:id="rId7"/>
    <p:sldId id="266" r:id="rId8"/>
    <p:sldId id="267" r:id="rId9"/>
    <p:sldId id="261"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5A3AA-14F5-4691-837A-ED4FBC327758}" v="43" dt="2020-04-16T00:42:33.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Roy" userId="47d316e8-f525-442f-91a8-6c2a3c1813ae" providerId="ADAL" clId="{7235A3AA-14F5-4691-837A-ED4FBC327758}"/>
    <pc:docChg chg="undo redo custSel mod addSld delSld modSld sldOrd">
      <pc:chgData name="Mohit Roy" userId="47d316e8-f525-442f-91a8-6c2a3c1813ae" providerId="ADAL" clId="{7235A3AA-14F5-4691-837A-ED4FBC327758}" dt="2020-04-16T00:51:27.237" v="4172" actId="26606"/>
      <pc:docMkLst>
        <pc:docMk/>
      </pc:docMkLst>
      <pc:sldChg chg="modSp">
        <pc:chgData name="Mohit Roy" userId="47d316e8-f525-442f-91a8-6c2a3c1813ae" providerId="ADAL" clId="{7235A3AA-14F5-4691-837A-ED4FBC327758}" dt="2020-04-10T19:40:07.060" v="826" actId="108"/>
        <pc:sldMkLst>
          <pc:docMk/>
          <pc:sldMk cId="3084740314" sldId="256"/>
        </pc:sldMkLst>
        <pc:spChg chg="mod">
          <ac:chgData name="Mohit Roy" userId="47d316e8-f525-442f-91a8-6c2a3c1813ae" providerId="ADAL" clId="{7235A3AA-14F5-4691-837A-ED4FBC327758}" dt="2020-04-05T01:27:18.567" v="119" actId="20577"/>
          <ac:spMkLst>
            <pc:docMk/>
            <pc:sldMk cId="3084740314" sldId="256"/>
            <ac:spMk id="5" creationId="{131EA19D-0925-427C-89FC-E15C1F5D73D4}"/>
          </ac:spMkLst>
        </pc:spChg>
        <pc:spChg chg="mod">
          <ac:chgData name="Mohit Roy" userId="47d316e8-f525-442f-91a8-6c2a3c1813ae" providerId="ADAL" clId="{7235A3AA-14F5-4691-837A-ED4FBC327758}" dt="2020-04-10T19:18:42.427" v="324" actId="20577"/>
          <ac:spMkLst>
            <pc:docMk/>
            <pc:sldMk cId="3084740314" sldId="256"/>
            <ac:spMk id="18" creationId="{DD4530F6-0242-4970-9C35-28D993437B95}"/>
          </ac:spMkLst>
        </pc:spChg>
        <pc:spChg chg="mod">
          <ac:chgData name="Mohit Roy" userId="47d316e8-f525-442f-91a8-6c2a3c1813ae" providerId="ADAL" clId="{7235A3AA-14F5-4691-837A-ED4FBC327758}" dt="2020-04-10T19:39:34.806" v="745" actId="207"/>
          <ac:spMkLst>
            <pc:docMk/>
            <pc:sldMk cId="3084740314" sldId="256"/>
            <ac:spMk id="19" creationId="{44DE64E9-14EC-48B0-9E50-F9D0448430FD}"/>
          </ac:spMkLst>
        </pc:spChg>
        <pc:spChg chg="mod">
          <ac:chgData name="Mohit Roy" userId="47d316e8-f525-442f-91a8-6c2a3c1813ae" providerId="ADAL" clId="{7235A3AA-14F5-4691-837A-ED4FBC327758}" dt="2020-04-10T19:38:35.062" v="664" actId="20577"/>
          <ac:spMkLst>
            <pc:docMk/>
            <pc:sldMk cId="3084740314" sldId="256"/>
            <ac:spMk id="20" creationId="{4DE8D6DA-D965-4632-BD53-37D4CF34A062}"/>
          </ac:spMkLst>
        </pc:spChg>
        <pc:spChg chg="mod">
          <ac:chgData name="Mohit Roy" userId="47d316e8-f525-442f-91a8-6c2a3c1813ae" providerId="ADAL" clId="{7235A3AA-14F5-4691-837A-ED4FBC327758}" dt="2020-04-10T19:37:13.920" v="474" actId="20577"/>
          <ac:spMkLst>
            <pc:docMk/>
            <pc:sldMk cId="3084740314" sldId="256"/>
            <ac:spMk id="22" creationId="{5ACF5BE2-6A5E-4E45-BFFC-5B6A453A0CB7}"/>
          </ac:spMkLst>
        </pc:spChg>
        <pc:spChg chg="mod">
          <ac:chgData name="Mohit Roy" userId="47d316e8-f525-442f-91a8-6c2a3c1813ae" providerId="ADAL" clId="{7235A3AA-14F5-4691-837A-ED4FBC327758}" dt="2020-04-10T19:40:07.060" v="826" actId="108"/>
          <ac:spMkLst>
            <pc:docMk/>
            <pc:sldMk cId="3084740314" sldId="256"/>
            <ac:spMk id="23" creationId="{ED612C94-948F-4F8B-AAA5-9071E0432E54}"/>
          </ac:spMkLst>
        </pc:spChg>
        <pc:spChg chg="mod">
          <ac:chgData name="Mohit Roy" userId="47d316e8-f525-442f-91a8-6c2a3c1813ae" providerId="ADAL" clId="{7235A3AA-14F5-4691-837A-ED4FBC327758}" dt="2020-04-10T19:38:14.922" v="636" actId="20577"/>
          <ac:spMkLst>
            <pc:docMk/>
            <pc:sldMk cId="3084740314" sldId="256"/>
            <ac:spMk id="25" creationId="{0E9BA1DD-B6AA-448A-98A6-3655D5DA1958}"/>
          </ac:spMkLst>
        </pc:spChg>
      </pc:sldChg>
      <pc:sldChg chg="modSp del">
        <pc:chgData name="Mohit Roy" userId="47d316e8-f525-442f-91a8-6c2a3c1813ae" providerId="ADAL" clId="{7235A3AA-14F5-4691-837A-ED4FBC327758}" dt="2020-04-11T00:49:40.042" v="1766" actId="47"/>
        <pc:sldMkLst>
          <pc:docMk/>
          <pc:sldMk cId="3596078141" sldId="257"/>
        </pc:sldMkLst>
        <pc:spChg chg="mod">
          <ac:chgData name="Mohit Roy" userId="47d316e8-f525-442f-91a8-6c2a3c1813ae" providerId="ADAL" clId="{7235A3AA-14F5-4691-837A-ED4FBC327758}" dt="2020-04-05T01:27:49.069" v="139" actId="20577"/>
          <ac:spMkLst>
            <pc:docMk/>
            <pc:sldMk cId="3596078141" sldId="257"/>
            <ac:spMk id="16" creationId="{357FA1C9-B41A-42B3-A8E5-E6F94CF12293}"/>
          </ac:spMkLst>
        </pc:spChg>
      </pc:sldChg>
      <pc:sldChg chg="addSp delSp modSp mod ord setBg setClrOvrMap">
        <pc:chgData name="Mohit Roy" userId="47d316e8-f525-442f-91a8-6c2a3c1813ae" providerId="ADAL" clId="{7235A3AA-14F5-4691-837A-ED4FBC327758}" dt="2020-04-10T23:53:32.838" v="850"/>
        <pc:sldMkLst>
          <pc:docMk/>
          <pc:sldMk cId="4220126674" sldId="258"/>
        </pc:sldMkLst>
        <pc:spChg chg="del mod">
          <ac:chgData name="Mohit Roy" userId="47d316e8-f525-442f-91a8-6c2a3c1813ae" providerId="ADAL" clId="{7235A3AA-14F5-4691-837A-ED4FBC327758}" dt="2020-04-05T01:26:35.006" v="47" actId="478"/>
          <ac:spMkLst>
            <pc:docMk/>
            <pc:sldMk cId="4220126674" sldId="258"/>
            <ac:spMk id="5" creationId="{A297CD92-CD16-4AA8-965E-E6DD7DD6C75E}"/>
          </ac:spMkLst>
        </pc:spChg>
        <pc:spChg chg="add del mod">
          <ac:chgData name="Mohit Roy" userId="47d316e8-f525-442f-91a8-6c2a3c1813ae" providerId="ADAL" clId="{7235A3AA-14F5-4691-837A-ED4FBC327758}" dt="2020-04-05T01:26:42.241" v="49" actId="478"/>
          <ac:spMkLst>
            <pc:docMk/>
            <pc:sldMk cId="4220126674" sldId="258"/>
            <ac:spMk id="7" creationId="{9BF90E26-97D1-4392-AF38-38BC95DD09D2}"/>
          </ac:spMkLst>
        </pc:spChg>
        <pc:spChg chg="add mod">
          <ac:chgData name="Mohit Roy" userId="47d316e8-f525-442f-91a8-6c2a3c1813ae" providerId="ADAL" clId="{7235A3AA-14F5-4691-837A-ED4FBC327758}" dt="2020-04-10T23:52:52.430" v="827" actId="26606"/>
          <ac:spMkLst>
            <pc:docMk/>
            <pc:sldMk cId="4220126674" sldId="258"/>
            <ac:spMk id="8" creationId="{90E4248E-0AB2-4168-82D5-4D95494DEA86}"/>
          </ac:spMkLst>
        </pc:spChg>
        <pc:spChg chg="add">
          <ac:chgData name="Mohit Roy" userId="47d316e8-f525-442f-91a8-6c2a3c1813ae" providerId="ADAL" clId="{7235A3AA-14F5-4691-837A-ED4FBC327758}" dt="2020-04-10T23:52:52.430" v="827" actId="26606"/>
          <ac:spMkLst>
            <pc:docMk/>
            <pc:sldMk cId="4220126674" sldId="258"/>
            <ac:spMk id="13" creationId="{52C0B2E1-0268-42EC-ABD3-94F81A05BCBD}"/>
          </ac:spMkLst>
        </pc:spChg>
        <pc:spChg chg="add">
          <ac:chgData name="Mohit Roy" userId="47d316e8-f525-442f-91a8-6c2a3c1813ae" providerId="ADAL" clId="{7235A3AA-14F5-4691-837A-ED4FBC327758}" dt="2020-04-10T23:52:52.430" v="827" actId="26606"/>
          <ac:spMkLst>
            <pc:docMk/>
            <pc:sldMk cId="4220126674" sldId="258"/>
            <ac:spMk id="15" creationId="{7D2256B4-48EA-40FC-BBC0-AA1EE6E0080C}"/>
          </ac:spMkLst>
        </pc:spChg>
        <pc:spChg chg="add">
          <ac:chgData name="Mohit Roy" userId="47d316e8-f525-442f-91a8-6c2a3c1813ae" providerId="ADAL" clId="{7235A3AA-14F5-4691-837A-ED4FBC327758}" dt="2020-04-10T23:52:52.430" v="827" actId="26606"/>
          <ac:spMkLst>
            <pc:docMk/>
            <pc:sldMk cId="4220126674" sldId="258"/>
            <ac:spMk id="19" creationId="{FBDCECDC-EEE3-4128-AA5E-82A8C08796E8}"/>
          </ac:spMkLst>
        </pc:spChg>
        <pc:spChg chg="add">
          <ac:chgData name="Mohit Roy" userId="47d316e8-f525-442f-91a8-6c2a3c1813ae" providerId="ADAL" clId="{7235A3AA-14F5-4691-837A-ED4FBC327758}" dt="2020-04-10T23:52:52.430" v="827" actId="26606"/>
          <ac:spMkLst>
            <pc:docMk/>
            <pc:sldMk cId="4220126674" sldId="258"/>
            <ac:spMk id="21" creationId="{4260EDE0-989C-4E16-AF94-F652294D828E}"/>
          </ac:spMkLst>
        </pc:spChg>
        <pc:spChg chg="add">
          <ac:chgData name="Mohit Roy" userId="47d316e8-f525-442f-91a8-6c2a3c1813ae" providerId="ADAL" clId="{7235A3AA-14F5-4691-837A-ED4FBC327758}" dt="2020-04-10T23:52:52.430" v="827" actId="26606"/>
          <ac:spMkLst>
            <pc:docMk/>
            <pc:sldMk cId="4220126674" sldId="258"/>
            <ac:spMk id="23" creationId="{1F3985C0-E548-44D2-B30E-F3E42DADE133}"/>
          </ac:spMkLst>
        </pc:spChg>
        <pc:cxnChg chg="add">
          <ac:chgData name="Mohit Roy" userId="47d316e8-f525-442f-91a8-6c2a3c1813ae" providerId="ADAL" clId="{7235A3AA-14F5-4691-837A-ED4FBC327758}" dt="2020-04-10T23:52:52.430" v="827" actId="26606"/>
          <ac:cxnSpMkLst>
            <pc:docMk/>
            <pc:sldMk cId="4220126674" sldId="258"/>
            <ac:cxnSpMk id="17" creationId="{3D44BCCA-102D-4A9D-B1E4-2450CAF0B05E}"/>
          </ac:cxnSpMkLst>
        </pc:cxnChg>
      </pc:sldChg>
      <pc:sldChg chg="del">
        <pc:chgData name="Mohit Roy" userId="47d316e8-f525-442f-91a8-6c2a3c1813ae" providerId="ADAL" clId="{7235A3AA-14F5-4691-837A-ED4FBC327758}" dt="2020-04-05T01:27:58.159" v="140" actId="47"/>
        <pc:sldMkLst>
          <pc:docMk/>
          <pc:sldMk cId="917214512" sldId="259"/>
        </pc:sldMkLst>
      </pc:sldChg>
      <pc:sldChg chg="addSp delSp modSp add del mod ord setBg">
        <pc:chgData name="Mohit Roy" userId="47d316e8-f525-442f-91a8-6c2a3c1813ae" providerId="ADAL" clId="{7235A3AA-14F5-4691-837A-ED4FBC327758}" dt="2020-04-11T01:06:22.539" v="2335" actId="20577"/>
        <pc:sldMkLst>
          <pc:docMk/>
          <pc:sldMk cId="3057085105" sldId="260"/>
        </pc:sldMkLst>
        <pc:spChg chg="del">
          <ac:chgData name="Mohit Roy" userId="47d316e8-f525-442f-91a8-6c2a3c1813ae" providerId="ADAL" clId="{7235A3AA-14F5-4691-837A-ED4FBC327758}" dt="2020-04-05T01:26:15.987" v="44" actId="478"/>
          <ac:spMkLst>
            <pc:docMk/>
            <pc:sldMk cId="3057085105" sldId="260"/>
            <ac:spMk id="2" creationId="{5E2D4746-B4C2-44B5-AC31-13DC045A2169}"/>
          </ac:spMkLst>
        </pc:spChg>
        <pc:spChg chg="mod ord">
          <ac:chgData name="Mohit Roy" userId="47d316e8-f525-442f-91a8-6c2a3c1813ae" providerId="ADAL" clId="{7235A3AA-14F5-4691-837A-ED4FBC327758}" dt="2020-04-11T01:06:22.539" v="2335" actId="20577"/>
          <ac:spMkLst>
            <pc:docMk/>
            <pc:sldMk cId="3057085105" sldId="260"/>
            <ac:spMk id="3" creationId="{860C43C8-1B49-4834-ADE5-1759B8645808}"/>
          </ac:spMkLst>
        </pc:spChg>
        <pc:spChg chg="add mod">
          <ac:chgData name="Mohit Roy" userId="47d316e8-f525-442f-91a8-6c2a3c1813ae" providerId="ADAL" clId="{7235A3AA-14F5-4691-837A-ED4FBC327758}" dt="2020-04-10T19:07:46.844" v="235" actId="26606"/>
          <ac:spMkLst>
            <pc:docMk/>
            <pc:sldMk cId="3057085105" sldId="260"/>
            <ac:spMk id="4" creationId="{0AAABF95-07E3-41BB-855C-BCBAB7C76A34}"/>
          </ac:spMkLst>
        </pc:spChg>
        <pc:spChg chg="add">
          <ac:chgData name="Mohit Roy" userId="47d316e8-f525-442f-91a8-6c2a3c1813ae" providerId="ADAL" clId="{7235A3AA-14F5-4691-837A-ED4FBC327758}" dt="2020-04-10T19:07:46.844" v="235" actId="26606"/>
          <ac:spMkLst>
            <pc:docMk/>
            <pc:sldMk cId="3057085105" sldId="260"/>
            <ac:spMk id="9" creationId="{990D0034-F768-41E7-85D4-F38C4DE85770}"/>
          </ac:spMkLst>
        </pc:spChg>
        <pc:spChg chg="add">
          <ac:chgData name="Mohit Roy" userId="47d316e8-f525-442f-91a8-6c2a3c1813ae" providerId="ADAL" clId="{7235A3AA-14F5-4691-837A-ED4FBC327758}" dt="2020-04-10T19:07:46.844" v="235" actId="26606"/>
          <ac:spMkLst>
            <pc:docMk/>
            <pc:sldMk cId="3057085105" sldId="260"/>
            <ac:spMk id="11" creationId="{C4F7E42D-8B5A-4FC8-81CD-9E60171F7FA8}"/>
          </ac:spMkLst>
        </pc:spChg>
        <pc:spChg chg="add">
          <ac:chgData name="Mohit Roy" userId="47d316e8-f525-442f-91a8-6c2a3c1813ae" providerId="ADAL" clId="{7235A3AA-14F5-4691-837A-ED4FBC327758}" dt="2020-04-10T19:07:46.844" v="235" actId="26606"/>
          <ac:spMkLst>
            <pc:docMk/>
            <pc:sldMk cId="3057085105" sldId="260"/>
            <ac:spMk id="13" creationId="{8C04651D-B9F4-4935-A02D-364153FBDF54}"/>
          </ac:spMkLst>
        </pc:spChg>
        <pc:picChg chg="add mod">
          <ac:chgData name="Mohit Roy" userId="47d316e8-f525-442f-91a8-6c2a3c1813ae" providerId="ADAL" clId="{7235A3AA-14F5-4691-837A-ED4FBC327758}" dt="2020-04-10T19:07:46.844" v="235" actId="26606"/>
          <ac:picMkLst>
            <pc:docMk/>
            <pc:sldMk cId="3057085105" sldId="260"/>
            <ac:picMk id="2" creationId="{D7DADA2A-C97D-4226-8D49-5493FB5BB4F4}"/>
          </ac:picMkLst>
        </pc:picChg>
      </pc:sldChg>
      <pc:sldChg chg="addSp delSp modSp add mod ord setBg">
        <pc:chgData name="Mohit Roy" userId="47d316e8-f525-442f-91a8-6c2a3c1813ae" providerId="ADAL" clId="{7235A3AA-14F5-4691-837A-ED4FBC327758}" dt="2020-04-16T00:38:04.759" v="3532" actId="27636"/>
        <pc:sldMkLst>
          <pc:docMk/>
          <pc:sldMk cId="519601175" sldId="261"/>
        </pc:sldMkLst>
        <pc:spChg chg="add mod">
          <ac:chgData name="Mohit Roy" userId="47d316e8-f525-442f-91a8-6c2a3c1813ae" providerId="ADAL" clId="{7235A3AA-14F5-4691-837A-ED4FBC327758}" dt="2020-04-16T00:38:04.759" v="3532" actId="27636"/>
          <ac:spMkLst>
            <pc:docMk/>
            <pc:sldMk cId="519601175" sldId="261"/>
            <ac:spMk id="3" creationId="{9CAFEBF6-002D-4929-AEAB-02A5EFF74615}"/>
          </ac:spMkLst>
        </pc:spChg>
        <pc:spChg chg="mod ord">
          <ac:chgData name="Mohit Roy" userId="47d316e8-f525-442f-91a8-6c2a3c1813ae" providerId="ADAL" clId="{7235A3AA-14F5-4691-837A-ED4FBC327758}" dt="2020-04-15T22:48:48.615" v="3388" actId="26606"/>
          <ac:spMkLst>
            <pc:docMk/>
            <pc:sldMk cId="519601175" sldId="261"/>
            <ac:spMk id="8" creationId="{90E4248E-0AB2-4168-82D5-4D95494DEA86}"/>
          </ac:spMkLst>
        </pc:spChg>
        <pc:spChg chg="add del">
          <ac:chgData name="Mohit Roy" userId="47d316e8-f525-442f-91a8-6c2a3c1813ae" providerId="ADAL" clId="{7235A3AA-14F5-4691-837A-ED4FBC327758}" dt="2020-04-15T22:48:48.615" v="3388" actId="26606"/>
          <ac:spMkLst>
            <pc:docMk/>
            <pc:sldMk cId="519601175" sldId="261"/>
            <ac:spMk id="10" creationId="{4E4490D0-3672-446A-AC12-B4830333BDDD}"/>
          </ac:spMkLst>
        </pc:spChg>
        <pc:spChg chg="add del">
          <ac:chgData name="Mohit Roy" userId="47d316e8-f525-442f-91a8-6c2a3c1813ae" providerId="ADAL" clId="{7235A3AA-14F5-4691-837A-ED4FBC327758}" dt="2020-04-15T22:48:48.615" v="3388" actId="26606"/>
          <ac:spMkLst>
            <pc:docMk/>
            <pc:sldMk cId="519601175" sldId="261"/>
            <ac:spMk id="11" creationId="{39CB82C2-DF65-4EC1-8280-F201D50F570B}"/>
          </ac:spMkLst>
        </pc:spChg>
        <pc:spChg chg="add del">
          <ac:chgData name="Mohit Roy" userId="47d316e8-f525-442f-91a8-6c2a3c1813ae" providerId="ADAL" clId="{7235A3AA-14F5-4691-837A-ED4FBC327758}" dt="2020-04-11T02:26:57.468" v="2341" actId="26606"/>
          <ac:spMkLst>
            <pc:docMk/>
            <pc:sldMk cId="519601175" sldId="261"/>
            <ac:spMk id="13" creationId="{4E4490D0-3672-446A-AC12-B4830333BDDD}"/>
          </ac:spMkLst>
        </pc:spChg>
        <pc:spChg chg="add del">
          <ac:chgData name="Mohit Roy" userId="47d316e8-f525-442f-91a8-6c2a3c1813ae" providerId="ADAL" clId="{7235A3AA-14F5-4691-837A-ED4FBC327758}" dt="2020-04-15T22:48:48.615" v="3388" actId="26606"/>
          <ac:spMkLst>
            <pc:docMk/>
            <pc:sldMk cId="519601175" sldId="261"/>
            <ac:spMk id="14" creationId="{5A1B47C8-47A0-4A88-8830-6DEA3B5DE392}"/>
          </ac:spMkLst>
        </pc:spChg>
        <pc:spChg chg="add del">
          <ac:chgData name="Mohit Roy" userId="47d316e8-f525-442f-91a8-6c2a3c1813ae" providerId="ADAL" clId="{7235A3AA-14F5-4691-837A-ED4FBC327758}" dt="2020-04-11T02:26:57.468" v="2341" actId="26606"/>
          <ac:spMkLst>
            <pc:docMk/>
            <pc:sldMk cId="519601175" sldId="261"/>
            <ac:spMk id="15" creationId="{39CB82C2-DF65-4EC1-8280-F201D50F570B}"/>
          </ac:spMkLst>
        </pc:spChg>
        <pc:spChg chg="add del">
          <ac:chgData name="Mohit Roy" userId="47d316e8-f525-442f-91a8-6c2a3c1813ae" providerId="ADAL" clId="{7235A3AA-14F5-4691-837A-ED4FBC327758}" dt="2020-04-15T22:48:48.615" v="3388" actId="26606"/>
          <ac:spMkLst>
            <pc:docMk/>
            <pc:sldMk cId="519601175" sldId="261"/>
            <ac:spMk id="16" creationId="{984BBFDD-E720-4805-A9C8-129FBBF6DD70}"/>
          </ac:spMkLst>
        </pc:spChg>
        <pc:spChg chg="add del">
          <ac:chgData name="Mohit Roy" userId="47d316e8-f525-442f-91a8-6c2a3c1813ae" providerId="ADAL" clId="{7235A3AA-14F5-4691-837A-ED4FBC327758}" dt="2020-04-15T22:48:48.615" v="3388" actId="26606"/>
          <ac:spMkLst>
            <pc:docMk/>
            <pc:sldMk cId="519601175" sldId="261"/>
            <ac:spMk id="18" creationId="{5AC4BE46-4A77-42FE-9D15-065CDB2F847C}"/>
          </ac:spMkLst>
        </pc:spChg>
        <pc:spChg chg="add del">
          <ac:chgData name="Mohit Roy" userId="47d316e8-f525-442f-91a8-6c2a3c1813ae" providerId="ADAL" clId="{7235A3AA-14F5-4691-837A-ED4FBC327758}" dt="2020-04-11T02:26:57.468" v="2341" actId="26606"/>
          <ac:spMkLst>
            <pc:docMk/>
            <pc:sldMk cId="519601175" sldId="261"/>
            <ac:spMk id="19" creationId="{5A1B47C8-47A0-4A88-8830-6DEA3B5DE392}"/>
          </ac:spMkLst>
        </pc:spChg>
        <pc:spChg chg="add del">
          <ac:chgData name="Mohit Roy" userId="47d316e8-f525-442f-91a8-6c2a3c1813ae" providerId="ADAL" clId="{7235A3AA-14F5-4691-837A-ED4FBC327758}" dt="2020-04-15T22:48:48.591" v="3387" actId="26606"/>
          <ac:spMkLst>
            <pc:docMk/>
            <pc:sldMk cId="519601175" sldId="261"/>
            <ac:spMk id="20" creationId="{44CC594A-A820-450F-B363-C19201FCFEC6}"/>
          </ac:spMkLst>
        </pc:spChg>
        <pc:spChg chg="add del">
          <ac:chgData name="Mohit Roy" userId="47d316e8-f525-442f-91a8-6c2a3c1813ae" providerId="ADAL" clId="{7235A3AA-14F5-4691-837A-ED4FBC327758}" dt="2020-04-11T02:26:57.468" v="2341" actId="26606"/>
          <ac:spMkLst>
            <pc:docMk/>
            <pc:sldMk cId="519601175" sldId="261"/>
            <ac:spMk id="21" creationId="{984BBFDD-E720-4805-A9C8-129FBBF6DD70}"/>
          </ac:spMkLst>
        </pc:spChg>
        <pc:spChg chg="add del">
          <ac:chgData name="Mohit Roy" userId="47d316e8-f525-442f-91a8-6c2a3c1813ae" providerId="ADAL" clId="{7235A3AA-14F5-4691-837A-ED4FBC327758}" dt="2020-04-11T02:26:57.468" v="2341" actId="26606"/>
          <ac:spMkLst>
            <pc:docMk/>
            <pc:sldMk cId="519601175" sldId="261"/>
            <ac:spMk id="23" creationId="{5AC4BE46-4A77-42FE-9D15-065CDB2F847C}"/>
          </ac:spMkLst>
        </pc:spChg>
        <pc:spChg chg="add del">
          <ac:chgData name="Mohit Roy" userId="47d316e8-f525-442f-91a8-6c2a3c1813ae" providerId="ADAL" clId="{7235A3AA-14F5-4691-837A-ED4FBC327758}" dt="2020-04-15T22:48:48.591" v="3387" actId="26606"/>
          <ac:spMkLst>
            <pc:docMk/>
            <pc:sldMk cId="519601175" sldId="261"/>
            <ac:spMk id="25" creationId="{59FAB3DA-E9ED-4574-ABCC-378BC0FF1BBC}"/>
          </ac:spMkLst>
        </pc:spChg>
        <pc:spChg chg="add del">
          <ac:chgData name="Mohit Roy" userId="47d316e8-f525-442f-91a8-6c2a3c1813ae" providerId="ADAL" clId="{7235A3AA-14F5-4691-837A-ED4FBC327758}" dt="2020-04-15T22:48:48.591" v="3387" actId="26606"/>
          <ac:spMkLst>
            <pc:docMk/>
            <pc:sldMk cId="519601175" sldId="261"/>
            <ac:spMk id="27" creationId="{53B8D6B0-55D6-48DC-86D8-FD95D5F118AB}"/>
          </ac:spMkLst>
        </pc:spChg>
        <pc:spChg chg="add">
          <ac:chgData name="Mohit Roy" userId="47d316e8-f525-442f-91a8-6c2a3c1813ae" providerId="ADAL" clId="{7235A3AA-14F5-4691-837A-ED4FBC327758}" dt="2020-04-15T22:48:48.615" v="3388" actId="26606"/>
          <ac:spMkLst>
            <pc:docMk/>
            <pc:sldMk cId="519601175" sldId="261"/>
            <ac:spMk id="29" creationId="{990D0034-F768-41E7-85D4-F38C4DE85770}"/>
          </ac:spMkLst>
        </pc:spChg>
        <pc:spChg chg="add">
          <ac:chgData name="Mohit Roy" userId="47d316e8-f525-442f-91a8-6c2a3c1813ae" providerId="ADAL" clId="{7235A3AA-14F5-4691-837A-ED4FBC327758}" dt="2020-04-15T22:48:48.615" v="3388" actId="26606"/>
          <ac:spMkLst>
            <pc:docMk/>
            <pc:sldMk cId="519601175" sldId="261"/>
            <ac:spMk id="30" creationId="{C4F7E42D-8B5A-4FC8-81CD-9E60171F7FA8}"/>
          </ac:spMkLst>
        </pc:spChg>
        <pc:spChg chg="add">
          <ac:chgData name="Mohit Roy" userId="47d316e8-f525-442f-91a8-6c2a3c1813ae" providerId="ADAL" clId="{7235A3AA-14F5-4691-837A-ED4FBC327758}" dt="2020-04-15T22:48:48.615" v="3388" actId="26606"/>
          <ac:spMkLst>
            <pc:docMk/>
            <pc:sldMk cId="519601175" sldId="261"/>
            <ac:spMk id="31" creationId="{8C04651D-B9F4-4935-A02D-364153FBDF54}"/>
          </ac:spMkLst>
        </pc:spChg>
        <pc:picChg chg="add del mod">
          <ac:chgData name="Mohit Roy" userId="47d316e8-f525-442f-91a8-6c2a3c1813ae" providerId="ADAL" clId="{7235A3AA-14F5-4691-837A-ED4FBC327758}" dt="2020-04-15T22:48:30.654" v="3384" actId="478"/>
          <ac:picMkLst>
            <pc:docMk/>
            <pc:sldMk cId="519601175" sldId="261"/>
            <ac:picMk id="2" creationId="{88BEEAD2-3B77-4F0A-B623-EAFA73FD859D}"/>
          </ac:picMkLst>
        </pc:picChg>
        <pc:picChg chg="add del mod">
          <ac:chgData name="Mohit Roy" userId="47d316e8-f525-442f-91a8-6c2a3c1813ae" providerId="ADAL" clId="{7235A3AA-14F5-4691-837A-ED4FBC327758}" dt="2020-04-11T02:55:10.078" v="3378"/>
          <ac:picMkLst>
            <pc:docMk/>
            <pc:sldMk cId="519601175" sldId="261"/>
            <ac:picMk id="4" creationId="{28772C27-5D46-4DE1-8864-4EDC87A54268}"/>
          </ac:picMkLst>
        </pc:picChg>
        <pc:picChg chg="add mod">
          <ac:chgData name="Mohit Roy" userId="47d316e8-f525-442f-91a8-6c2a3c1813ae" providerId="ADAL" clId="{7235A3AA-14F5-4691-837A-ED4FBC327758}" dt="2020-04-15T22:48:48.615" v="3388" actId="26606"/>
          <ac:picMkLst>
            <pc:docMk/>
            <pc:sldMk cId="519601175" sldId="261"/>
            <ac:picMk id="4" creationId="{31F2F6CD-AAC2-4A47-8D65-CC63957CFDD7}"/>
          </ac:picMkLst>
        </pc:picChg>
        <pc:cxnChg chg="add del">
          <ac:chgData name="Mohit Roy" userId="47d316e8-f525-442f-91a8-6c2a3c1813ae" providerId="ADAL" clId="{7235A3AA-14F5-4691-837A-ED4FBC327758}" dt="2020-04-15T22:48:48.615" v="3388" actId="26606"/>
          <ac:cxnSpMkLst>
            <pc:docMk/>
            <pc:sldMk cId="519601175" sldId="261"/>
            <ac:cxnSpMk id="12" creationId="{7E1D4427-852B-4B37-8E76-0E9F1810BA2A}"/>
          </ac:cxnSpMkLst>
        </pc:cxnChg>
        <pc:cxnChg chg="add del">
          <ac:chgData name="Mohit Roy" userId="47d316e8-f525-442f-91a8-6c2a3c1813ae" providerId="ADAL" clId="{7235A3AA-14F5-4691-837A-ED4FBC327758}" dt="2020-04-11T02:26:57.468" v="2341" actId="26606"/>
          <ac:cxnSpMkLst>
            <pc:docMk/>
            <pc:sldMk cId="519601175" sldId="261"/>
            <ac:cxnSpMk id="17" creationId="{7E1D4427-852B-4B37-8E76-0E9F1810BA2A}"/>
          </ac:cxnSpMkLst>
        </pc:cxnChg>
      </pc:sldChg>
      <pc:sldChg chg="addSp delSp modSp add del">
        <pc:chgData name="Mohit Roy" userId="47d316e8-f525-442f-91a8-6c2a3c1813ae" providerId="ADAL" clId="{7235A3AA-14F5-4691-837A-ED4FBC327758}" dt="2020-04-05T01:26:03.829" v="42"/>
        <pc:sldMkLst>
          <pc:docMk/>
          <pc:sldMk cId="4222418001" sldId="261"/>
        </pc:sldMkLst>
        <pc:spChg chg="add del">
          <ac:chgData name="Mohit Roy" userId="47d316e8-f525-442f-91a8-6c2a3c1813ae" providerId="ADAL" clId="{7235A3AA-14F5-4691-837A-ED4FBC327758}" dt="2020-04-05T01:26:01.262" v="39" actId="478"/>
          <ac:spMkLst>
            <pc:docMk/>
            <pc:sldMk cId="4222418001" sldId="261"/>
            <ac:spMk id="2" creationId="{8B831B2D-B290-4DB1-B785-072BE916374B}"/>
          </ac:spMkLst>
        </pc:spChg>
        <pc:spChg chg="add del mod">
          <ac:chgData name="Mohit Roy" userId="47d316e8-f525-442f-91a8-6c2a3c1813ae" providerId="ADAL" clId="{7235A3AA-14F5-4691-837A-ED4FBC327758}" dt="2020-04-05T01:25:59.980" v="37" actId="5793"/>
          <ac:spMkLst>
            <pc:docMk/>
            <pc:sldMk cId="4222418001" sldId="261"/>
            <ac:spMk id="3" creationId="{816DB686-96C9-4F9F-B3D9-A650B9B74298}"/>
          </ac:spMkLst>
        </pc:spChg>
        <pc:spChg chg="add del mod">
          <ac:chgData name="Mohit Roy" userId="47d316e8-f525-442f-91a8-6c2a3c1813ae" providerId="ADAL" clId="{7235A3AA-14F5-4691-837A-ED4FBC327758}" dt="2020-04-05T01:26:02.113" v="40"/>
          <ac:spMkLst>
            <pc:docMk/>
            <pc:sldMk cId="4222418001" sldId="261"/>
            <ac:spMk id="4" creationId="{89340D2A-37F0-47F1-86C5-B808CF1FD24E}"/>
          </ac:spMkLst>
        </pc:spChg>
      </pc:sldChg>
      <pc:sldChg chg="modSp add ord">
        <pc:chgData name="Mohit Roy" userId="47d316e8-f525-442f-91a8-6c2a3c1813ae" providerId="ADAL" clId="{7235A3AA-14F5-4691-837A-ED4FBC327758}" dt="2020-04-10T23:53:13.650" v="845" actId="20577"/>
        <pc:sldMkLst>
          <pc:docMk/>
          <pc:sldMk cId="2603548979" sldId="262"/>
        </pc:sldMkLst>
        <pc:spChg chg="mod">
          <ac:chgData name="Mohit Roy" userId="47d316e8-f525-442f-91a8-6c2a3c1813ae" providerId="ADAL" clId="{7235A3AA-14F5-4691-837A-ED4FBC327758}" dt="2020-04-10T23:53:13.650" v="845" actId="20577"/>
          <ac:spMkLst>
            <pc:docMk/>
            <pc:sldMk cId="2603548979" sldId="262"/>
            <ac:spMk id="8" creationId="{90E4248E-0AB2-4168-82D5-4D95494DEA86}"/>
          </ac:spMkLst>
        </pc:spChg>
      </pc:sldChg>
      <pc:sldChg chg="addSp delSp modSp add del mod ord setBg">
        <pc:chgData name="Mohit Roy" userId="47d316e8-f525-442f-91a8-6c2a3c1813ae" providerId="ADAL" clId="{7235A3AA-14F5-4691-837A-ED4FBC327758}" dt="2020-04-11T01:05:05.959" v="2168" actId="47"/>
        <pc:sldMkLst>
          <pc:docMk/>
          <pc:sldMk cId="950982578" sldId="263"/>
        </pc:sldMkLst>
        <pc:spChg chg="add mod">
          <ac:chgData name="Mohit Roy" userId="47d316e8-f525-442f-91a8-6c2a3c1813ae" providerId="ADAL" clId="{7235A3AA-14F5-4691-837A-ED4FBC327758}" dt="2020-04-11T00:02:12.235" v="903" actId="14100"/>
          <ac:spMkLst>
            <pc:docMk/>
            <pc:sldMk cId="950982578" sldId="263"/>
            <ac:spMk id="3" creationId="{054DB5A0-BB50-461B-B621-901947FA20AA}"/>
          </ac:spMkLst>
        </pc:spChg>
        <pc:spChg chg="del mod">
          <ac:chgData name="Mohit Roy" userId="47d316e8-f525-442f-91a8-6c2a3c1813ae" providerId="ADAL" clId="{7235A3AA-14F5-4691-837A-ED4FBC327758}" dt="2020-04-10T23:54:59.454" v="856"/>
          <ac:spMkLst>
            <pc:docMk/>
            <pc:sldMk cId="950982578" sldId="263"/>
            <ac:spMk id="5" creationId="{131EA19D-0925-427C-89FC-E15C1F5D73D4}"/>
          </ac:spMkLst>
        </pc:spChg>
        <pc:spChg chg="add mod">
          <ac:chgData name="Mohit Roy" userId="47d316e8-f525-442f-91a8-6c2a3c1813ae" providerId="ADAL" clId="{7235A3AA-14F5-4691-837A-ED4FBC327758}" dt="2020-04-11T00:02:00.809" v="900" actId="14100"/>
          <ac:spMkLst>
            <pc:docMk/>
            <pc:sldMk cId="950982578" sldId="263"/>
            <ac:spMk id="12" creationId="{40D7A27A-7BD2-4383-AB88-A7869B987A67}"/>
          </ac:spMkLst>
        </pc:spChg>
        <pc:spChg chg="add del">
          <ac:chgData name="Mohit Roy" userId="47d316e8-f525-442f-91a8-6c2a3c1813ae" providerId="ADAL" clId="{7235A3AA-14F5-4691-837A-ED4FBC327758}" dt="2020-04-11T00:00:27.394" v="890" actId="26606"/>
          <ac:spMkLst>
            <pc:docMk/>
            <pc:sldMk cId="950982578" sldId="263"/>
            <ac:spMk id="14" creationId="{5FFCF544-A370-4A5D-A95F-CA6E0E7191E6}"/>
          </ac:spMkLst>
        </pc:spChg>
        <pc:spChg chg="add del">
          <ac:chgData name="Mohit Roy" userId="47d316e8-f525-442f-91a8-6c2a3c1813ae" providerId="ADAL" clId="{7235A3AA-14F5-4691-837A-ED4FBC327758}" dt="2020-04-11T00:00:27.394" v="890" actId="26606"/>
          <ac:spMkLst>
            <pc:docMk/>
            <pc:sldMk cId="950982578" sldId="263"/>
            <ac:spMk id="16" creationId="{44CC594A-A820-450F-B363-C19201FCFEC6}"/>
          </ac:spMkLst>
        </pc:spChg>
        <pc:spChg chg="add del">
          <ac:chgData name="Mohit Roy" userId="47d316e8-f525-442f-91a8-6c2a3c1813ae" providerId="ADAL" clId="{7235A3AA-14F5-4691-837A-ED4FBC327758}" dt="2020-04-11T00:00:27.394" v="890" actId="26606"/>
          <ac:spMkLst>
            <pc:docMk/>
            <pc:sldMk cId="950982578" sldId="263"/>
            <ac:spMk id="17" creationId="{7D379150-F6B4-45C8-BE10-6B278AD400EB}"/>
          </ac:spMkLst>
        </pc:spChg>
        <pc:spChg chg="del">
          <ac:chgData name="Mohit Roy" userId="47d316e8-f525-442f-91a8-6c2a3c1813ae" providerId="ADAL" clId="{7235A3AA-14F5-4691-837A-ED4FBC327758}" dt="2020-04-10T23:53:42.569" v="852" actId="478"/>
          <ac:spMkLst>
            <pc:docMk/>
            <pc:sldMk cId="950982578" sldId="263"/>
            <ac:spMk id="18" creationId="{DD4530F6-0242-4970-9C35-28D993437B95}"/>
          </ac:spMkLst>
        </pc:spChg>
        <pc:spChg chg="del">
          <ac:chgData name="Mohit Roy" userId="47d316e8-f525-442f-91a8-6c2a3c1813ae" providerId="ADAL" clId="{7235A3AA-14F5-4691-837A-ED4FBC327758}" dt="2020-04-10T23:53:40.405" v="851" actId="478"/>
          <ac:spMkLst>
            <pc:docMk/>
            <pc:sldMk cId="950982578" sldId="263"/>
            <ac:spMk id="19" creationId="{44DE64E9-14EC-48B0-9E50-F9D0448430FD}"/>
          </ac:spMkLst>
        </pc:spChg>
        <pc:spChg chg="del">
          <ac:chgData name="Mohit Roy" userId="47d316e8-f525-442f-91a8-6c2a3c1813ae" providerId="ADAL" clId="{7235A3AA-14F5-4691-837A-ED4FBC327758}" dt="2020-04-10T23:53:40.405" v="851" actId="478"/>
          <ac:spMkLst>
            <pc:docMk/>
            <pc:sldMk cId="950982578" sldId="263"/>
            <ac:spMk id="20" creationId="{4DE8D6DA-D965-4632-BD53-37D4CF34A062}"/>
          </ac:spMkLst>
        </pc:spChg>
        <pc:spChg chg="del">
          <ac:chgData name="Mohit Roy" userId="47d316e8-f525-442f-91a8-6c2a3c1813ae" providerId="ADAL" clId="{7235A3AA-14F5-4691-837A-ED4FBC327758}" dt="2020-04-10T23:53:40.405" v="851" actId="478"/>
          <ac:spMkLst>
            <pc:docMk/>
            <pc:sldMk cId="950982578" sldId="263"/>
            <ac:spMk id="21" creationId="{7F5CF280-AD66-49CC-8660-881B28C98996}"/>
          </ac:spMkLst>
        </pc:spChg>
        <pc:spChg chg="del">
          <ac:chgData name="Mohit Roy" userId="47d316e8-f525-442f-91a8-6c2a3c1813ae" providerId="ADAL" clId="{7235A3AA-14F5-4691-837A-ED4FBC327758}" dt="2020-04-10T23:53:42.569" v="852" actId="478"/>
          <ac:spMkLst>
            <pc:docMk/>
            <pc:sldMk cId="950982578" sldId="263"/>
            <ac:spMk id="22" creationId="{5ACF5BE2-6A5E-4E45-BFFC-5B6A453A0CB7}"/>
          </ac:spMkLst>
        </pc:spChg>
        <pc:spChg chg="del">
          <ac:chgData name="Mohit Roy" userId="47d316e8-f525-442f-91a8-6c2a3c1813ae" providerId="ADAL" clId="{7235A3AA-14F5-4691-837A-ED4FBC327758}" dt="2020-04-10T23:53:40.405" v="851" actId="478"/>
          <ac:spMkLst>
            <pc:docMk/>
            <pc:sldMk cId="950982578" sldId="263"/>
            <ac:spMk id="23" creationId="{ED612C94-948F-4F8B-AAA5-9071E0432E54}"/>
          </ac:spMkLst>
        </pc:spChg>
        <pc:spChg chg="add del">
          <ac:chgData name="Mohit Roy" userId="47d316e8-f525-442f-91a8-6c2a3c1813ae" providerId="ADAL" clId="{7235A3AA-14F5-4691-837A-ED4FBC327758}" dt="2020-04-11T00:00:27.394" v="890" actId="26606"/>
          <ac:spMkLst>
            <pc:docMk/>
            <pc:sldMk cId="950982578" sldId="263"/>
            <ac:spMk id="24" creationId="{59FAB3DA-E9ED-4574-ABCC-378BC0FF1BBC}"/>
          </ac:spMkLst>
        </pc:spChg>
        <pc:spChg chg="del">
          <ac:chgData name="Mohit Roy" userId="47d316e8-f525-442f-91a8-6c2a3c1813ae" providerId="ADAL" clId="{7235A3AA-14F5-4691-837A-ED4FBC327758}" dt="2020-04-10T23:53:40.405" v="851" actId="478"/>
          <ac:spMkLst>
            <pc:docMk/>
            <pc:sldMk cId="950982578" sldId="263"/>
            <ac:spMk id="25" creationId="{0E9BA1DD-B6AA-448A-98A6-3655D5DA1958}"/>
          </ac:spMkLst>
        </pc:spChg>
        <pc:spChg chg="del">
          <ac:chgData name="Mohit Roy" userId="47d316e8-f525-442f-91a8-6c2a3c1813ae" providerId="ADAL" clId="{7235A3AA-14F5-4691-837A-ED4FBC327758}" dt="2020-04-10T23:53:40.405" v="851" actId="478"/>
          <ac:spMkLst>
            <pc:docMk/>
            <pc:sldMk cId="950982578" sldId="263"/>
            <ac:spMk id="26" creationId="{048670F1-7842-412E-B9C9-CCD8604B3845}"/>
          </ac:spMkLst>
        </pc:spChg>
        <pc:spChg chg="add del">
          <ac:chgData name="Mohit Roy" userId="47d316e8-f525-442f-91a8-6c2a3c1813ae" providerId="ADAL" clId="{7235A3AA-14F5-4691-837A-ED4FBC327758}" dt="2020-04-11T00:00:27.394" v="890" actId="26606"/>
          <ac:spMkLst>
            <pc:docMk/>
            <pc:sldMk cId="950982578" sldId="263"/>
            <ac:spMk id="27" creationId="{53B8D6B0-55D6-48DC-86D8-FD95D5F118AB}"/>
          </ac:spMkLst>
        </pc:spChg>
        <pc:spChg chg="add del">
          <ac:chgData name="Mohit Roy" userId="47d316e8-f525-442f-91a8-6c2a3c1813ae" providerId="ADAL" clId="{7235A3AA-14F5-4691-837A-ED4FBC327758}" dt="2020-04-11T00:00:28.724" v="892" actId="26606"/>
          <ac:spMkLst>
            <pc:docMk/>
            <pc:sldMk cId="950982578" sldId="263"/>
            <ac:spMk id="29" creationId="{600B5AE2-C5CC-499C-8F2D-249888BE22C2}"/>
          </ac:spMkLst>
        </pc:spChg>
        <pc:spChg chg="add del">
          <ac:chgData name="Mohit Roy" userId="47d316e8-f525-442f-91a8-6c2a3c1813ae" providerId="ADAL" clId="{7235A3AA-14F5-4691-837A-ED4FBC327758}" dt="2020-04-11T00:00:28.724" v="892" actId="26606"/>
          <ac:spMkLst>
            <pc:docMk/>
            <pc:sldMk cId="950982578" sldId="263"/>
            <ac:spMk id="30" creationId="{BA7A3698-B350-40E5-8475-9BCC41A089FC}"/>
          </ac:spMkLst>
        </pc:spChg>
        <pc:spChg chg="add del">
          <ac:chgData name="Mohit Roy" userId="47d316e8-f525-442f-91a8-6c2a3c1813ae" providerId="ADAL" clId="{7235A3AA-14F5-4691-837A-ED4FBC327758}" dt="2020-04-11T00:00:28.724" v="892" actId="26606"/>
          <ac:spMkLst>
            <pc:docMk/>
            <pc:sldMk cId="950982578" sldId="263"/>
            <ac:spMk id="32" creationId="{990D0034-F768-41E7-85D4-F38C4DE85770}"/>
          </ac:spMkLst>
        </pc:spChg>
        <pc:spChg chg="add del">
          <ac:chgData name="Mohit Roy" userId="47d316e8-f525-442f-91a8-6c2a3c1813ae" providerId="ADAL" clId="{7235A3AA-14F5-4691-837A-ED4FBC327758}" dt="2020-04-11T00:00:28.724" v="892" actId="26606"/>
          <ac:spMkLst>
            <pc:docMk/>
            <pc:sldMk cId="950982578" sldId="263"/>
            <ac:spMk id="33" creationId="{C4F7E42D-8B5A-4FC8-81CD-9E60171F7FA8}"/>
          </ac:spMkLst>
        </pc:spChg>
        <pc:spChg chg="add del">
          <ac:chgData name="Mohit Roy" userId="47d316e8-f525-442f-91a8-6c2a3c1813ae" providerId="ADAL" clId="{7235A3AA-14F5-4691-837A-ED4FBC327758}" dt="2020-04-11T00:00:28.724" v="892" actId="26606"/>
          <ac:spMkLst>
            <pc:docMk/>
            <pc:sldMk cId="950982578" sldId="263"/>
            <ac:spMk id="34" creationId="{8C04651D-B9F4-4935-A02D-364153FBDF54}"/>
          </ac:spMkLst>
        </pc:spChg>
        <pc:spChg chg="add">
          <ac:chgData name="Mohit Roy" userId="47d316e8-f525-442f-91a8-6c2a3c1813ae" providerId="ADAL" clId="{7235A3AA-14F5-4691-837A-ED4FBC327758}" dt="2020-04-11T00:00:28.786" v="893" actId="26606"/>
          <ac:spMkLst>
            <pc:docMk/>
            <pc:sldMk cId="950982578" sldId="263"/>
            <ac:spMk id="36" creationId="{7D379150-F6B4-45C8-BE10-6B278AD400EB}"/>
          </ac:spMkLst>
        </pc:spChg>
        <pc:spChg chg="add">
          <ac:chgData name="Mohit Roy" userId="47d316e8-f525-442f-91a8-6c2a3c1813ae" providerId="ADAL" clId="{7235A3AA-14F5-4691-837A-ED4FBC327758}" dt="2020-04-11T00:00:28.786" v="893" actId="26606"/>
          <ac:spMkLst>
            <pc:docMk/>
            <pc:sldMk cId="950982578" sldId="263"/>
            <ac:spMk id="37" creationId="{5FFCF544-A370-4A5D-A95F-CA6E0E7191E6}"/>
          </ac:spMkLst>
        </pc:spChg>
        <pc:spChg chg="add">
          <ac:chgData name="Mohit Roy" userId="47d316e8-f525-442f-91a8-6c2a3c1813ae" providerId="ADAL" clId="{7235A3AA-14F5-4691-837A-ED4FBC327758}" dt="2020-04-11T00:00:28.786" v="893" actId="26606"/>
          <ac:spMkLst>
            <pc:docMk/>
            <pc:sldMk cId="950982578" sldId="263"/>
            <ac:spMk id="39" creationId="{44CC594A-A820-450F-B363-C19201FCFEC6}"/>
          </ac:spMkLst>
        </pc:spChg>
        <pc:spChg chg="add">
          <ac:chgData name="Mohit Roy" userId="47d316e8-f525-442f-91a8-6c2a3c1813ae" providerId="ADAL" clId="{7235A3AA-14F5-4691-837A-ED4FBC327758}" dt="2020-04-11T00:00:28.786" v="893" actId="26606"/>
          <ac:spMkLst>
            <pc:docMk/>
            <pc:sldMk cId="950982578" sldId="263"/>
            <ac:spMk id="40" creationId="{59FAB3DA-E9ED-4574-ABCC-378BC0FF1BBC}"/>
          </ac:spMkLst>
        </pc:spChg>
        <pc:spChg chg="add">
          <ac:chgData name="Mohit Roy" userId="47d316e8-f525-442f-91a8-6c2a3c1813ae" providerId="ADAL" clId="{7235A3AA-14F5-4691-837A-ED4FBC327758}" dt="2020-04-11T00:00:28.786" v="893" actId="26606"/>
          <ac:spMkLst>
            <pc:docMk/>
            <pc:sldMk cId="950982578" sldId="263"/>
            <ac:spMk id="41" creationId="{53B8D6B0-55D6-48DC-86D8-FD95D5F118AB}"/>
          </ac:spMkLst>
        </pc:spChg>
        <pc:picChg chg="add mod ord">
          <ac:chgData name="Mohit Roy" userId="47d316e8-f525-442f-91a8-6c2a3c1813ae" providerId="ADAL" clId="{7235A3AA-14F5-4691-837A-ED4FBC327758}" dt="2020-04-11T00:00:28.786" v="893" actId="26606"/>
          <ac:picMkLst>
            <pc:docMk/>
            <pc:sldMk cId="950982578" sldId="263"/>
            <ac:picMk id="2" creationId="{D86CACDA-A713-4143-999E-AAF24833FD87}"/>
          </ac:picMkLst>
        </pc:picChg>
        <pc:cxnChg chg="add del">
          <ac:chgData name="Mohit Roy" userId="47d316e8-f525-442f-91a8-6c2a3c1813ae" providerId="ADAL" clId="{7235A3AA-14F5-4691-837A-ED4FBC327758}" dt="2020-04-11T00:00:27.394" v="890" actId="26606"/>
          <ac:cxnSpMkLst>
            <pc:docMk/>
            <pc:sldMk cId="950982578" sldId="263"/>
            <ac:cxnSpMk id="15" creationId="{6EEB3B97-A638-498B-8083-54191CE71E01}"/>
          </ac:cxnSpMkLst>
        </pc:cxnChg>
        <pc:cxnChg chg="add del">
          <ac:chgData name="Mohit Roy" userId="47d316e8-f525-442f-91a8-6c2a3c1813ae" providerId="ADAL" clId="{7235A3AA-14F5-4691-837A-ED4FBC327758}" dt="2020-04-11T00:00:28.724" v="892" actId="26606"/>
          <ac:cxnSpMkLst>
            <pc:docMk/>
            <pc:sldMk cId="950982578" sldId="263"/>
            <ac:cxnSpMk id="31" creationId="{0AC655C7-EC94-4BE6-84C8-2F9EFBBB2789}"/>
          </ac:cxnSpMkLst>
        </pc:cxnChg>
        <pc:cxnChg chg="add">
          <ac:chgData name="Mohit Roy" userId="47d316e8-f525-442f-91a8-6c2a3c1813ae" providerId="ADAL" clId="{7235A3AA-14F5-4691-837A-ED4FBC327758}" dt="2020-04-11T00:00:28.786" v="893" actId="26606"/>
          <ac:cxnSpMkLst>
            <pc:docMk/>
            <pc:sldMk cId="950982578" sldId="263"/>
            <ac:cxnSpMk id="38" creationId="{6EEB3B97-A638-498B-8083-54191CE71E01}"/>
          </ac:cxnSpMkLst>
        </pc:cxnChg>
      </pc:sldChg>
      <pc:sldChg chg="addSp delSp modSp add">
        <pc:chgData name="Mohit Roy" userId="47d316e8-f525-442f-91a8-6c2a3c1813ae" providerId="ADAL" clId="{7235A3AA-14F5-4691-837A-ED4FBC327758}" dt="2020-04-11T00:38:33.263" v="1613" actId="20577"/>
        <pc:sldMkLst>
          <pc:docMk/>
          <pc:sldMk cId="2445518322" sldId="264"/>
        </pc:sldMkLst>
        <pc:spChg chg="mod ord">
          <ac:chgData name="Mohit Roy" userId="47d316e8-f525-442f-91a8-6c2a3c1813ae" providerId="ADAL" clId="{7235A3AA-14F5-4691-837A-ED4FBC327758}" dt="2020-04-11T00:38:33.263" v="1613" actId="20577"/>
          <ac:spMkLst>
            <pc:docMk/>
            <pc:sldMk cId="2445518322" sldId="264"/>
            <ac:spMk id="3" creationId="{054DB5A0-BB50-461B-B621-901947FA20AA}"/>
          </ac:spMkLst>
        </pc:spChg>
        <pc:spChg chg="mod">
          <ac:chgData name="Mohit Roy" userId="47d316e8-f525-442f-91a8-6c2a3c1813ae" providerId="ADAL" clId="{7235A3AA-14F5-4691-837A-ED4FBC327758}" dt="2020-04-11T00:35:01.336" v="1362" actId="26606"/>
          <ac:spMkLst>
            <pc:docMk/>
            <pc:sldMk cId="2445518322" sldId="264"/>
            <ac:spMk id="12" creationId="{40D7A27A-7BD2-4383-AB88-A7869B987A67}"/>
          </ac:spMkLst>
        </pc:spChg>
        <pc:spChg chg="del">
          <ac:chgData name="Mohit Roy" userId="47d316e8-f525-442f-91a8-6c2a3c1813ae" providerId="ADAL" clId="{7235A3AA-14F5-4691-837A-ED4FBC327758}" dt="2020-04-11T00:19:32.015" v="1100" actId="26606"/>
          <ac:spMkLst>
            <pc:docMk/>
            <pc:sldMk cId="2445518322" sldId="264"/>
            <ac:spMk id="36" creationId="{7D379150-F6B4-45C8-BE10-6B278AD400EB}"/>
          </ac:spMkLst>
        </pc:spChg>
        <pc:spChg chg="del">
          <ac:chgData name="Mohit Roy" userId="47d316e8-f525-442f-91a8-6c2a3c1813ae" providerId="ADAL" clId="{7235A3AA-14F5-4691-837A-ED4FBC327758}" dt="2020-04-11T00:19:32.015" v="1100" actId="26606"/>
          <ac:spMkLst>
            <pc:docMk/>
            <pc:sldMk cId="2445518322" sldId="264"/>
            <ac:spMk id="37" creationId="{5FFCF544-A370-4A5D-A95F-CA6E0E7191E6}"/>
          </ac:spMkLst>
        </pc:spChg>
        <pc:spChg chg="del">
          <ac:chgData name="Mohit Roy" userId="47d316e8-f525-442f-91a8-6c2a3c1813ae" providerId="ADAL" clId="{7235A3AA-14F5-4691-837A-ED4FBC327758}" dt="2020-04-11T00:19:32.015" v="1100" actId="26606"/>
          <ac:spMkLst>
            <pc:docMk/>
            <pc:sldMk cId="2445518322" sldId="264"/>
            <ac:spMk id="39" creationId="{44CC594A-A820-450F-B363-C19201FCFEC6}"/>
          </ac:spMkLst>
        </pc:spChg>
        <pc:spChg chg="del">
          <ac:chgData name="Mohit Roy" userId="47d316e8-f525-442f-91a8-6c2a3c1813ae" providerId="ADAL" clId="{7235A3AA-14F5-4691-837A-ED4FBC327758}" dt="2020-04-11T00:19:32.015" v="1100" actId="26606"/>
          <ac:spMkLst>
            <pc:docMk/>
            <pc:sldMk cId="2445518322" sldId="264"/>
            <ac:spMk id="40" creationId="{59FAB3DA-E9ED-4574-ABCC-378BC0FF1BBC}"/>
          </ac:spMkLst>
        </pc:spChg>
        <pc:spChg chg="del">
          <ac:chgData name="Mohit Roy" userId="47d316e8-f525-442f-91a8-6c2a3c1813ae" providerId="ADAL" clId="{7235A3AA-14F5-4691-837A-ED4FBC327758}" dt="2020-04-11T00:19:32.015" v="1100" actId="26606"/>
          <ac:spMkLst>
            <pc:docMk/>
            <pc:sldMk cId="2445518322" sldId="264"/>
            <ac:spMk id="41" creationId="{53B8D6B0-55D6-48DC-86D8-FD95D5F118AB}"/>
          </ac:spMkLst>
        </pc:spChg>
        <pc:spChg chg="add del">
          <ac:chgData name="Mohit Roy" userId="47d316e8-f525-442f-91a8-6c2a3c1813ae" providerId="ADAL" clId="{7235A3AA-14F5-4691-837A-ED4FBC327758}" dt="2020-04-11T00:35:01.336" v="1362" actId="26606"/>
          <ac:spMkLst>
            <pc:docMk/>
            <pc:sldMk cId="2445518322" sldId="264"/>
            <ac:spMk id="46" creationId="{796CD800-C8BF-41B5-983A-3B3D95FA99E5}"/>
          </ac:spMkLst>
        </pc:spChg>
        <pc:spChg chg="add del">
          <ac:chgData name="Mohit Roy" userId="47d316e8-f525-442f-91a8-6c2a3c1813ae" providerId="ADAL" clId="{7235A3AA-14F5-4691-837A-ED4FBC327758}" dt="2020-04-11T00:35:01.336" v="1362" actId="26606"/>
          <ac:spMkLst>
            <pc:docMk/>
            <pc:sldMk cId="2445518322" sldId="264"/>
            <ac:spMk id="48" creationId="{ED36A27B-61AE-4AA1-8BD6-7310E072D89D}"/>
          </ac:spMkLst>
        </pc:spChg>
        <pc:spChg chg="add del">
          <ac:chgData name="Mohit Roy" userId="47d316e8-f525-442f-91a8-6c2a3c1813ae" providerId="ADAL" clId="{7235A3AA-14F5-4691-837A-ED4FBC327758}" dt="2020-04-11T00:35:01.336" v="1362" actId="26606"/>
          <ac:spMkLst>
            <pc:docMk/>
            <pc:sldMk cId="2445518322" sldId="264"/>
            <ac:spMk id="52" creationId="{2F888C18-7E74-4A98-A7B4-A5C43583A482}"/>
          </ac:spMkLst>
        </pc:spChg>
        <pc:spChg chg="add del">
          <ac:chgData name="Mohit Roy" userId="47d316e8-f525-442f-91a8-6c2a3c1813ae" providerId="ADAL" clId="{7235A3AA-14F5-4691-837A-ED4FBC327758}" dt="2020-04-11T00:35:01.336" v="1362" actId="26606"/>
          <ac:spMkLst>
            <pc:docMk/>
            <pc:sldMk cId="2445518322" sldId="264"/>
            <ac:spMk id="54" creationId="{20436840-698D-4B5F-A7C0-101AD48D861E}"/>
          </ac:spMkLst>
        </pc:spChg>
        <pc:spChg chg="add del">
          <ac:chgData name="Mohit Roy" userId="47d316e8-f525-442f-91a8-6c2a3c1813ae" providerId="ADAL" clId="{7235A3AA-14F5-4691-837A-ED4FBC327758}" dt="2020-04-11T00:35:01.336" v="1362" actId="26606"/>
          <ac:spMkLst>
            <pc:docMk/>
            <pc:sldMk cId="2445518322" sldId="264"/>
            <ac:spMk id="56" creationId="{3682BE5A-770A-4799-BE6D-CE0BD0AD28C0}"/>
          </ac:spMkLst>
        </pc:spChg>
        <pc:spChg chg="add del">
          <ac:chgData name="Mohit Roy" userId="47d316e8-f525-442f-91a8-6c2a3c1813ae" providerId="ADAL" clId="{7235A3AA-14F5-4691-837A-ED4FBC327758}" dt="2020-04-11T00:35:01.336" v="1362" actId="26606"/>
          <ac:spMkLst>
            <pc:docMk/>
            <pc:sldMk cId="2445518322" sldId="264"/>
            <ac:spMk id="58" creationId="{85B58713-80A3-4F72-8ADA-A63E6BA8BC00}"/>
          </ac:spMkLst>
        </pc:spChg>
        <pc:spChg chg="add del">
          <ac:chgData name="Mohit Roy" userId="47d316e8-f525-442f-91a8-6c2a3c1813ae" providerId="ADAL" clId="{7235A3AA-14F5-4691-837A-ED4FBC327758}" dt="2020-04-11T00:30:49.615" v="1353" actId="26606"/>
          <ac:spMkLst>
            <pc:docMk/>
            <pc:sldMk cId="2445518322" sldId="264"/>
            <ac:spMk id="63" creationId="{A459ADE6-39B5-4D2B-B804-9E7F4F18C64B}"/>
          </ac:spMkLst>
        </pc:spChg>
        <pc:spChg chg="add del">
          <ac:chgData name="Mohit Roy" userId="47d316e8-f525-442f-91a8-6c2a3c1813ae" providerId="ADAL" clId="{7235A3AA-14F5-4691-837A-ED4FBC327758}" dt="2020-04-11T00:30:49.615" v="1353" actId="26606"/>
          <ac:spMkLst>
            <pc:docMk/>
            <pc:sldMk cId="2445518322" sldId="264"/>
            <ac:spMk id="65" creationId="{7883968A-0790-403A-8861-3A61F1595143}"/>
          </ac:spMkLst>
        </pc:spChg>
        <pc:spChg chg="add del">
          <ac:chgData name="Mohit Roy" userId="47d316e8-f525-442f-91a8-6c2a3c1813ae" providerId="ADAL" clId="{7235A3AA-14F5-4691-837A-ED4FBC327758}" dt="2020-04-11T00:30:49.615" v="1353" actId="26606"/>
          <ac:spMkLst>
            <pc:docMk/>
            <pc:sldMk cId="2445518322" sldId="264"/>
            <ac:spMk id="69" creationId="{F9567813-D7CB-4815-8D6F-28E3C9D5A113}"/>
          </ac:spMkLst>
        </pc:spChg>
        <pc:spChg chg="add del">
          <ac:chgData name="Mohit Roy" userId="47d316e8-f525-442f-91a8-6c2a3c1813ae" providerId="ADAL" clId="{7235A3AA-14F5-4691-837A-ED4FBC327758}" dt="2020-04-11T00:30:49.615" v="1353" actId="26606"/>
          <ac:spMkLst>
            <pc:docMk/>
            <pc:sldMk cId="2445518322" sldId="264"/>
            <ac:spMk id="71" creationId="{FA45F7C9-4421-4A23-B34E-99DE33301BB7}"/>
          </ac:spMkLst>
        </pc:spChg>
        <pc:spChg chg="add del">
          <ac:chgData name="Mohit Roy" userId="47d316e8-f525-442f-91a8-6c2a3c1813ae" providerId="ADAL" clId="{7235A3AA-14F5-4691-837A-ED4FBC327758}" dt="2020-04-11T00:30:49.615" v="1353" actId="26606"/>
          <ac:spMkLst>
            <pc:docMk/>
            <pc:sldMk cId="2445518322" sldId="264"/>
            <ac:spMk id="73" creationId="{8663BE7B-183A-4877-ABFF-D6E34952F7E5}"/>
          </ac:spMkLst>
        </pc:spChg>
        <pc:spChg chg="add del">
          <ac:chgData name="Mohit Roy" userId="47d316e8-f525-442f-91a8-6c2a3c1813ae" providerId="ADAL" clId="{7235A3AA-14F5-4691-837A-ED4FBC327758}" dt="2020-04-11T00:30:49.615" v="1353" actId="26606"/>
          <ac:spMkLst>
            <pc:docMk/>
            <pc:sldMk cId="2445518322" sldId="264"/>
            <ac:spMk id="75" creationId="{92AE8945-E314-4E55-8834-47A77D9CE316}"/>
          </ac:spMkLst>
        </pc:spChg>
        <pc:spChg chg="add del">
          <ac:chgData name="Mohit Roy" userId="47d316e8-f525-442f-91a8-6c2a3c1813ae" providerId="ADAL" clId="{7235A3AA-14F5-4691-837A-ED4FBC327758}" dt="2020-04-11T00:30:49.615" v="1353" actId="26606"/>
          <ac:spMkLst>
            <pc:docMk/>
            <pc:sldMk cId="2445518322" sldId="264"/>
            <ac:spMk id="77" creationId="{6AA6BA4F-F7B6-4A5C-93D4-4AB4E476DD14}"/>
          </ac:spMkLst>
        </pc:spChg>
        <pc:spChg chg="add del">
          <ac:chgData name="Mohit Roy" userId="47d316e8-f525-442f-91a8-6c2a3c1813ae" providerId="ADAL" clId="{7235A3AA-14F5-4691-837A-ED4FBC327758}" dt="2020-04-11T00:30:52.574" v="1355" actId="26606"/>
          <ac:spMkLst>
            <pc:docMk/>
            <pc:sldMk cId="2445518322" sldId="264"/>
            <ac:spMk id="79" creationId="{796CD800-C8BF-41B5-983A-3B3D95FA99E5}"/>
          </ac:spMkLst>
        </pc:spChg>
        <pc:spChg chg="add del">
          <ac:chgData name="Mohit Roy" userId="47d316e8-f525-442f-91a8-6c2a3c1813ae" providerId="ADAL" clId="{7235A3AA-14F5-4691-837A-ED4FBC327758}" dt="2020-04-11T00:30:52.574" v="1355" actId="26606"/>
          <ac:spMkLst>
            <pc:docMk/>
            <pc:sldMk cId="2445518322" sldId="264"/>
            <ac:spMk id="80" creationId="{ED36A27B-61AE-4AA1-8BD6-7310E072D89D}"/>
          </ac:spMkLst>
        </pc:spChg>
        <pc:spChg chg="add del">
          <ac:chgData name="Mohit Roy" userId="47d316e8-f525-442f-91a8-6c2a3c1813ae" providerId="ADAL" clId="{7235A3AA-14F5-4691-837A-ED4FBC327758}" dt="2020-04-11T00:30:52.574" v="1355" actId="26606"/>
          <ac:spMkLst>
            <pc:docMk/>
            <pc:sldMk cId="2445518322" sldId="264"/>
            <ac:spMk id="82" creationId="{20E9A622-9996-4927-BBCD-AEE2687BEDAD}"/>
          </ac:spMkLst>
        </pc:spChg>
        <pc:spChg chg="add del">
          <ac:chgData name="Mohit Roy" userId="47d316e8-f525-442f-91a8-6c2a3c1813ae" providerId="ADAL" clId="{7235A3AA-14F5-4691-837A-ED4FBC327758}" dt="2020-04-11T00:30:52.574" v="1355" actId="26606"/>
          <ac:spMkLst>
            <pc:docMk/>
            <pc:sldMk cId="2445518322" sldId="264"/>
            <ac:spMk id="83" creationId="{51DE3FC3-BAC1-4105-9620-4FB64EDCE876}"/>
          </ac:spMkLst>
        </pc:spChg>
        <pc:spChg chg="add del">
          <ac:chgData name="Mohit Roy" userId="47d316e8-f525-442f-91a8-6c2a3c1813ae" providerId="ADAL" clId="{7235A3AA-14F5-4691-837A-ED4FBC327758}" dt="2020-04-11T00:30:52.574" v="1355" actId="26606"/>
          <ac:spMkLst>
            <pc:docMk/>
            <pc:sldMk cId="2445518322" sldId="264"/>
            <ac:spMk id="84" creationId="{CEF02B21-6D04-4A6A-B03E-CF7642D59161}"/>
          </ac:spMkLst>
        </pc:spChg>
        <pc:spChg chg="add del">
          <ac:chgData name="Mohit Roy" userId="47d316e8-f525-442f-91a8-6c2a3c1813ae" providerId="ADAL" clId="{7235A3AA-14F5-4691-837A-ED4FBC327758}" dt="2020-04-11T00:30:52.574" v="1355" actId="26606"/>
          <ac:spMkLst>
            <pc:docMk/>
            <pc:sldMk cId="2445518322" sldId="264"/>
            <ac:spMk id="85" creationId="{97E39010-823C-439A-B438-FEEDF549083C}"/>
          </ac:spMkLst>
        </pc:spChg>
        <pc:spChg chg="add del">
          <ac:chgData name="Mohit Roy" userId="47d316e8-f525-442f-91a8-6c2a3c1813ae" providerId="ADAL" clId="{7235A3AA-14F5-4691-837A-ED4FBC327758}" dt="2020-04-11T00:30:55.516" v="1357" actId="26606"/>
          <ac:spMkLst>
            <pc:docMk/>
            <pc:sldMk cId="2445518322" sldId="264"/>
            <ac:spMk id="87" creationId="{0182F701-1D9A-4047-A9CA-73A707EA0A14}"/>
          </ac:spMkLst>
        </pc:spChg>
        <pc:spChg chg="add del">
          <ac:chgData name="Mohit Roy" userId="47d316e8-f525-442f-91a8-6c2a3c1813ae" providerId="ADAL" clId="{7235A3AA-14F5-4691-837A-ED4FBC327758}" dt="2020-04-11T00:30:55.516" v="1357" actId="26606"/>
          <ac:spMkLst>
            <pc:docMk/>
            <pc:sldMk cId="2445518322" sldId="264"/>
            <ac:spMk id="88" creationId="{FD46288E-4C86-4ADB-893C-3C29FDE84B5B}"/>
          </ac:spMkLst>
        </pc:spChg>
        <pc:spChg chg="add del">
          <ac:chgData name="Mohit Roy" userId="47d316e8-f525-442f-91a8-6c2a3c1813ae" providerId="ADAL" clId="{7235A3AA-14F5-4691-837A-ED4FBC327758}" dt="2020-04-11T00:30:55.516" v="1357" actId="26606"/>
          <ac:spMkLst>
            <pc:docMk/>
            <pc:sldMk cId="2445518322" sldId="264"/>
            <ac:spMk id="90" creationId="{7D23A9E9-0C14-4106-BCA5-A3462E948FAB}"/>
          </ac:spMkLst>
        </pc:spChg>
        <pc:spChg chg="add del">
          <ac:chgData name="Mohit Roy" userId="47d316e8-f525-442f-91a8-6c2a3c1813ae" providerId="ADAL" clId="{7235A3AA-14F5-4691-837A-ED4FBC327758}" dt="2020-04-11T00:30:55.516" v="1357" actId="26606"/>
          <ac:spMkLst>
            <pc:docMk/>
            <pc:sldMk cId="2445518322" sldId="264"/>
            <ac:spMk id="91" creationId="{9611F52D-1ABB-47FF-A480-1564ACBB9D2C}"/>
          </ac:spMkLst>
        </pc:spChg>
        <pc:spChg chg="add del">
          <ac:chgData name="Mohit Roy" userId="47d316e8-f525-442f-91a8-6c2a3c1813ae" providerId="ADAL" clId="{7235A3AA-14F5-4691-837A-ED4FBC327758}" dt="2020-04-11T00:30:55.516" v="1357" actId="26606"/>
          <ac:spMkLst>
            <pc:docMk/>
            <pc:sldMk cId="2445518322" sldId="264"/>
            <ac:spMk id="92" creationId="{C6CB1B3D-A605-4D85-9B0A-D72C281660B0}"/>
          </ac:spMkLst>
        </pc:spChg>
        <pc:spChg chg="add del">
          <ac:chgData name="Mohit Roy" userId="47d316e8-f525-442f-91a8-6c2a3c1813ae" providerId="ADAL" clId="{7235A3AA-14F5-4691-837A-ED4FBC327758}" dt="2020-04-11T00:30:59.989" v="1359" actId="26606"/>
          <ac:spMkLst>
            <pc:docMk/>
            <pc:sldMk cId="2445518322" sldId="264"/>
            <ac:spMk id="94" creationId="{796CD800-C8BF-41B5-983A-3B3D95FA99E5}"/>
          </ac:spMkLst>
        </pc:spChg>
        <pc:spChg chg="add del">
          <ac:chgData name="Mohit Roy" userId="47d316e8-f525-442f-91a8-6c2a3c1813ae" providerId="ADAL" clId="{7235A3AA-14F5-4691-837A-ED4FBC327758}" dt="2020-04-11T00:30:59.989" v="1359" actId="26606"/>
          <ac:spMkLst>
            <pc:docMk/>
            <pc:sldMk cId="2445518322" sldId="264"/>
            <ac:spMk id="95" creationId="{ED36A27B-61AE-4AA1-8BD6-7310E072D89D}"/>
          </ac:spMkLst>
        </pc:spChg>
        <pc:spChg chg="add del">
          <ac:chgData name="Mohit Roy" userId="47d316e8-f525-442f-91a8-6c2a3c1813ae" providerId="ADAL" clId="{7235A3AA-14F5-4691-837A-ED4FBC327758}" dt="2020-04-11T00:30:59.989" v="1359" actId="26606"/>
          <ac:spMkLst>
            <pc:docMk/>
            <pc:sldMk cId="2445518322" sldId="264"/>
            <ac:spMk id="97" creationId="{2EB56A1A-8685-45C8-A64C-D5045ACB42B0}"/>
          </ac:spMkLst>
        </pc:spChg>
        <pc:spChg chg="add del">
          <ac:chgData name="Mohit Roy" userId="47d316e8-f525-442f-91a8-6c2a3c1813ae" providerId="ADAL" clId="{7235A3AA-14F5-4691-837A-ED4FBC327758}" dt="2020-04-11T00:30:59.989" v="1359" actId="26606"/>
          <ac:spMkLst>
            <pc:docMk/>
            <pc:sldMk cId="2445518322" sldId="264"/>
            <ac:spMk id="98" creationId="{79DF55E6-8C71-4381-81E4-31D3EBC96DFC}"/>
          </ac:spMkLst>
        </pc:spChg>
        <pc:spChg chg="add del">
          <ac:chgData name="Mohit Roy" userId="47d316e8-f525-442f-91a8-6c2a3c1813ae" providerId="ADAL" clId="{7235A3AA-14F5-4691-837A-ED4FBC327758}" dt="2020-04-11T00:30:59.989" v="1359" actId="26606"/>
          <ac:spMkLst>
            <pc:docMk/>
            <pc:sldMk cId="2445518322" sldId="264"/>
            <ac:spMk id="100" creationId="{19DE44C1-A00E-40B3-B723-D1199BD4EB72}"/>
          </ac:spMkLst>
        </pc:spChg>
        <pc:spChg chg="add del">
          <ac:chgData name="Mohit Roy" userId="47d316e8-f525-442f-91a8-6c2a3c1813ae" providerId="ADAL" clId="{7235A3AA-14F5-4691-837A-ED4FBC327758}" dt="2020-04-11T00:30:59.989" v="1359" actId="26606"/>
          <ac:spMkLst>
            <pc:docMk/>
            <pc:sldMk cId="2445518322" sldId="264"/>
            <ac:spMk id="101" creationId="{5DD14EB9-7D82-468B-B45D-876BE90A5EAF}"/>
          </ac:spMkLst>
        </pc:spChg>
        <pc:spChg chg="add del">
          <ac:chgData name="Mohit Roy" userId="47d316e8-f525-442f-91a8-6c2a3c1813ae" providerId="ADAL" clId="{7235A3AA-14F5-4691-837A-ED4FBC327758}" dt="2020-04-11T00:30:59.989" v="1359" actId="26606"/>
          <ac:spMkLst>
            <pc:docMk/>
            <pc:sldMk cId="2445518322" sldId="264"/>
            <ac:spMk id="102" creationId="{88302865-9184-47F8-9D42-09980A3E5D1C}"/>
          </ac:spMkLst>
        </pc:spChg>
        <pc:spChg chg="add del">
          <ac:chgData name="Mohit Roy" userId="47d316e8-f525-442f-91a8-6c2a3c1813ae" providerId="ADAL" clId="{7235A3AA-14F5-4691-837A-ED4FBC327758}" dt="2020-04-11T00:35:01.254" v="1361" actId="26606"/>
          <ac:spMkLst>
            <pc:docMk/>
            <pc:sldMk cId="2445518322" sldId="264"/>
            <ac:spMk id="104" creationId="{A459ADE6-39B5-4D2B-B804-9E7F4F18C64B}"/>
          </ac:spMkLst>
        </pc:spChg>
        <pc:spChg chg="add del">
          <ac:chgData name="Mohit Roy" userId="47d316e8-f525-442f-91a8-6c2a3c1813ae" providerId="ADAL" clId="{7235A3AA-14F5-4691-837A-ED4FBC327758}" dt="2020-04-11T00:35:01.254" v="1361" actId="26606"/>
          <ac:spMkLst>
            <pc:docMk/>
            <pc:sldMk cId="2445518322" sldId="264"/>
            <ac:spMk id="105" creationId="{7883968A-0790-403A-8861-3A61F1595143}"/>
          </ac:spMkLst>
        </pc:spChg>
        <pc:spChg chg="add del">
          <ac:chgData name="Mohit Roy" userId="47d316e8-f525-442f-91a8-6c2a3c1813ae" providerId="ADAL" clId="{7235A3AA-14F5-4691-837A-ED4FBC327758}" dt="2020-04-11T00:35:01.254" v="1361" actId="26606"/>
          <ac:spMkLst>
            <pc:docMk/>
            <pc:sldMk cId="2445518322" sldId="264"/>
            <ac:spMk id="107" creationId="{76802D78-08AE-4322-A011-F916F2D42CDA}"/>
          </ac:spMkLst>
        </pc:spChg>
        <pc:spChg chg="add del">
          <ac:chgData name="Mohit Roy" userId="47d316e8-f525-442f-91a8-6c2a3c1813ae" providerId="ADAL" clId="{7235A3AA-14F5-4691-837A-ED4FBC327758}" dt="2020-04-11T00:35:01.254" v="1361" actId="26606"/>
          <ac:spMkLst>
            <pc:docMk/>
            <pc:sldMk cId="2445518322" sldId="264"/>
            <ac:spMk id="109" creationId="{45598703-F094-4F74-93F0-945A832FFA5D}"/>
          </ac:spMkLst>
        </pc:spChg>
        <pc:spChg chg="add del">
          <ac:chgData name="Mohit Roy" userId="47d316e8-f525-442f-91a8-6c2a3c1813ae" providerId="ADAL" clId="{7235A3AA-14F5-4691-837A-ED4FBC327758}" dt="2020-04-11T00:35:01.254" v="1361" actId="26606"/>
          <ac:spMkLst>
            <pc:docMk/>
            <pc:sldMk cId="2445518322" sldId="264"/>
            <ac:spMk id="110" creationId="{F0AC4F6F-0DD7-4E3F-ADF7-26B8E879762E}"/>
          </ac:spMkLst>
        </pc:spChg>
        <pc:spChg chg="add">
          <ac:chgData name="Mohit Roy" userId="47d316e8-f525-442f-91a8-6c2a3c1813ae" providerId="ADAL" clId="{7235A3AA-14F5-4691-837A-ED4FBC327758}" dt="2020-04-11T00:35:01.336" v="1362" actId="26606"/>
          <ac:spMkLst>
            <pc:docMk/>
            <pc:sldMk cId="2445518322" sldId="264"/>
            <ac:spMk id="112" creationId="{0182F701-1D9A-4047-A9CA-73A707EA0A14}"/>
          </ac:spMkLst>
        </pc:spChg>
        <pc:spChg chg="add">
          <ac:chgData name="Mohit Roy" userId="47d316e8-f525-442f-91a8-6c2a3c1813ae" providerId="ADAL" clId="{7235A3AA-14F5-4691-837A-ED4FBC327758}" dt="2020-04-11T00:35:01.336" v="1362" actId="26606"/>
          <ac:spMkLst>
            <pc:docMk/>
            <pc:sldMk cId="2445518322" sldId="264"/>
            <ac:spMk id="113" creationId="{FD46288E-4C86-4ADB-893C-3C29FDE84B5B}"/>
          </ac:spMkLst>
        </pc:spChg>
        <pc:spChg chg="add">
          <ac:chgData name="Mohit Roy" userId="47d316e8-f525-442f-91a8-6c2a3c1813ae" providerId="ADAL" clId="{7235A3AA-14F5-4691-837A-ED4FBC327758}" dt="2020-04-11T00:35:01.336" v="1362" actId="26606"/>
          <ac:spMkLst>
            <pc:docMk/>
            <pc:sldMk cId="2445518322" sldId="264"/>
            <ac:spMk id="115" creationId="{72C68451-C4CB-4C4D-93E5-947CC9B0FC88}"/>
          </ac:spMkLst>
        </pc:spChg>
        <pc:spChg chg="add">
          <ac:chgData name="Mohit Roy" userId="47d316e8-f525-442f-91a8-6c2a3c1813ae" providerId="ADAL" clId="{7235A3AA-14F5-4691-837A-ED4FBC327758}" dt="2020-04-11T00:35:01.336" v="1362" actId="26606"/>
          <ac:spMkLst>
            <pc:docMk/>
            <pc:sldMk cId="2445518322" sldId="264"/>
            <ac:spMk id="116" creationId="{E6CB3857-9381-42C9-810F-3DBD20581C9D}"/>
          </ac:spMkLst>
        </pc:spChg>
        <pc:spChg chg="add">
          <ac:chgData name="Mohit Roy" userId="47d316e8-f525-442f-91a8-6c2a3c1813ae" providerId="ADAL" clId="{7235A3AA-14F5-4691-837A-ED4FBC327758}" dt="2020-04-11T00:35:01.336" v="1362" actId="26606"/>
          <ac:spMkLst>
            <pc:docMk/>
            <pc:sldMk cId="2445518322" sldId="264"/>
            <ac:spMk id="117" creationId="{6FE87080-9C7B-430B-8D46-C8E6AEE45CAE}"/>
          </ac:spMkLst>
        </pc:spChg>
        <pc:spChg chg="add">
          <ac:chgData name="Mohit Roy" userId="47d316e8-f525-442f-91a8-6c2a3c1813ae" providerId="ADAL" clId="{7235A3AA-14F5-4691-837A-ED4FBC327758}" dt="2020-04-11T00:35:01.336" v="1362" actId="26606"/>
          <ac:spMkLst>
            <pc:docMk/>
            <pc:sldMk cId="2445518322" sldId="264"/>
            <ac:spMk id="118" creationId="{01CD223A-6BBA-417E-A1D0-E5C195A6C7F4}"/>
          </ac:spMkLst>
        </pc:spChg>
        <pc:spChg chg="add">
          <ac:chgData name="Mohit Roy" userId="47d316e8-f525-442f-91a8-6c2a3c1813ae" providerId="ADAL" clId="{7235A3AA-14F5-4691-837A-ED4FBC327758}" dt="2020-04-11T00:35:01.336" v="1362" actId="26606"/>
          <ac:spMkLst>
            <pc:docMk/>
            <pc:sldMk cId="2445518322" sldId="264"/>
            <ac:spMk id="120" creationId="{3419974A-3967-488F-A5AD-DFAA45CA622E}"/>
          </ac:spMkLst>
        </pc:spChg>
        <pc:spChg chg="add">
          <ac:chgData name="Mohit Roy" userId="47d316e8-f525-442f-91a8-6c2a3c1813ae" providerId="ADAL" clId="{7235A3AA-14F5-4691-837A-ED4FBC327758}" dt="2020-04-11T00:35:01.336" v="1362" actId="26606"/>
          <ac:spMkLst>
            <pc:docMk/>
            <pc:sldMk cId="2445518322" sldId="264"/>
            <ac:spMk id="121" creationId="{A37B7074-D65F-4811-A596-29202DC472C7}"/>
          </ac:spMkLst>
        </pc:spChg>
        <pc:spChg chg="add">
          <ac:chgData name="Mohit Roy" userId="47d316e8-f525-442f-91a8-6c2a3c1813ae" providerId="ADAL" clId="{7235A3AA-14F5-4691-837A-ED4FBC327758}" dt="2020-04-11T00:35:01.336" v="1362" actId="26606"/>
          <ac:spMkLst>
            <pc:docMk/>
            <pc:sldMk cId="2445518322" sldId="264"/>
            <ac:spMk id="122" creationId="{6BE05B35-DAAF-4F54-B4CC-ED1C93F5760D}"/>
          </ac:spMkLst>
        </pc:spChg>
        <pc:spChg chg="add">
          <ac:chgData name="Mohit Roy" userId="47d316e8-f525-442f-91a8-6c2a3c1813ae" providerId="ADAL" clId="{7235A3AA-14F5-4691-837A-ED4FBC327758}" dt="2020-04-11T00:35:01.336" v="1362" actId="26606"/>
          <ac:spMkLst>
            <pc:docMk/>
            <pc:sldMk cId="2445518322" sldId="264"/>
            <ac:spMk id="123" creationId="{0BA95580-1D63-49F5-8878-136B91CE3BF0}"/>
          </ac:spMkLst>
        </pc:spChg>
        <pc:picChg chg="del">
          <ac:chgData name="Mohit Roy" userId="47d316e8-f525-442f-91a8-6c2a3c1813ae" providerId="ADAL" clId="{7235A3AA-14F5-4691-837A-ED4FBC327758}" dt="2020-04-11T00:03:11.898" v="905" actId="478"/>
          <ac:picMkLst>
            <pc:docMk/>
            <pc:sldMk cId="2445518322" sldId="264"/>
            <ac:picMk id="2" creationId="{D86CACDA-A713-4143-999E-AAF24833FD87}"/>
          </ac:picMkLst>
        </pc:picChg>
        <pc:picChg chg="add del mod">
          <ac:chgData name="Mohit Roy" userId="47d316e8-f525-442f-91a8-6c2a3c1813ae" providerId="ADAL" clId="{7235A3AA-14F5-4691-837A-ED4FBC327758}" dt="2020-04-11T00:15:05.198" v="1024" actId="478"/>
          <ac:picMkLst>
            <pc:docMk/>
            <pc:sldMk cId="2445518322" sldId="264"/>
            <ac:picMk id="4" creationId="{064A3EFE-790C-43DD-8A51-15D49261CDAF}"/>
          </ac:picMkLst>
        </pc:picChg>
        <pc:picChg chg="add mod ord">
          <ac:chgData name="Mohit Roy" userId="47d316e8-f525-442f-91a8-6c2a3c1813ae" providerId="ADAL" clId="{7235A3AA-14F5-4691-837A-ED4FBC327758}" dt="2020-04-11T00:35:01.336" v="1362" actId="26606"/>
          <ac:picMkLst>
            <pc:docMk/>
            <pc:sldMk cId="2445518322" sldId="264"/>
            <ac:picMk id="5" creationId="{55E933BB-6FD5-45F0-9564-8C3A995AA6B7}"/>
          </ac:picMkLst>
        </pc:picChg>
        <pc:picChg chg="add mod ord">
          <ac:chgData name="Mohit Roy" userId="47d316e8-f525-442f-91a8-6c2a3c1813ae" providerId="ADAL" clId="{7235A3AA-14F5-4691-837A-ED4FBC327758}" dt="2020-04-11T00:35:01.336" v="1362" actId="26606"/>
          <ac:picMkLst>
            <pc:docMk/>
            <pc:sldMk cId="2445518322" sldId="264"/>
            <ac:picMk id="6" creationId="{C93368DB-35D8-4ACD-9B86-E60EED271AAD}"/>
          </ac:picMkLst>
        </pc:picChg>
        <pc:picChg chg="add mod">
          <ac:chgData name="Mohit Roy" userId="47d316e8-f525-442f-91a8-6c2a3c1813ae" providerId="ADAL" clId="{7235A3AA-14F5-4691-837A-ED4FBC327758}" dt="2020-04-11T00:35:01.336" v="1362" actId="26606"/>
          <ac:picMkLst>
            <pc:docMk/>
            <pc:sldMk cId="2445518322" sldId="264"/>
            <ac:picMk id="7" creationId="{82CC992F-DF50-46CA-B667-320B24C368C9}"/>
          </ac:picMkLst>
        </pc:picChg>
        <pc:cxnChg chg="del">
          <ac:chgData name="Mohit Roy" userId="47d316e8-f525-442f-91a8-6c2a3c1813ae" providerId="ADAL" clId="{7235A3AA-14F5-4691-837A-ED4FBC327758}" dt="2020-04-11T00:19:32.015" v="1100" actId="26606"/>
          <ac:cxnSpMkLst>
            <pc:docMk/>
            <pc:sldMk cId="2445518322" sldId="264"/>
            <ac:cxnSpMk id="38" creationId="{6EEB3B97-A638-498B-8083-54191CE71E01}"/>
          </ac:cxnSpMkLst>
        </pc:cxnChg>
        <pc:cxnChg chg="add del">
          <ac:chgData name="Mohit Roy" userId="47d316e8-f525-442f-91a8-6c2a3c1813ae" providerId="ADAL" clId="{7235A3AA-14F5-4691-837A-ED4FBC327758}" dt="2020-04-11T00:35:01.336" v="1362" actId="26606"/>
          <ac:cxnSpMkLst>
            <pc:docMk/>
            <pc:sldMk cId="2445518322" sldId="264"/>
            <ac:cxnSpMk id="50" creationId="{511BC4C5-EB16-4C0B-83E6-96A39848CF19}"/>
          </ac:cxnSpMkLst>
        </pc:cxnChg>
        <pc:cxnChg chg="add del">
          <ac:chgData name="Mohit Roy" userId="47d316e8-f525-442f-91a8-6c2a3c1813ae" providerId="ADAL" clId="{7235A3AA-14F5-4691-837A-ED4FBC327758}" dt="2020-04-11T00:30:49.615" v="1353" actId="26606"/>
          <ac:cxnSpMkLst>
            <pc:docMk/>
            <pc:sldMk cId="2445518322" sldId="264"/>
            <ac:cxnSpMk id="67" creationId="{4E9A2888-251D-4ACC-9A39-8C65906F5285}"/>
          </ac:cxnSpMkLst>
        </pc:cxnChg>
        <pc:cxnChg chg="add del">
          <ac:chgData name="Mohit Roy" userId="47d316e8-f525-442f-91a8-6c2a3c1813ae" providerId="ADAL" clId="{7235A3AA-14F5-4691-837A-ED4FBC327758}" dt="2020-04-11T00:30:52.574" v="1355" actId="26606"/>
          <ac:cxnSpMkLst>
            <pc:docMk/>
            <pc:sldMk cId="2445518322" sldId="264"/>
            <ac:cxnSpMk id="81" creationId="{511BC4C5-EB16-4C0B-83E6-96A39848CF19}"/>
          </ac:cxnSpMkLst>
        </pc:cxnChg>
        <pc:cxnChg chg="add del">
          <ac:chgData name="Mohit Roy" userId="47d316e8-f525-442f-91a8-6c2a3c1813ae" providerId="ADAL" clId="{7235A3AA-14F5-4691-837A-ED4FBC327758}" dt="2020-04-11T00:30:55.516" v="1357" actId="26606"/>
          <ac:cxnSpMkLst>
            <pc:docMk/>
            <pc:sldMk cId="2445518322" sldId="264"/>
            <ac:cxnSpMk id="89" creationId="{318EA713-6EC5-4E3B-9ABC-DDF657C87A80}"/>
          </ac:cxnSpMkLst>
        </pc:cxnChg>
        <pc:cxnChg chg="add del">
          <ac:chgData name="Mohit Roy" userId="47d316e8-f525-442f-91a8-6c2a3c1813ae" providerId="ADAL" clId="{7235A3AA-14F5-4691-837A-ED4FBC327758}" dt="2020-04-11T00:30:59.989" v="1359" actId="26606"/>
          <ac:cxnSpMkLst>
            <pc:docMk/>
            <pc:sldMk cId="2445518322" sldId="264"/>
            <ac:cxnSpMk id="96" creationId="{511BC4C5-EB16-4C0B-83E6-96A39848CF19}"/>
          </ac:cxnSpMkLst>
        </pc:cxnChg>
        <pc:cxnChg chg="add del">
          <ac:chgData name="Mohit Roy" userId="47d316e8-f525-442f-91a8-6c2a3c1813ae" providerId="ADAL" clId="{7235A3AA-14F5-4691-837A-ED4FBC327758}" dt="2020-04-11T00:30:59.989" v="1359" actId="26606"/>
          <ac:cxnSpMkLst>
            <pc:docMk/>
            <pc:sldMk cId="2445518322" sldId="264"/>
            <ac:cxnSpMk id="99" creationId="{D6E0AD8B-255F-4090-B0E4-668B3F32FCDD}"/>
          </ac:cxnSpMkLst>
        </pc:cxnChg>
        <pc:cxnChg chg="add del">
          <ac:chgData name="Mohit Roy" userId="47d316e8-f525-442f-91a8-6c2a3c1813ae" providerId="ADAL" clId="{7235A3AA-14F5-4691-837A-ED4FBC327758}" dt="2020-04-11T00:35:01.254" v="1361" actId="26606"/>
          <ac:cxnSpMkLst>
            <pc:docMk/>
            <pc:sldMk cId="2445518322" sldId="264"/>
            <ac:cxnSpMk id="106" creationId="{4E9A2888-251D-4ACC-9A39-8C65906F5285}"/>
          </ac:cxnSpMkLst>
        </pc:cxnChg>
        <pc:cxnChg chg="add del">
          <ac:chgData name="Mohit Roy" userId="47d316e8-f525-442f-91a8-6c2a3c1813ae" providerId="ADAL" clId="{7235A3AA-14F5-4691-837A-ED4FBC327758}" dt="2020-04-11T00:35:01.254" v="1361" actId="26606"/>
          <ac:cxnSpMkLst>
            <pc:docMk/>
            <pc:sldMk cId="2445518322" sldId="264"/>
            <ac:cxnSpMk id="108" creationId="{95FA3E87-F218-4BA5-921F-838DB6FC6FD7}"/>
          </ac:cxnSpMkLst>
        </pc:cxnChg>
        <pc:cxnChg chg="add">
          <ac:chgData name="Mohit Roy" userId="47d316e8-f525-442f-91a8-6c2a3c1813ae" providerId="ADAL" clId="{7235A3AA-14F5-4691-837A-ED4FBC327758}" dt="2020-04-11T00:35:01.336" v="1362" actId="26606"/>
          <ac:cxnSpMkLst>
            <pc:docMk/>
            <pc:sldMk cId="2445518322" sldId="264"/>
            <ac:cxnSpMk id="114" creationId="{318EA713-6EC5-4E3B-9ABC-DDF657C87A80}"/>
          </ac:cxnSpMkLst>
        </pc:cxnChg>
        <pc:cxnChg chg="add">
          <ac:chgData name="Mohit Roy" userId="47d316e8-f525-442f-91a8-6c2a3c1813ae" providerId="ADAL" clId="{7235A3AA-14F5-4691-837A-ED4FBC327758}" dt="2020-04-11T00:35:01.336" v="1362" actId="26606"/>
          <ac:cxnSpMkLst>
            <pc:docMk/>
            <pc:sldMk cId="2445518322" sldId="264"/>
            <ac:cxnSpMk id="119" creationId="{D5784AB5-E0AD-4674-98A4-25BFB8934C39}"/>
          </ac:cxnSpMkLst>
        </pc:cxnChg>
      </pc:sldChg>
      <pc:sldChg chg="addSp delSp modSp add ord">
        <pc:chgData name="Mohit Roy" userId="47d316e8-f525-442f-91a8-6c2a3c1813ae" providerId="ADAL" clId="{7235A3AA-14F5-4691-837A-ED4FBC327758}" dt="2020-04-16T00:39:48.477" v="3577" actId="14100"/>
        <pc:sldMkLst>
          <pc:docMk/>
          <pc:sldMk cId="347731989" sldId="265"/>
        </pc:sldMkLst>
        <pc:spChg chg="mod">
          <ac:chgData name="Mohit Roy" userId="47d316e8-f525-442f-91a8-6c2a3c1813ae" providerId="ADAL" clId="{7235A3AA-14F5-4691-837A-ED4FBC327758}" dt="2020-04-16T00:39:48.477" v="3577" actId="14100"/>
          <ac:spMkLst>
            <pc:docMk/>
            <pc:sldMk cId="347731989" sldId="265"/>
            <ac:spMk id="3" creationId="{054DB5A0-BB50-461B-B621-901947FA20AA}"/>
          </ac:spMkLst>
        </pc:spChg>
        <pc:spChg chg="mod">
          <ac:chgData name="Mohit Roy" userId="47d316e8-f525-442f-91a8-6c2a3c1813ae" providerId="ADAL" clId="{7235A3AA-14F5-4691-837A-ED4FBC327758}" dt="2020-04-11T00:40:53.049" v="1623" actId="14100"/>
          <ac:spMkLst>
            <pc:docMk/>
            <pc:sldMk cId="347731989" sldId="265"/>
            <ac:spMk id="12" creationId="{40D7A27A-7BD2-4383-AB88-A7869B987A67}"/>
          </ac:spMkLst>
        </pc:spChg>
        <pc:spChg chg="del">
          <ac:chgData name="Mohit Roy" userId="47d316e8-f525-442f-91a8-6c2a3c1813ae" providerId="ADAL" clId="{7235A3AA-14F5-4691-837A-ED4FBC327758}" dt="2020-04-11T00:40:04.037" v="1621" actId="26606"/>
          <ac:spMkLst>
            <pc:docMk/>
            <pc:sldMk cId="347731989" sldId="265"/>
            <ac:spMk id="36" creationId="{7D379150-F6B4-45C8-BE10-6B278AD400EB}"/>
          </ac:spMkLst>
        </pc:spChg>
        <pc:spChg chg="del">
          <ac:chgData name="Mohit Roy" userId="47d316e8-f525-442f-91a8-6c2a3c1813ae" providerId="ADAL" clId="{7235A3AA-14F5-4691-837A-ED4FBC327758}" dt="2020-04-11T00:40:04.037" v="1621" actId="26606"/>
          <ac:spMkLst>
            <pc:docMk/>
            <pc:sldMk cId="347731989" sldId="265"/>
            <ac:spMk id="37" creationId="{5FFCF544-A370-4A5D-A95F-CA6E0E7191E6}"/>
          </ac:spMkLst>
        </pc:spChg>
        <pc:spChg chg="del">
          <ac:chgData name="Mohit Roy" userId="47d316e8-f525-442f-91a8-6c2a3c1813ae" providerId="ADAL" clId="{7235A3AA-14F5-4691-837A-ED4FBC327758}" dt="2020-04-11T00:40:04.037" v="1621" actId="26606"/>
          <ac:spMkLst>
            <pc:docMk/>
            <pc:sldMk cId="347731989" sldId="265"/>
            <ac:spMk id="39" creationId="{44CC594A-A820-450F-B363-C19201FCFEC6}"/>
          </ac:spMkLst>
        </pc:spChg>
        <pc:spChg chg="del">
          <ac:chgData name="Mohit Roy" userId="47d316e8-f525-442f-91a8-6c2a3c1813ae" providerId="ADAL" clId="{7235A3AA-14F5-4691-837A-ED4FBC327758}" dt="2020-04-11T00:40:04.037" v="1621" actId="26606"/>
          <ac:spMkLst>
            <pc:docMk/>
            <pc:sldMk cId="347731989" sldId="265"/>
            <ac:spMk id="40" creationId="{59FAB3DA-E9ED-4574-ABCC-378BC0FF1BBC}"/>
          </ac:spMkLst>
        </pc:spChg>
        <pc:spChg chg="del">
          <ac:chgData name="Mohit Roy" userId="47d316e8-f525-442f-91a8-6c2a3c1813ae" providerId="ADAL" clId="{7235A3AA-14F5-4691-837A-ED4FBC327758}" dt="2020-04-11T00:40:04.037" v="1621" actId="26606"/>
          <ac:spMkLst>
            <pc:docMk/>
            <pc:sldMk cId="347731989" sldId="265"/>
            <ac:spMk id="41" creationId="{53B8D6B0-55D6-48DC-86D8-FD95D5F118AB}"/>
          </ac:spMkLst>
        </pc:spChg>
        <pc:spChg chg="add">
          <ac:chgData name="Mohit Roy" userId="47d316e8-f525-442f-91a8-6c2a3c1813ae" providerId="ADAL" clId="{7235A3AA-14F5-4691-837A-ED4FBC327758}" dt="2020-04-11T00:40:04.037" v="1621" actId="26606"/>
          <ac:spMkLst>
            <pc:docMk/>
            <pc:sldMk cId="347731989" sldId="265"/>
            <ac:spMk id="46" creationId="{600B5AE2-C5CC-499C-8F2D-249888BE22C2}"/>
          </ac:spMkLst>
        </pc:spChg>
        <pc:spChg chg="add">
          <ac:chgData name="Mohit Roy" userId="47d316e8-f525-442f-91a8-6c2a3c1813ae" providerId="ADAL" clId="{7235A3AA-14F5-4691-837A-ED4FBC327758}" dt="2020-04-11T00:40:04.037" v="1621" actId="26606"/>
          <ac:spMkLst>
            <pc:docMk/>
            <pc:sldMk cId="347731989" sldId="265"/>
            <ac:spMk id="48" creationId="{BA7A3698-B350-40E5-8475-9BCC41A089FC}"/>
          </ac:spMkLst>
        </pc:spChg>
        <pc:spChg chg="add">
          <ac:chgData name="Mohit Roy" userId="47d316e8-f525-442f-91a8-6c2a3c1813ae" providerId="ADAL" clId="{7235A3AA-14F5-4691-837A-ED4FBC327758}" dt="2020-04-11T00:40:04.037" v="1621" actId="26606"/>
          <ac:spMkLst>
            <pc:docMk/>
            <pc:sldMk cId="347731989" sldId="265"/>
            <ac:spMk id="52" creationId="{990D0034-F768-41E7-85D4-F38C4DE85770}"/>
          </ac:spMkLst>
        </pc:spChg>
        <pc:spChg chg="add">
          <ac:chgData name="Mohit Roy" userId="47d316e8-f525-442f-91a8-6c2a3c1813ae" providerId="ADAL" clId="{7235A3AA-14F5-4691-837A-ED4FBC327758}" dt="2020-04-11T00:40:04.037" v="1621" actId="26606"/>
          <ac:spMkLst>
            <pc:docMk/>
            <pc:sldMk cId="347731989" sldId="265"/>
            <ac:spMk id="54" creationId="{C4F7E42D-8B5A-4FC8-81CD-9E60171F7FA8}"/>
          </ac:spMkLst>
        </pc:spChg>
        <pc:spChg chg="add">
          <ac:chgData name="Mohit Roy" userId="47d316e8-f525-442f-91a8-6c2a3c1813ae" providerId="ADAL" clId="{7235A3AA-14F5-4691-837A-ED4FBC327758}" dt="2020-04-11T00:40:04.037" v="1621" actId="26606"/>
          <ac:spMkLst>
            <pc:docMk/>
            <pc:sldMk cId="347731989" sldId="265"/>
            <ac:spMk id="56" creationId="{8C04651D-B9F4-4935-A02D-364153FBDF54}"/>
          </ac:spMkLst>
        </pc:spChg>
        <pc:picChg chg="del">
          <ac:chgData name="Mohit Roy" userId="47d316e8-f525-442f-91a8-6c2a3c1813ae" providerId="ADAL" clId="{7235A3AA-14F5-4691-837A-ED4FBC327758}" dt="2020-04-11T00:39:59.886" v="1619" actId="478"/>
          <ac:picMkLst>
            <pc:docMk/>
            <pc:sldMk cId="347731989" sldId="265"/>
            <ac:picMk id="2" creationId="{D86CACDA-A713-4143-999E-AAF24833FD87}"/>
          </ac:picMkLst>
        </pc:picChg>
        <pc:picChg chg="add mod">
          <ac:chgData name="Mohit Roy" userId="47d316e8-f525-442f-91a8-6c2a3c1813ae" providerId="ADAL" clId="{7235A3AA-14F5-4691-837A-ED4FBC327758}" dt="2020-04-11T00:40:34.114" v="1622" actId="27614"/>
          <ac:picMkLst>
            <pc:docMk/>
            <pc:sldMk cId="347731989" sldId="265"/>
            <ac:picMk id="4" creationId="{54468A71-E27F-4330-B70A-125CF39C86EA}"/>
          </ac:picMkLst>
        </pc:picChg>
        <pc:cxnChg chg="del">
          <ac:chgData name="Mohit Roy" userId="47d316e8-f525-442f-91a8-6c2a3c1813ae" providerId="ADAL" clId="{7235A3AA-14F5-4691-837A-ED4FBC327758}" dt="2020-04-11T00:40:04.037" v="1621" actId="26606"/>
          <ac:cxnSpMkLst>
            <pc:docMk/>
            <pc:sldMk cId="347731989" sldId="265"/>
            <ac:cxnSpMk id="38" creationId="{6EEB3B97-A638-498B-8083-54191CE71E01}"/>
          </ac:cxnSpMkLst>
        </pc:cxnChg>
        <pc:cxnChg chg="add">
          <ac:chgData name="Mohit Roy" userId="47d316e8-f525-442f-91a8-6c2a3c1813ae" providerId="ADAL" clId="{7235A3AA-14F5-4691-837A-ED4FBC327758}" dt="2020-04-11T00:40:04.037" v="1621" actId="26606"/>
          <ac:cxnSpMkLst>
            <pc:docMk/>
            <pc:sldMk cId="347731989" sldId="265"/>
            <ac:cxnSpMk id="50" creationId="{0AC655C7-EC94-4BE6-84C8-2F9EFBBB2789}"/>
          </ac:cxnSpMkLst>
        </pc:cxnChg>
      </pc:sldChg>
      <pc:sldChg chg="addSp delSp modSp add">
        <pc:chgData name="Mohit Roy" userId="47d316e8-f525-442f-91a8-6c2a3c1813ae" providerId="ADAL" clId="{7235A3AA-14F5-4691-837A-ED4FBC327758}" dt="2020-04-16T00:39:34.120" v="3569" actId="14100"/>
        <pc:sldMkLst>
          <pc:docMk/>
          <pc:sldMk cId="3642421691" sldId="266"/>
        </pc:sldMkLst>
        <pc:spChg chg="mod">
          <ac:chgData name="Mohit Roy" userId="47d316e8-f525-442f-91a8-6c2a3c1813ae" providerId="ADAL" clId="{7235A3AA-14F5-4691-837A-ED4FBC327758}" dt="2020-04-16T00:39:34.120" v="3569" actId="14100"/>
          <ac:spMkLst>
            <pc:docMk/>
            <pc:sldMk cId="3642421691" sldId="266"/>
            <ac:spMk id="3" creationId="{054DB5A0-BB50-461B-B621-901947FA20AA}"/>
          </ac:spMkLst>
        </pc:spChg>
        <pc:spChg chg="mod">
          <ac:chgData name="Mohit Roy" userId="47d316e8-f525-442f-91a8-6c2a3c1813ae" providerId="ADAL" clId="{7235A3AA-14F5-4691-837A-ED4FBC327758}" dt="2020-04-11T01:01:31.847" v="1776" actId="20577"/>
          <ac:spMkLst>
            <pc:docMk/>
            <pc:sldMk cId="3642421691" sldId="266"/>
            <ac:spMk id="12" creationId="{40D7A27A-7BD2-4383-AB88-A7869B987A67}"/>
          </ac:spMkLst>
        </pc:spChg>
        <pc:picChg chg="add mod">
          <ac:chgData name="Mohit Roy" userId="47d316e8-f525-442f-91a8-6c2a3c1813ae" providerId="ADAL" clId="{7235A3AA-14F5-4691-837A-ED4FBC327758}" dt="2020-04-11T01:01:28.386" v="1774" actId="1076"/>
          <ac:picMkLst>
            <pc:docMk/>
            <pc:sldMk cId="3642421691" sldId="266"/>
            <ac:picMk id="2" creationId="{3E269B71-F77C-4B8D-99F3-FF6E8BCCA1C7}"/>
          </ac:picMkLst>
        </pc:picChg>
        <pc:picChg chg="del">
          <ac:chgData name="Mohit Roy" userId="47d316e8-f525-442f-91a8-6c2a3c1813ae" providerId="ADAL" clId="{7235A3AA-14F5-4691-837A-ED4FBC327758}" dt="2020-04-11T01:01:11.140" v="1769" actId="478"/>
          <ac:picMkLst>
            <pc:docMk/>
            <pc:sldMk cId="3642421691" sldId="266"/>
            <ac:picMk id="4" creationId="{54468A71-E27F-4330-B70A-125CF39C86EA}"/>
          </ac:picMkLst>
        </pc:picChg>
      </pc:sldChg>
      <pc:sldChg chg="modSp add ord">
        <pc:chgData name="Mohit Roy" userId="47d316e8-f525-442f-91a8-6c2a3c1813ae" providerId="ADAL" clId="{7235A3AA-14F5-4691-837A-ED4FBC327758}" dt="2020-04-11T01:05:29.954" v="2198" actId="20577"/>
        <pc:sldMkLst>
          <pc:docMk/>
          <pc:sldMk cId="1370953832" sldId="267"/>
        </pc:sldMkLst>
        <pc:spChg chg="mod">
          <ac:chgData name="Mohit Roy" userId="47d316e8-f525-442f-91a8-6c2a3c1813ae" providerId="ADAL" clId="{7235A3AA-14F5-4691-837A-ED4FBC327758}" dt="2020-04-11T01:05:29.954" v="2198" actId="20577"/>
          <ac:spMkLst>
            <pc:docMk/>
            <pc:sldMk cId="1370953832" sldId="267"/>
            <ac:spMk id="8" creationId="{90E4248E-0AB2-4168-82D5-4D95494DEA86}"/>
          </ac:spMkLst>
        </pc:spChg>
      </pc:sldChg>
      <pc:sldChg chg="delSp add del setBg delDesignElem">
        <pc:chgData name="Mohit Roy" userId="47d316e8-f525-442f-91a8-6c2a3c1813ae" providerId="ADAL" clId="{7235A3AA-14F5-4691-837A-ED4FBC327758}" dt="2020-04-11T01:05:05.916" v="2167" actId="47"/>
        <pc:sldMkLst>
          <pc:docMk/>
          <pc:sldMk cId="3881452009" sldId="267"/>
        </pc:sldMkLst>
        <pc:spChg chg="del">
          <ac:chgData name="Mohit Roy" userId="47d316e8-f525-442f-91a8-6c2a3c1813ae" providerId="ADAL" clId="{7235A3AA-14F5-4691-837A-ED4FBC327758}" dt="2020-04-11T01:05:00.933" v="2166"/>
          <ac:spMkLst>
            <pc:docMk/>
            <pc:sldMk cId="3881452009" sldId="267"/>
            <ac:spMk id="13" creationId="{52C0B2E1-0268-42EC-ABD3-94F81A05BCBD}"/>
          </ac:spMkLst>
        </pc:spChg>
        <pc:spChg chg="del">
          <ac:chgData name="Mohit Roy" userId="47d316e8-f525-442f-91a8-6c2a3c1813ae" providerId="ADAL" clId="{7235A3AA-14F5-4691-837A-ED4FBC327758}" dt="2020-04-11T01:05:00.933" v="2166"/>
          <ac:spMkLst>
            <pc:docMk/>
            <pc:sldMk cId="3881452009" sldId="267"/>
            <ac:spMk id="15" creationId="{7D2256B4-48EA-40FC-BBC0-AA1EE6E0080C}"/>
          </ac:spMkLst>
        </pc:spChg>
        <pc:spChg chg="del">
          <ac:chgData name="Mohit Roy" userId="47d316e8-f525-442f-91a8-6c2a3c1813ae" providerId="ADAL" clId="{7235A3AA-14F5-4691-837A-ED4FBC327758}" dt="2020-04-11T01:05:00.933" v="2166"/>
          <ac:spMkLst>
            <pc:docMk/>
            <pc:sldMk cId="3881452009" sldId="267"/>
            <ac:spMk id="19" creationId="{FBDCECDC-EEE3-4128-AA5E-82A8C08796E8}"/>
          </ac:spMkLst>
        </pc:spChg>
        <pc:spChg chg="del">
          <ac:chgData name="Mohit Roy" userId="47d316e8-f525-442f-91a8-6c2a3c1813ae" providerId="ADAL" clId="{7235A3AA-14F5-4691-837A-ED4FBC327758}" dt="2020-04-11T01:05:00.933" v="2166"/>
          <ac:spMkLst>
            <pc:docMk/>
            <pc:sldMk cId="3881452009" sldId="267"/>
            <ac:spMk id="21" creationId="{4260EDE0-989C-4E16-AF94-F652294D828E}"/>
          </ac:spMkLst>
        </pc:spChg>
        <pc:spChg chg="del">
          <ac:chgData name="Mohit Roy" userId="47d316e8-f525-442f-91a8-6c2a3c1813ae" providerId="ADAL" clId="{7235A3AA-14F5-4691-837A-ED4FBC327758}" dt="2020-04-11T01:05:00.933" v="2166"/>
          <ac:spMkLst>
            <pc:docMk/>
            <pc:sldMk cId="3881452009" sldId="267"/>
            <ac:spMk id="23" creationId="{1F3985C0-E548-44D2-B30E-F3E42DADE133}"/>
          </ac:spMkLst>
        </pc:spChg>
        <pc:cxnChg chg="del">
          <ac:chgData name="Mohit Roy" userId="47d316e8-f525-442f-91a8-6c2a3c1813ae" providerId="ADAL" clId="{7235A3AA-14F5-4691-837A-ED4FBC327758}" dt="2020-04-11T01:05:00.933" v="2166"/>
          <ac:cxnSpMkLst>
            <pc:docMk/>
            <pc:sldMk cId="3881452009" sldId="267"/>
            <ac:cxnSpMk id="17" creationId="{3D44BCCA-102D-4A9D-B1E4-2450CAF0B05E}"/>
          </ac:cxnSpMkLst>
        </pc:cxnChg>
      </pc:sldChg>
      <pc:sldChg chg="addSp delSp modSp add del">
        <pc:chgData name="Mohit Roy" userId="47d316e8-f525-442f-91a8-6c2a3c1813ae" providerId="ADAL" clId="{7235A3AA-14F5-4691-837A-ED4FBC327758}" dt="2020-04-16T00:36:54.678" v="3490" actId="47"/>
        <pc:sldMkLst>
          <pc:docMk/>
          <pc:sldMk cId="3606752019" sldId="268"/>
        </pc:sldMkLst>
        <pc:spChg chg="mod">
          <ac:chgData name="Mohit Roy" userId="47d316e8-f525-442f-91a8-6c2a3c1813ae" providerId="ADAL" clId="{7235A3AA-14F5-4691-837A-ED4FBC327758}" dt="2020-04-11T02:39:51.371" v="3362" actId="108"/>
          <ac:spMkLst>
            <pc:docMk/>
            <pc:sldMk cId="3606752019" sldId="268"/>
            <ac:spMk id="3" creationId="{9CAFEBF6-002D-4929-AEAB-02A5EFF74615}"/>
          </ac:spMkLst>
        </pc:spChg>
        <pc:spChg chg="mod">
          <ac:chgData name="Mohit Roy" userId="47d316e8-f525-442f-91a8-6c2a3c1813ae" providerId="ADAL" clId="{7235A3AA-14F5-4691-837A-ED4FBC327758}" dt="2020-04-11T02:38:15.972" v="3324" actId="20577"/>
          <ac:spMkLst>
            <pc:docMk/>
            <pc:sldMk cId="3606752019" sldId="268"/>
            <ac:spMk id="8" creationId="{90E4248E-0AB2-4168-82D5-4D95494DEA86}"/>
          </ac:spMkLst>
        </pc:spChg>
        <pc:picChg chg="del">
          <ac:chgData name="Mohit Roy" userId="47d316e8-f525-442f-91a8-6c2a3c1813ae" providerId="ADAL" clId="{7235A3AA-14F5-4691-837A-ED4FBC327758}" dt="2020-04-11T02:55:13.823" v="3380" actId="478"/>
          <ac:picMkLst>
            <pc:docMk/>
            <pc:sldMk cId="3606752019" sldId="268"/>
            <ac:picMk id="2" creationId="{88BEEAD2-3B77-4F0A-B623-EAFA73FD859D}"/>
          </ac:picMkLst>
        </pc:picChg>
        <pc:picChg chg="add mod">
          <ac:chgData name="Mohit Roy" userId="47d316e8-f525-442f-91a8-6c2a3c1813ae" providerId="ADAL" clId="{7235A3AA-14F5-4691-837A-ED4FBC327758}" dt="2020-04-11T02:55:17.671" v="3382" actId="14100"/>
          <ac:picMkLst>
            <pc:docMk/>
            <pc:sldMk cId="3606752019" sldId="268"/>
            <ac:picMk id="4" creationId="{83CA2106-5F03-4247-9E23-5C2438BFB97A}"/>
          </ac:picMkLst>
        </pc:picChg>
      </pc:sldChg>
      <pc:sldChg chg="addSp delSp modSp add">
        <pc:chgData name="Mohit Roy" userId="47d316e8-f525-442f-91a8-6c2a3c1813ae" providerId="ADAL" clId="{7235A3AA-14F5-4691-837A-ED4FBC327758}" dt="2020-04-16T00:31:15.245" v="3489" actId="33524"/>
        <pc:sldMkLst>
          <pc:docMk/>
          <pc:sldMk cId="1497257817" sldId="269"/>
        </pc:sldMkLst>
        <pc:spChg chg="mod">
          <ac:chgData name="Mohit Roy" userId="47d316e8-f525-442f-91a8-6c2a3c1813ae" providerId="ADAL" clId="{7235A3AA-14F5-4691-837A-ED4FBC327758}" dt="2020-04-16T00:31:15.245" v="3489" actId="33524"/>
          <ac:spMkLst>
            <pc:docMk/>
            <pc:sldMk cId="1497257817" sldId="269"/>
            <ac:spMk id="3" creationId="{9CAFEBF6-002D-4929-AEAB-02A5EFF74615}"/>
          </ac:spMkLst>
        </pc:spChg>
        <pc:spChg chg="mod">
          <ac:chgData name="Mohit Roy" userId="47d316e8-f525-442f-91a8-6c2a3c1813ae" providerId="ADAL" clId="{7235A3AA-14F5-4691-837A-ED4FBC327758}" dt="2020-04-16T00:27:34.166" v="3428" actId="14100"/>
          <ac:spMkLst>
            <pc:docMk/>
            <pc:sldMk cId="1497257817" sldId="269"/>
            <ac:spMk id="8" creationId="{90E4248E-0AB2-4168-82D5-4D95494DEA86}"/>
          </ac:spMkLst>
        </pc:spChg>
        <pc:spChg chg="del">
          <ac:chgData name="Mohit Roy" userId="47d316e8-f525-442f-91a8-6c2a3c1813ae" providerId="ADAL" clId="{7235A3AA-14F5-4691-837A-ED4FBC327758}" dt="2020-04-16T00:27:04.693" v="3401" actId="26606"/>
          <ac:spMkLst>
            <pc:docMk/>
            <pc:sldMk cId="1497257817" sldId="269"/>
            <ac:spMk id="29" creationId="{990D0034-F768-41E7-85D4-F38C4DE85770}"/>
          </ac:spMkLst>
        </pc:spChg>
        <pc:spChg chg="del">
          <ac:chgData name="Mohit Roy" userId="47d316e8-f525-442f-91a8-6c2a3c1813ae" providerId="ADAL" clId="{7235A3AA-14F5-4691-837A-ED4FBC327758}" dt="2020-04-16T00:27:04.693" v="3401" actId="26606"/>
          <ac:spMkLst>
            <pc:docMk/>
            <pc:sldMk cId="1497257817" sldId="269"/>
            <ac:spMk id="30" creationId="{C4F7E42D-8B5A-4FC8-81CD-9E60171F7FA8}"/>
          </ac:spMkLst>
        </pc:spChg>
        <pc:spChg chg="del">
          <ac:chgData name="Mohit Roy" userId="47d316e8-f525-442f-91a8-6c2a3c1813ae" providerId="ADAL" clId="{7235A3AA-14F5-4691-837A-ED4FBC327758}" dt="2020-04-16T00:27:04.693" v="3401" actId="26606"/>
          <ac:spMkLst>
            <pc:docMk/>
            <pc:sldMk cId="1497257817" sldId="269"/>
            <ac:spMk id="31" creationId="{8C04651D-B9F4-4935-A02D-364153FBDF54}"/>
          </ac:spMkLst>
        </pc:spChg>
        <pc:spChg chg="add">
          <ac:chgData name="Mohit Roy" userId="47d316e8-f525-442f-91a8-6c2a3c1813ae" providerId="ADAL" clId="{7235A3AA-14F5-4691-837A-ED4FBC327758}" dt="2020-04-16T00:27:04.693" v="3401" actId="26606"/>
          <ac:spMkLst>
            <pc:docMk/>
            <pc:sldMk cId="1497257817" sldId="269"/>
            <ac:spMk id="36" creationId="{990D0034-F768-41E7-85D4-F38C4DE85770}"/>
          </ac:spMkLst>
        </pc:spChg>
        <pc:spChg chg="add">
          <ac:chgData name="Mohit Roy" userId="47d316e8-f525-442f-91a8-6c2a3c1813ae" providerId="ADAL" clId="{7235A3AA-14F5-4691-837A-ED4FBC327758}" dt="2020-04-16T00:27:04.693" v="3401" actId="26606"/>
          <ac:spMkLst>
            <pc:docMk/>
            <pc:sldMk cId="1497257817" sldId="269"/>
            <ac:spMk id="38" creationId="{C4F7E42D-8B5A-4FC8-81CD-9E60171F7FA8}"/>
          </ac:spMkLst>
        </pc:spChg>
        <pc:spChg chg="add">
          <ac:chgData name="Mohit Roy" userId="47d316e8-f525-442f-91a8-6c2a3c1813ae" providerId="ADAL" clId="{7235A3AA-14F5-4691-837A-ED4FBC327758}" dt="2020-04-16T00:27:04.693" v="3401" actId="26606"/>
          <ac:spMkLst>
            <pc:docMk/>
            <pc:sldMk cId="1497257817" sldId="269"/>
            <ac:spMk id="40" creationId="{8C04651D-B9F4-4935-A02D-364153FBDF54}"/>
          </ac:spMkLst>
        </pc:spChg>
        <pc:picChg chg="add del mod">
          <ac:chgData name="Mohit Roy" userId="47d316e8-f525-442f-91a8-6c2a3c1813ae" providerId="ADAL" clId="{7235A3AA-14F5-4691-837A-ED4FBC327758}" dt="2020-04-16T00:27:53.658" v="3431" actId="478"/>
          <ac:picMkLst>
            <pc:docMk/>
            <pc:sldMk cId="1497257817" sldId="269"/>
            <ac:picMk id="2" creationId="{781519A2-9D44-4461-B92E-B845A071C661}"/>
          </ac:picMkLst>
        </pc:picChg>
        <pc:picChg chg="del">
          <ac:chgData name="Mohit Roy" userId="47d316e8-f525-442f-91a8-6c2a3c1813ae" providerId="ADAL" clId="{7235A3AA-14F5-4691-837A-ED4FBC327758}" dt="2020-04-16T00:26:59.141" v="3398" actId="478"/>
          <ac:picMkLst>
            <pc:docMk/>
            <pc:sldMk cId="1497257817" sldId="269"/>
            <ac:picMk id="4" creationId="{31F2F6CD-AAC2-4A47-8D65-CC63957CFDD7}"/>
          </ac:picMkLst>
        </pc:picChg>
        <pc:picChg chg="add mod">
          <ac:chgData name="Mohit Roy" userId="47d316e8-f525-442f-91a8-6c2a3c1813ae" providerId="ADAL" clId="{7235A3AA-14F5-4691-837A-ED4FBC327758}" dt="2020-04-16T00:28:04.373" v="3435" actId="1076"/>
          <ac:picMkLst>
            <pc:docMk/>
            <pc:sldMk cId="1497257817" sldId="269"/>
            <ac:picMk id="5" creationId="{E64537AC-C6EA-4ABE-948B-3D1F9ABFCF7F}"/>
          </ac:picMkLst>
        </pc:picChg>
      </pc:sldChg>
      <pc:sldChg chg="addSp delSp modSp add">
        <pc:chgData name="Mohit Roy" userId="47d316e8-f525-442f-91a8-6c2a3c1813ae" providerId="ADAL" clId="{7235A3AA-14F5-4691-837A-ED4FBC327758}" dt="2020-04-16T00:39:17.969" v="3567" actId="20577"/>
        <pc:sldMkLst>
          <pc:docMk/>
          <pc:sldMk cId="4267199908" sldId="270"/>
        </pc:sldMkLst>
        <pc:spChg chg="mod">
          <ac:chgData name="Mohit Roy" userId="47d316e8-f525-442f-91a8-6c2a3c1813ae" providerId="ADAL" clId="{7235A3AA-14F5-4691-837A-ED4FBC327758}" dt="2020-04-16T00:39:17.969" v="3567" actId="20577"/>
          <ac:spMkLst>
            <pc:docMk/>
            <pc:sldMk cId="4267199908" sldId="270"/>
            <ac:spMk id="3" creationId="{9CAFEBF6-002D-4929-AEAB-02A5EFF74615}"/>
          </ac:spMkLst>
        </pc:spChg>
        <pc:spChg chg="mod">
          <ac:chgData name="Mohit Roy" userId="47d316e8-f525-442f-91a8-6c2a3c1813ae" providerId="ADAL" clId="{7235A3AA-14F5-4691-837A-ED4FBC327758}" dt="2020-04-16T00:37:35.609" v="3523" actId="20577"/>
          <ac:spMkLst>
            <pc:docMk/>
            <pc:sldMk cId="4267199908" sldId="270"/>
            <ac:spMk id="8" creationId="{90E4248E-0AB2-4168-82D5-4D95494DEA86}"/>
          </ac:spMkLst>
        </pc:spChg>
        <pc:spChg chg="del">
          <ac:chgData name="Mohit Roy" userId="47d316e8-f525-442f-91a8-6c2a3c1813ae" providerId="ADAL" clId="{7235A3AA-14F5-4691-837A-ED4FBC327758}" dt="2020-04-16T00:37:19.102" v="3495" actId="26606"/>
          <ac:spMkLst>
            <pc:docMk/>
            <pc:sldMk cId="4267199908" sldId="270"/>
            <ac:spMk id="36" creationId="{990D0034-F768-41E7-85D4-F38C4DE85770}"/>
          </ac:spMkLst>
        </pc:spChg>
        <pc:spChg chg="del">
          <ac:chgData name="Mohit Roy" userId="47d316e8-f525-442f-91a8-6c2a3c1813ae" providerId="ADAL" clId="{7235A3AA-14F5-4691-837A-ED4FBC327758}" dt="2020-04-16T00:37:19.102" v="3495" actId="26606"/>
          <ac:spMkLst>
            <pc:docMk/>
            <pc:sldMk cId="4267199908" sldId="270"/>
            <ac:spMk id="38" creationId="{C4F7E42D-8B5A-4FC8-81CD-9E60171F7FA8}"/>
          </ac:spMkLst>
        </pc:spChg>
        <pc:spChg chg="del">
          <ac:chgData name="Mohit Roy" userId="47d316e8-f525-442f-91a8-6c2a3c1813ae" providerId="ADAL" clId="{7235A3AA-14F5-4691-837A-ED4FBC327758}" dt="2020-04-16T00:37:19.102" v="3495" actId="26606"/>
          <ac:spMkLst>
            <pc:docMk/>
            <pc:sldMk cId="4267199908" sldId="270"/>
            <ac:spMk id="40" creationId="{8C04651D-B9F4-4935-A02D-364153FBDF54}"/>
          </ac:spMkLst>
        </pc:spChg>
        <pc:spChg chg="add">
          <ac:chgData name="Mohit Roy" userId="47d316e8-f525-442f-91a8-6c2a3c1813ae" providerId="ADAL" clId="{7235A3AA-14F5-4691-837A-ED4FBC327758}" dt="2020-04-16T00:37:19.102" v="3495" actId="26606"/>
          <ac:spMkLst>
            <pc:docMk/>
            <pc:sldMk cId="4267199908" sldId="270"/>
            <ac:spMk id="45" creationId="{990D0034-F768-41E7-85D4-F38C4DE85770}"/>
          </ac:spMkLst>
        </pc:spChg>
        <pc:spChg chg="add">
          <ac:chgData name="Mohit Roy" userId="47d316e8-f525-442f-91a8-6c2a3c1813ae" providerId="ADAL" clId="{7235A3AA-14F5-4691-837A-ED4FBC327758}" dt="2020-04-16T00:37:19.102" v="3495" actId="26606"/>
          <ac:spMkLst>
            <pc:docMk/>
            <pc:sldMk cId="4267199908" sldId="270"/>
            <ac:spMk id="47" creationId="{C4F7E42D-8B5A-4FC8-81CD-9E60171F7FA8}"/>
          </ac:spMkLst>
        </pc:spChg>
        <pc:spChg chg="add">
          <ac:chgData name="Mohit Roy" userId="47d316e8-f525-442f-91a8-6c2a3c1813ae" providerId="ADAL" clId="{7235A3AA-14F5-4691-837A-ED4FBC327758}" dt="2020-04-16T00:37:19.102" v="3495" actId="26606"/>
          <ac:spMkLst>
            <pc:docMk/>
            <pc:sldMk cId="4267199908" sldId="270"/>
            <ac:spMk id="49" creationId="{8C04651D-B9F4-4935-A02D-364153FBDF54}"/>
          </ac:spMkLst>
        </pc:spChg>
        <pc:picChg chg="add mod">
          <ac:chgData name="Mohit Roy" userId="47d316e8-f525-442f-91a8-6c2a3c1813ae" providerId="ADAL" clId="{7235A3AA-14F5-4691-837A-ED4FBC327758}" dt="2020-04-16T00:37:19.102" v="3495" actId="26606"/>
          <ac:picMkLst>
            <pc:docMk/>
            <pc:sldMk cId="4267199908" sldId="270"/>
            <ac:picMk id="2" creationId="{1B9FFC25-5CAC-488B-8079-320941DD1763}"/>
          </ac:picMkLst>
        </pc:picChg>
        <pc:picChg chg="del">
          <ac:chgData name="Mohit Roy" userId="47d316e8-f525-442f-91a8-6c2a3c1813ae" providerId="ADAL" clId="{7235A3AA-14F5-4691-837A-ED4FBC327758}" dt="2020-04-16T00:37:14.279" v="3493" actId="478"/>
          <ac:picMkLst>
            <pc:docMk/>
            <pc:sldMk cId="4267199908" sldId="270"/>
            <ac:picMk id="5" creationId="{E64537AC-C6EA-4ABE-948B-3D1F9ABFCF7F}"/>
          </ac:picMkLst>
        </pc:picChg>
      </pc:sldChg>
      <pc:sldChg chg="addSp delSp modSp add mod setBg">
        <pc:chgData name="Mohit Roy" userId="47d316e8-f525-442f-91a8-6c2a3c1813ae" providerId="ADAL" clId="{7235A3AA-14F5-4691-837A-ED4FBC327758}" dt="2020-04-16T00:51:27.237" v="4172" actId="26606"/>
        <pc:sldMkLst>
          <pc:docMk/>
          <pc:sldMk cId="3288825768" sldId="271"/>
        </pc:sldMkLst>
        <pc:spChg chg="mod">
          <ac:chgData name="Mohit Roy" userId="47d316e8-f525-442f-91a8-6c2a3c1813ae" providerId="ADAL" clId="{7235A3AA-14F5-4691-837A-ED4FBC327758}" dt="2020-04-16T00:51:27.237" v="4172" actId="26606"/>
          <ac:spMkLst>
            <pc:docMk/>
            <pc:sldMk cId="3288825768" sldId="271"/>
            <ac:spMk id="2" creationId="{A1280B7F-B8B4-4A78-A7DC-8B7750EAB7C8}"/>
          </ac:spMkLst>
        </pc:spChg>
        <pc:spChg chg="add del mod">
          <ac:chgData name="Mohit Roy" userId="47d316e8-f525-442f-91a8-6c2a3c1813ae" providerId="ADAL" clId="{7235A3AA-14F5-4691-837A-ED4FBC327758}" dt="2020-04-16T00:51:27.237" v="4172" actId="26606"/>
          <ac:spMkLst>
            <pc:docMk/>
            <pc:sldMk cId="3288825768" sldId="271"/>
            <ac:spMk id="3" creationId="{A01C4BAB-42A2-427B-8765-19CF8CCB6A03}"/>
          </ac:spMkLst>
        </pc:spChg>
        <pc:spChg chg="add del">
          <ac:chgData name="Mohit Roy" userId="47d316e8-f525-442f-91a8-6c2a3c1813ae" providerId="ADAL" clId="{7235A3AA-14F5-4691-837A-ED4FBC327758}" dt="2020-04-16T00:51:27.237" v="4172" actId="26606"/>
          <ac:spMkLst>
            <pc:docMk/>
            <pc:sldMk cId="3288825768" sldId="271"/>
            <ac:spMk id="10" creationId="{A6B16355-27FB-445B-B646-02AB73637459}"/>
          </ac:spMkLst>
        </pc:spChg>
        <pc:spChg chg="add del">
          <ac:chgData name="Mohit Roy" userId="47d316e8-f525-442f-91a8-6c2a3c1813ae" providerId="ADAL" clId="{7235A3AA-14F5-4691-837A-ED4FBC327758}" dt="2020-04-16T00:51:27.237" v="4172" actId="26606"/>
          <ac:spMkLst>
            <pc:docMk/>
            <pc:sldMk cId="3288825768" sldId="271"/>
            <ac:spMk id="14" creationId="{6B3BF2E5-C3AB-441F-A430-491119C56D26}"/>
          </ac:spMkLst>
        </pc:spChg>
        <pc:spChg chg="add del">
          <ac:chgData name="Mohit Roy" userId="47d316e8-f525-442f-91a8-6c2a3c1813ae" providerId="ADAL" clId="{7235A3AA-14F5-4691-837A-ED4FBC327758}" dt="2020-04-16T00:51:27.237" v="4172" actId="26606"/>
          <ac:spMkLst>
            <pc:docMk/>
            <pc:sldMk cId="3288825768" sldId="271"/>
            <ac:spMk id="16" creationId="{DD07C90B-B81A-473B-8919-CA924E61FFCF}"/>
          </ac:spMkLst>
        </pc:spChg>
        <pc:graphicFrameChg chg="add del">
          <ac:chgData name="Mohit Roy" userId="47d316e8-f525-442f-91a8-6c2a3c1813ae" providerId="ADAL" clId="{7235A3AA-14F5-4691-837A-ED4FBC327758}" dt="2020-04-16T00:51:27.237" v="4172" actId="26606"/>
          <ac:graphicFrameMkLst>
            <pc:docMk/>
            <pc:sldMk cId="3288825768" sldId="271"/>
            <ac:graphicFrameMk id="5" creationId="{E0A1C58A-C70C-4BA9-B7BC-AB94DD8E2947}"/>
          </ac:graphicFrameMkLst>
        </pc:graphicFrameChg>
        <pc:cxnChg chg="add del">
          <ac:chgData name="Mohit Roy" userId="47d316e8-f525-442f-91a8-6c2a3c1813ae" providerId="ADAL" clId="{7235A3AA-14F5-4691-837A-ED4FBC327758}" dt="2020-04-16T00:51:27.237" v="4172" actId="26606"/>
          <ac:cxnSpMkLst>
            <pc:docMk/>
            <pc:sldMk cId="3288825768" sldId="271"/>
            <ac:cxnSpMk id="12" creationId="{06DA680F-F6AC-453E-A8BF-C5BDED2851DE}"/>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ECEA1-42E3-48BB-8934-1F2821F706E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826B6E-4F76-4DDD-A0F2-7591832EB5C5}">
      <dgm:prSet/>
      <dgm:spPr/>
      <dgm:t>
        <a:bodyPr/>
        <a:lstStyle/>
        <a:p>
          <a:r>
            <a:rPr lang="en-US"/>
            <a:t>We established significant relationship between several independent variables and Bikesharing ridership.</a:t>
          </a:r>
        </a:p>
      </dgm:t>
    </dgm:pt>
    <dgm:pt modelId="{6F1C67BB-C4BC-4E0B-B0D3-813167BF453F}" type="parTrans" cxnId="{7D7F3ACA-ADB4-4DD6-83E3-3BC73288EC0A}">
      <dgm:prSet/>
      <dgm:spPr/>
      <dgm:t>
        <a:bodyPr/>
        <a:lstStyle/>
        <a:p>
          <a:endParaRPr lang="en-US"/>
        </a:p>
      </dgm:t>
    </dgm:pt>
    <dgm:pt modelId="{5C97CB07-1C18-4457-9296-C5D5E75ABC00}" type="sibTrans" cxnId="{7D7F3ACA-ADB4-4DD6-83E3-3BC73288EC0A}">
      <dgm:prSet/>
      <dgm:spPr/>
      <dgm:t>
        <a:bodyPr/>
        <a:lstStyle/>
        <a:p>
          <a:endParaRPr lang="en-US"/>
        </a:p>
      </dgm:t>
    </dgm:pt>
    <dgm:pt modelId="{F8D644A0-8319-4D58-BF78-C4310D3DD0D0}">
      <dgm:prSet/>
      <dgm:spPr/>
      <dgm:t>
        <a:bodyPr/>
        <a:lstStyle/>
        <a:p>
          <a:r>
            <a:rPr lang="en-US"/>
            <a:t>Out of three ML algorithms applied it can be observed that knn Classification gives the best result. Majority of stations that needed upgrade in docks number are in Central Chicago where most probably daily office goers must be using divvy. Whereas stations that needs to cut short on number of docks are also identified which can be used to save money and use them for stations where there is need to increase docks.</a:t>
          </a:r>
        </a:p>
      </dgm:t>
    </dgm:pt>
    <dgm:pt modelId="{2D66497E-9133-4912-9CA6-590C2DCE0814}" type="parTrans" cxnId="{E99A5054-A4B8-4CAE-9A05-9BC4C6A666AB}">
      <dgm:prSet/>
      <dgm:spPr/>
      <dgm:t>
        <a:bodyPr/>
        <a:lstStyle/>
        <a:p>
          <a:endParaRPr lang="en-US"/>
        </a:p>
      </dgm:t>
    </dgm:pt>
    <dgm:pt modelId="{B474A00E-6193-4B29-AEA8-8AF4E2E7A045}" type="sibTrans" cxnId="{E99A5054-A4B8-4CAE-9A05-9BC4C6A666AB}">
      <dgm:prSet/>
      <dgm:spPr/>
      <dgm:t>
        <a:bodyPr/>
        <a:lstStyle/>
        <a:p>
          <a:endParaRPr lang="en-US"/>
        </a:p>
      </dgm:t>
    </dgm:pt>
    <dgm:pt modelId="{44051A65-DACE-42A4-B5A1-2D9B8E9BDDC4}" type="pres">
      <dgm:prSet presAssocID="{969ECEA1-42E3-48BB-8934-1F2821F706E2}" presName="root" presStyleCnt="0">
        <dgm:presLayoutVars>
          <dgm:dir/>
          <dgm:resizeHandles val="exact"/>
        </dgm:presLayoutVars>
      </dgm:prSet>
      <dgm:spPr/>
    </dgm:pt>
    <dgm:pt modelId="{02766AAB-877B-4770-BBD7-99D40FCBBA9B}" type="pres">
      <dgm:prSet presAssocID="{54826B6E-4F76-4DDD-A0F2-7591832EB5C5}" presName="compNode" presStyleCnt="0"/>
      <dgm:spPr/>
    </dgm:pt>
    <dgm:pt modelId="{DBE3795E-B5B2-4901-ADA3-38DE34A64D62}" type="pres">
      <dgm:prSet presAssocID="{54826B6E-4F76-4DDD-A0F2-7591832EB5C5}" presName="bgRect" presStyleLbl="bgShp" presStyleIdx="0" presStyleCnt="2"/>
      <dgm:spPr/>
    </dgm:pt>
    <dgm:pt modelId="{7B8A2FCD-078F-41C2-A66B-1A5B5F7BB187}" type="pres">
      <dgm:prSet presAssocID="{54826B6E-4F76-4DDD-A0F2-7591832EB5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01EC7634-B666-4142-AE32-2FF8EC76DA3D}" type="pres">
      <dgm:prSet presAssocID="{54826B6E-4F76-4DDD-A0F2-7591832EB5C5}" presName="spaceRect" presStyleCnt="0"/>
      <dgm:spPr/>
    </dgm:pt>
    <dgm:pt modelId="{494B7E81-AA7C-483D-A098-E0CB039010D2}" type="pres">
      <dgm:prSet presAssocID="{54826B6E-4F76-4DDD-A0F2-7591832EB5C5}" presName="parTx" presStyleLbl="revTx" presStyleIdx="0" presStyleCnt="2">
        <dgm:presLayoutVars>
          <dgm:chMax val="0"/>
          <dgm:chPref val="0"/>
        </dgm:presLayoutVars>
      </dgm:prSet>
      <dgm:spPr/>
    </dgm:pt>
    <dgm:pt modelId="{ADED9818-ED1D-4310-97D1-D666DDF50A04}" type="pres">
      <dgm:prSet presAssocID="{5C97CB07-1C18-4457-9296-C5D5E75ABC00}" presName="sibTrans" presStyleCnt="0"/>
      <dgm:spPr/>
    </dgm:pt>
    <dgm:pt modelId="{DB90939F-FCEA-4B09-8315-861D3FA97FD0}" type="pres">
      <dgm:prSet presAssocID="{F8D644A0-8319-4D58-BF78-C4310D3DD0D0}" presName="compNode" presStyleCnt="0"/>
      <dgm:spPr/>
    </dgm:pt>
    <dgm:pt modelId="{A4F56986-F58D-4C2F-BE9E-F5DF45897B7E}" type="pres">
      <dgm:prSet presAssocID="{F8D644A0-8319-4D58-BF78-C4310D3DD0D0}" presName="bgRect" presStyleLbl="bgShp" presStyleIdx="1" presStyleCnt="2"/>
      <dgm:spPr/>
    </dgm:pt>
    <dgm:pt modelId="{98F838F8-67B6-489A-AEF3-EA4AA0CC1931}" type="pres">
      <dgm:prSet presAssocID="{F8D644A0-8319-4D58-BF78-C4310D3DD0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A7636D8-78D0-4BC0-BA87-6F3D91902B1A}" type="pres">
      <dgm:prSet presAssocID="{F8D644A0-8319-4D58-BF78-C4310D3DD0D0}" presName="spaceRect" presStyleCnt="0"/>
      <dgm:spPr/>
    </dgm:pt>
    <dgm:pt modelId="{5A0ADDC7-5552-4594-84DF-3E16CFF7487A}" type="pres">
      <dgm:prSet presAssocID="{F8D644A0-8319-4D58-BF78-C4310D3DD0D0}" presName="parTx" presStyleLbl="revTx" presStyleIdx="1" presStyleCnt="2">
        <dgm:presLayoutVars>
          <dgm:chMax val="0"/>
          <dgm:chPref val="0"/>
        </dgm:presLayoutVars>
      </dgm:prSet>
      <dgm:spPr/>
    </dgm:pt>
  </dgm:ptLst>
  <dgm:cxnLst>
    <dgm:cxn modelId="{E99A5054-A4B8-4CAE-9A05-9BC4C6A666AB}" srcId="{969ECEA1-42E3-48BB-8934-1F2821F706E2}" destId="{F8D644A0-8319-4D58-BF78-C4310D3DD0D0}" srcOrd="1" destOrd="0" parTransId="{2D66497E-9133-4912-9CA6-590C2DCE0814}" sibTransId="{B474A00E-6193-4B29-AEA8-8AF4E2E7A045}"/>
    <dgm:cxn modelId="{53204D8C-52AE-424A-A846-92B4B4403829}" type="presOf" srcId="{F8D644A0-8319-4D58-BF78-C4310D3DD0D0}" destId="{5A0ADDC7-5552-4594-84DF-3E16CFF7487A}" srcOrd="0" destOrd="0" presId="urn:microsoft.com/office/officeart/2018/2/layout/IconVerticalSolidList"/>
    <dgm:cxn modelId="{EBF77898-0DB9-4479-AF95-1D0C687DBEC3}" type="presOf" srcId="{54826B6E-4F76-4DDD-A0F2-7591832EB5C5}" destId="{494B7E81-AA7C-483D-A098-E0CB039010D2}" srcOrd="0" destOrd="0" presId="urn:microsoft.com/office/officeart/2018/2/layout/IconVerticalSolidList"/>
    <dgm:cxn modelId="{7D7F3ACA-ADB4-4DD6-83E3-3BC73288EC0A}" srcId="{969ECEA1-42E3-48BB-8934-1F2821F706E2}" destId="{54826B6E-4F76-4DDD-A0F2-7591832EB5C5}" srcOrd="0" destOrd="0" parTransId="{6F1C67BB-C4BC-4E0B-B0D3-813167BF453F}" sibTransId="{5C97CB07-1C18-4457-9296-C5D5E75ABC00}"/>
    <dgm:cxn modelId="{2C6793F6-139D-46BE-9F3C-67127F0D8EEB}" type="presOf" srcId="{969ECEA1-42E3-48BB-8934-1F2821F706E2}" destId="{44051A65-DACE-42A4-B5A1-2D9B8E9BDDC4}" srcOrd="0" destOrd="0" presId="urn:microsoft.com/office/officeart/2018/2/layout/IconVerticalSolidList"/>
    <dgm:cxn modelId="{FACBF36E-84C9-47D7-8DB9-8B28F95DAF2B}" type="presParOf" srcId="{44051A65-DACE-42A4-B5A1-2D9B8E9BDDC4}" destId="{02766AAB-877B-4770-BBD7-99D40FCBBA9B}" srcOrd="0" destOrd="0" presId="urn:microsoft.com/office/officeart/2018/2/layout/IconVerticalSolidList"/>
    <dgm:cxn modelId="{75A3DBBE-9D76-4978-BCDF-B7F0A97C6706}" type="presParOf" srcId="{02766AAB-877B-4770-BBD7-99D40FCBBA9B}" destId="{DBE3795E-B5B2-4901-ADA3-38DE34A64D62}" srcOrd="0" destOrd="0" presId="urn:microsoft.com/office/officeart/2018/2/layout/IconVerticalSolidList"/>
    <dgm:cxn modelId="{D2E3C02B-953F-43D5-9797-39B523BDDC02}" type="presParOf" srcId="{02766AAB-877B-4770-BBD7-99D40FCBBA9B}" destId="{7B8A2FCD-078F-41C2-A66B-1A5B5F7BB187}" srcOrd="1" destOrd="0" presId="urn:microsoft.com/office/officeart/2018/2/layout/IconVerticalSolidList"/>
    <dgm:cxn modelId="{CE066105-AA8E-4197-8CB9-E7853D354A49}" type="presParOf" srcId="{02766AAB-877B-4770-BBD7-99D40FCBBA9B}" destId="{01EC7634-B666-4142-AE32-2FF8EC76DA3D}" srcOrd="2" destOrd="0" presId="urn:microsoft.com/office/officeart/2018/2/layout/IconVerticalSolidList"/>
    <dgm:cxn modelId="{78E1D260-40F6-43AA-AAEA-081DFA923088}" type="presParOf" srcId="{02766AAB-877B-4770-BBD7-99D40FCBBA9B}" destId="{494B7E81-AA7C-483D-A098-E0CB039010D2}" srcOrd="3" destOrd="0" presId="urn:microsoft.com/office/officeart/2018/2/layout/IconVerticalSolidList"/>
    <dgm:cxn modelId="{7C56F591-B7A3-4523-8D4E-41393B29EBD6}" type="presParOf" srcId="{44051A65-DACE-42A4-B5A1-2D9B8E9BDDC4}" destId="{ADED9818-ED1D-4310-97D1-D666DDF50A04}" srcOrd="1" destOrd="0" presId="urn:microsoft.com/office/officeart/2018/2/layout/IconVerticalSolidList"/>
    <dgm:cxn modelId="{D8BB051E-44F1-46BC-82CD-0CED952BB7D5}" type="presParOf" srcId="{44051A65-DACE-42A4-B5A1-2D9B8E9BDDC4}" destId="{DB90939F-FCEA-4B09-8315-861D3FA97FD0}" srcOrd="2" destOrd="0" presId="urn:microsoft.com/office/officeart/2018/2/layout/IconVerticalSolidList"/>
    <dgm:cxn modelId="{97D1DB2F-22E6-4F72-A5C5-89BC8DBD3BA8}" type="presParOf" srcId="{DB90939F-FCEA-4B09-8315-861D3FA97FD0}" destId="{A4F56986-F58D-4C2F-BE9E-F5DF45897B7E}" srcOrd="0" destOrd="0" presId="urn:microsoft.com/office/officeart/2018/2/layout/IconVerticalSolidList"/>
    <dgm:cxn modelId="{CBDF5EB3-B4AE-4C76-82E8-2737F2739B51}" type="presParOf" srcId="{DB90939F-FCEA-4B09-8315-861D3FA97FD0}" destId="{98F838F8-67B6-489A-AEF3-EA4AA0CC1931}" srcOrd="1" destOrd="0" presId="urn:microsoft.com/office/officeart/2018/2/layout/IconVerticalSolidList"/>
    <dgm:cxn modelId="{AA5698C9-FD97-4B22-BF91-2F63552FF157}" type="presParOf" srcId="{DB90939F-FCEA-4B09-8315-861D3FA97FD0}" destId="{2A7636D8-78D0-4BC0-BA87-6F3D91902B1A}" srcOrd="2" destOrd="0" presId="urn:microsoft.com/office/officeart/2018/2/layout/IconVerticalSolidList"/>
    <dgm:cxn modelId="{033E9688-DA04-499D-ACD6-1D3C1C91C02E}" type="presParOf" srcId="{DB90939F-FCEA-4B09-8315-861D3FA97FD0}" destId="{5A0ADDC7-5552-4594-84DF-3E16CFF748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3795E-B5B2-4901-ADA3-38DE34A64D62}">
      <dsp:nvSpPr>
        <dsp:cNvPr id="0" name=""/>
        <dsp:cNvSpPr/>
      </dsp:nvSpPr>
      <dsp:spPr>
        <a:xfrm>
          <a:off x="0" y="584071"/>
          <a:ext cx="6910387" cy="17522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A2FCD-078F-41C2-A66B-1A5B5F7BB187}">
      <dsp:nvSpPr>
        <dsp:cNvPr id="0" name=""/>
        <dsp:cNvSpPr/>
      </dsp:nvSpPr>
      <dsp:spPr>
        <a:xfrm>
          <a:off x="530044" y="978318"/>
          <a:ext cx="963717" cy="9637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4B7E81-AA7C-483D-A098-E0CB039010D2}">
      <dsp:nvSpPr>
        <dsp:cNvPr id="0" name=""/>
        <dsp:cNvSpPr/>
      </dsp:nvSpPr>
      <dsp:spPr>
        <a:xfrm>
          <a:off x="2023806" y="584071"/>
          <a:ext cx="4886580" cy="1752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443" tIns="185443" rIns="185443" bIns="185443" numCol="1" spcCol="1270" anchor="ctr" anchorCtr="0">
          <a:noAutofit/>
        </a:bodyPr>
        <a:lstStyle/>
        <a:p>
          <a:pPr marL="0" lvl="0" indent="0" algn="l" defTabSz="622300">
            <a:lnSpc>
              <a:spcPct val="90000"/>
            </a:lnSpc>
            <a:spcBef>
              <a:spcPct val="0"/>
            </a:spcBef>
            <a:spcAft>
              <a:spcPct val="35000"/>
            </a:spcAft>
            <a:buNone/>
          </a:pPr>
          <a:r>
            <a:rPr lang="en-US" sz="1400" kern="1200"/>
            <a:t>We established significant relationship between several independent variables and Bikesharing ridership.</a:t>
          </a:r>
        </a:p>
      </dsp:txBody>
      <dsp:txXfrm>
        <a:off x="2023806" y="584071"/>
        <a:ext cx="4886580" cy="1752213"/>
      </dsp:txXfrm>
    </dsp:sp>
    <dsp:sp modelId="{A4F56986-F58D-4C2F-BE9E-F5DF45897B7E}">
      <dsp:nvSpPr>
        <dsp:cNvPr id="0" name=""/>
        <dsp:cNvSpPr/>
      </dsp:nvSpPr>
      <dsp:spPr>
        <a:xfrm>
          <a:off x="0" y="2715140"/>
          <a:ext cx="6910387" cy="17522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838F8-67B6-489A-AEF3-EA4AA0CC1931}">
      <dsp:nvSpPr>
        <dsp:cNvPr id="0" name=""/>
        <dsp:cNvSpPr/>
      </dsp:nvSpPr>
      <dsp:spPr>
        <a:xfrm>
          <a:off x="530044" y="3109388"/>
          <a:ext cx="963717" cy="9637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0ADDC7-5552-4594-84DF-3E16CFF7487A}">
      <dsp:nvSpPr>
        <dsp:cNvPr id="0" name=""/>
        <dsp:cNvSpPr/>
      </dsp:nvSpPr>
      <dsp:spPr>
        <a:xfrm>
          <a:off x="2023806" y="2715140"/>
          <a:ext cx="4886580" cy="1752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443" tIns="185443" rIns="185443" bIns="185443" numCol="1" spcCol="1270" anchor="ctr" anchorCtr="0">
          <a:noAutofit/>
        </a:bodyPr>
        <a:lstStyle/>
        <a:p>
          <a:pPr marL="0" lvl="0" indent="0" algn="l" defTabSz="622300">
            <a:lnSpc>
              <a:spcPct val="90000"/>
            </a:lnSpc>
            <a:spcBef>
              <a:spcPct val="0"/>
            </a:spcBef>
            <a:spcAft>
              <a:spcPct val="35000"/>
            </a:spcAft>
            <a:buNone/>
          </a:pPr>
          <a:r>
            <a:rPr lang="en-US" sz="1400" kern="1200"/>
            <a:t>Out of three ML algorithms applied it can be observed that knn Classification gives the best result. Majority of stations that needed upgrade in docks number are in Central Chicago where most probably daily office goers must be using divvy. Whereas stations that needs to cut short on number of docks are also identified which can be used to save money and use them for stations where there is need to increase docks.</a:t>
          </a:r>
        </a:p>
      </dsp:txBody>
      <dsp:txXfrm>
        <a:off x="2023806" y="2715140"/>
        <a:ext cx="4886580" cy="17522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6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202857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9984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15-Apr-20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269299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48873-1367-441C-BC17-31F743A3F448}" type="datetimeFigureOut">
              <a:rPr lang="en-US" smtClean="0"/>
              <a:t>15-Apr-20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30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48873-1367-441C-BC17-31F743A3F448}" type="datetimeFigureOut">
              <a:rPr lang="en-US" smtClean="0"/>
              <a:t>15-Apr-20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372733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48873-1367-441C-BC17-31F743A3F448}" type="datetimeFigureOut">
              <a:rPr lang="en-US" smtClean="0"/>
              <a:t>15-Apr-20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299425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48873-1367-441C-BC17-31F743A3F448}" type="datetimeFigureOut">
              <a:rPr lang="en-US" smtClean="0"/>
              <a:t>15-Apr-20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365962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B48873-1367-441C-BC17-31F743A3F448}" type="datetimeFigureOut">
              <a:rPr lang="en-US" smtClean="0"/>
              <a:t>15-Apr-20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321735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B48873-1367-441C-BC17-31F743A3F448}" type="datetimeFigureOut">
              <a:rPr lang="en-US" smtClean="0"/>
              <a:t>15-Apr-20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22F124-7C37-4C70-8C22-01B9A343F2D4}" type="slidenum">
              <a:rPr lang="en-US" smtClean="0"/>
              <a:t>‹#›</a:t>
            </a:fld>
            <a:endParaRPr lang="en-US"/>
          </a:p>
        </p:txBody>
      </p:sp>
    </p:spTree>
    <p:extLst>
      <p:ext uri="{BB962C8B-B14F-4D97-AF65-F5344CB8AC3E}">
        <p14:creationId xmlns:p14="http://schemas.microsoft.com/office/powerpoint/2010/main" val="300155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48873-1367-441C-BC17-31F743A3F448}" type="datetimeFigureOut">
              <a:rPr lang="en-US" smtClean="0"/>
              <a:t>15-Apr-20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118559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B48873-1367-441C-BC17-31F743A3F448}" type="datetimeFigureOut">
              <a:rPr lang="en-US" smtClean="0"/>
              <a:t>15-Apr-20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22F124-7C37-4C70-8C22-01B9A343F2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926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0AAABF95-07E3-41BB-855C-BCBAB7C76A34}"/>
              </a:ext>
            </a:extLst>
          </p:cNvPr>
          <p:cNvSpPr/>
          <p:nvPr/>
        </p:nvSpPr>
        <p:spPr>
          <a:xfrm>
            <a:off x="492370" y="516835"/>
            <a:ext cx="3084844" cy="210387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a:solidFill>
                  <a:srgbClr val="FFFFFF"/>
                </a:solidFill>
                <a:latin typeface="+mj-lt"/>
                <a:ea typeface="+mj-ea"/>
                <a:cs typeface="+mj-cs"/>
              </a:rPr>
              <a:t>Problem Statement</a:t>
            </a:r>
            <a:endParaRPr lang="en-US" sz="3600" kern="1200" spc="-50" baseline="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860C43C8-1B49-4834-ADE5-1759B8645808}"/>
              </a:ext>
            </a:extLst>
          </p:cNvPr>
          <p:cNvSpPr>
            <a:spLocks noGrp="1"/>
          </p:cNvSpPr>
          <p:nvPr>
            <p:ph idx="1"/>
          </p:nvPr>
        </p:nvSpPr>
        <p:spPr>
          <a:xfrm>
            <a:off x="492371" y="2653800"/>
            <a:ext cx="3084844" cy="3335519"/>
          </a:xfrm>
        </p:spPr>
        <p:txBody>
          <a:bodyPr vert="horz" lIns="0" tIns="45720" rIns="0" bIns="45720" rtlCol="0">
            <a:normAutofit/>
          </a:bodyPr>
          <a:lstStyle/>
          <a:p>
            <a:r>
              <a:rPr lang="en-US" sz="1500" dirty="0">
                <a:solidFill>
                  <a:srgbClr val="FFFFFF"/>
                </a:solidFill>
              </a:rPr>
              <a:t>Predicting which station needs more docks based on the traffic ( to and </a:t>
            </a:r>
            <a:r>
              <a:rPr lang="en-US" sz="1500" dirty="0" err="1">
                <a:solidFill>
                  <a:srgbClr val="FFFFFF"/>
                </a:solidFill>
              </a:rPr>
              <a:t>fro</a:t>
            </a:r>
            <a:r>
              <a:rPr lang="en-US" sz="1500" dirty="0">
                <a:solidFill>
                  <a:srgbClr val="FFFFFF"/>
                </a:solidFill>
              </a:rPr>
              <a:t>) at the station. This is also by keeping in mind the revenue generated v/s the cost required to build more docks</a:t>
            </a:r>
          </a:p>
          <a:p>
            <a:endParaRPr lang="en-US" sz="1500" dirty="0">
              <a:solidFill>
                <a:srgbClr val="FFFFFF"/>
              </a:solidFill>
            </a:endParaRPr>
          </a:p>
          <a:p>
            <a:r>
              <a:rPr lang="en-US" sz="1500" dirty="0">
                <a:solidFill>
                  <a:srgbClr val="FFFFFF"/>
                </a:solidFill>
              </a:rPr>
              <a:t>Description: The purpose of this problem statement to identify which stations needs more docks</a:t>
            </a:r>
          </a:p>
        </p:txBody>
      </p:sp>
      <p:pic>
        <p:nvPicPr>
          <p:cNvPr id="2" name="Picture 1">
            <a:extLst>
              <a:ext uri="{FF2B5EF4-FFF2-40B4-BE49-F238E27FC236}">
                <a16:creationId xmlns:a16="http://schemas.microsoft.com/office/drawing/2014/main" id="{D7DADA2A-C97D-4226-8D49-5493FB5BB4F4}"/>
              </a:ext>
            </a:extLst>
          </p:cNvPr>
          <p:cNvPicPr>
            <a:picLocks noChangeAspect="1"/>
          </p:cNvPicPr>
          <p:nvPr/>
        </p:nvPicPr>
        <p:blipFill rotWithShape="1">
          <a:blip r:embed="rId2"/>
          <a:srcRect l="6074" r="4630" b="2"/>
          <a:stretch/>
        </p:blipFill>
        <p:spPr>
          <a:xfrm>
            <a:off x="4075043" y="10"/>
            <a:ext cx="8111272" cy="6857990"/>
          </a:xfrm>
          <a:prstGeom prst="rect">
            <a:avLst/>
          </a:prstGeom>
        </p:spPr>
      </p:pic>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708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492370" y="516835"/>
            <a:ext cx="3084844" cy="1066433"/>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dirty="0">
                <a:solidFill>
                  <a:srgbClr val="FFFFFF"/>
                </a:solidFill>
                <a:latin typeface="+mj-lt"/>
                <a:ea typeface="+mj-ea"/>
                <a:cs typeface="+mj-cs"/>
              </a:rPr>
              <a:t>Logistic Regression</a:t>
            </a:r>
            <a:endParaRPr lang="en-US" sz="3600" kern="1200" spc="-50" baseline="0" dirty="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9CAFEBF6-002D-4929-AEAB-02A5EFF74615}"/>
              </a:ext>
            </a:extLst>
          </p:cNvPr>
          <p:cNvSpPr/>
          <p:nvPr/>
        </p:nvSpPr>
        <p:spPr>
          <a:xfrm>
            <a:off x="492371" y="1583268"/>
            <a:ext cx="3084844" cy="4406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Applying logistic to predict required number of docks based on predictor variables a. </a:t>
            </a:r>
            <a:r>
              <a:rPr lang="en-US" sz="1400" dirty="0" err="1">
                <a:solidFill>
                  <a:srgbClr val="FFFFFF"/>
                </a:solidFill>
              </a:rPr>
              <a:t>tripduration</a:t>
            </a:r>
            <a:r>
              <a:rPr lang="en-US" sz="1400" dirty="0">
                <a:solidFill>
                  <a:srgbClr val="FFFFFF"/>
                </a:solidFill>
              </a:rPr>
              <a:t> b. </a:t>
            </a:r>
            <a:r>
              <a:rPr lang="en-US" sz="1400" dirty="0" err="1">
                <a:solidFill>
                  <a:srgbClr val="FFFFFF"/>
                </a:solidFill>
              </a:rPr>
              <a:t>to_station_id</a:t>
            </a:r>
            <a:r>
              <a:rPr lang="en-US" sz="1400" dirty="0">
                <a:solidFill>
                  <a:srgbClr val="FFFFFF"/>
                </a:solidFill>
              </a:rPr>
              <a:t> c. </a:t>
            </a:r>
            <a:r>
              <a:rPr lang="en-US" sz="1400" dirty="0" err="1">
                <a:solidFill>
                  <a:srgbClr val="FFFFFF"/>
                </a:solidFill>
              </a:rPr>
              <a:t>to_longitude</a:t>
            </a:r>
            <a:r>
              <a:rPr lang="en-US" sz="1400" dirty="0">
                <a:solidFill>
                  <a:srgbClr val="FFFFFF"/>
                </a:solidFill>
              </a:rPr>
              <a:t> d. </a:t>
            </a:r>
            <a:r>
              <a:rPr lang="en-US" sz="1400" dirty="0" err="1">
                <a:solidFill>
                  <a:srgbClr val="FFFFFF"/>
                </a:solidFill>
              </a:rPr>
              <a:t>from_longitude</a:t>
            </a:r>
            <a:r>
              <a:rPr lang="en-US" sz="1400" dirty="0">
                <a:solidFill>
                  <a:srgbClr val="FFFFFF"/>
                </a:solidFill>
              </a:rPr>
              <a:t> d. revenue identified using correlation matrix. </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Obtained output was used to compare it with existing docks and the difference was used to identify which station need extra docks or which one has extra docks. Costing was calculated assuming each dock setup requires $400</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Conclusion: Assuming $400 for each dock using logistic regression,  it is estimated that Divvy can save $ 46,800  if setup dock as per prediction made by this model</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There are 281 docks which require extra docks and if implemented can serve to customer in better way</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p:txBody>
      </p:sp>
      <p:sp>
        <p:nvSpPr>
          <p:cNvPr id="40" name="Rectangle 39">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E64537AC-C6EA-4ABE-948B-3D1F9ABFCF7F}"/>
              </a:ext>
            </a:extLst>
          </p:cNvPr>
          <p:cNvPicPr>
            <a:picLocks noChangeAspect="1"/>
          </p:cNvPicPr>
          <p:nvPr/>
        </p:nvPicPr>
        <p:blipFill>
          <a:blip r:embed="rId2"/>
          <a:stretch>
            <a:fillRect/>
          </a:stretch>
        </p:blipFill>
        <p:spPr>
          <a:xfrm>
            <a:off x="4745290" y="350992"/>
            <a:ext cx="6685265" cy="6156015"/>
          </a:xfrm>
          <a:prstGeom prst="rect">
            <a:avLst/>
          </a:prstGeom>
        </p:spPr>
      </p:pic>
    </p:spTree>
    <p:extLst>
      <p:ext uri="{BB962C8B-B14F-4D97-AF65-F5344CB8AC3E}">
        <p14:creationId xmlns:p14="http://schemas.microsoft.com/office/powerpoint/2010/main" val="149725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492370" y="516835"/>
            <a:ext cx="3084844" cy="118496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dirty="0">
                <a:solidFill>
                  <a:srgbClr val="FFFFFF"/>
                </a:solidFill>
                <a:latin typeface="+mj-lt"/>
                <a:ea typeface="+mj-ea"/>
                <a:cs typeface="+mj-cs"/>
              </a:rPr>
              <a:t>Naïve Bayes Classification</a:t>
            </a:r>
            <a:endParaRPr lang="en-US" sz="3600" kern="1200" spc="-50" baseline="0" dirty="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9CAFEBF6-002D-4929-AEAB-02A5EFF74615}"/>
              </a:ext>
            </a:extLst>
          </p:cNvPr>
          <p:cNvSpPr/>
          <p:nvPr/>
        </p:nvSpPr>
        <p:spPr>
          <a:xfrm>
            <a:off x="492371" y="1625600"/>
            <a:ext cx="3084844"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Applying NB Classification to predict required number of docks based on predictor variables a. </a:t>
            </a:r>
            <a:r>
              <a:rPr lang="en-US" sz="1400" dirty="0" err="1">
                <a:solidFill>
                  <a:srgbClr val="FFFFFF"/>
                </a:solidFill>
              </a:rPr>
              <a:t>tripduration</a:t>
            </a:r>
            <a:r>
              <a:rPr lang="en-US" sz="1400" dirty="0">
                <a:solidFill>
                  <a:srgbClr val="FFFFFF"/>
                </a:solidFill>
              </a:rPr>
              <a:t> b. </a:t>
            </a:r>
            <a:r>
              <a:rPr lang="en-US" sz="1400" dirty="0" err="1">
                <a:solidFill>
                  <a:srgbClr val="FFFFFF"/>
                </a:solidFill>
              </a:rPr>
              <a:t>to_station_id</a:t>
            </a:r>
            <a:r>
              <a:rPr lang="en-US" sz="1400" dirty="0">
                <a:solidFill>
                  <a:srgbClr val="FFFFFF"/>
                </a:solidFill>
              </a:rPr>
              <a:t> c. </a:t>
            </a:r>
            <a:r>
              <a:rPr lang="en-US" sz="1400" dirty="0" err="1">
                <a:solidFill>
                  <a:srgbClr val="FFFFFF"/>
                </a:solidFill>
              </a:rPr>
              <a:t>to_longitude</a:t>
            </a:r>
            <a:r>
              <a:rPr lang="en-US" sz="1400" dirty="0">
                <a:solidFill>
                  <a:srgbClr val="FFFFFF"/>
                </a:solidFill>
              </a:rPr>
              <a:t> d. </a:t>
            </a:r>
            <a:r>
              <a:rPr lang="en-US" sz="1400" dirty="0" err="1">
                <a:solidFill>
                  <a:srgbClr val="FFFFFF"/>
                </a:solidFill>
              </a:rPr>
              <a:t>from_longitude</a:t>
            </a:r>
            <a:r>
              <a:rPr lang="en-US" sz="1400" dirty="0">
                <a:solidFill>
                  <a:srgbClr val="FFFFFF"/>
                </a:solidFill>
              </a:rPr>
              <a:t> d. revenue identified using correlation matrix. </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Obtained output was used to compare it with existing docks and the difference was used to identify which station need extra docks or which one has extra docks. Costing was calculated assuming each dock setup requires $400</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Conclusion: Assuming $400 for each dock using logistic regression,  it is estimated that Divvy can save $ 5,28,400  if setup dock as per prediction made by this model</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There are 287 docks which require extra docks and if implemented can serve to customer in better way</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p:txBody>
      </p:sp>
      <p:sp>
        <p:nvSpPr>
          <p:cNvPr id="49" name="Rectangle 48">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1B9FFC25-5CAC-488B-8079-320941DD1763}"/>
              </a:ext>
            </a:extLst>
          </p:cNvPr>
          <p:cNvPicPr>
            <a:picLocks noChangeAspect="1"/>
          </p:cNvPicPr>
          <p:nvPr/>
        </p:nvPicPr>
        <p:blipFill rotWithShape="1">
          <a:blip r:embed="rId2"/>
          <a:srcRect r="-1" b="1968"/>
          <a:stretch/>
        </p:blipFill>
        <p:spPr>
          <a:xfrm>
            <a:off x="4742017" y="640080"/>
            <a:ext cx="6798082" cy="5577840"/>
          </a:xfrm>
          <a:prstGeom prst="rect">
            <a:avLst/>
          </a:prstGeom>
        </p:spPr>
      </p:pic>
    </p:spTree>
    <p:extLst>
      <p:ext uri="{BB962C8B-B14F-4D97-AF65-F5344CB8AC3E}">
        <p14:creationId xmlns:p14="http://schemas.microsoft.com/office/powerpoint/2010/main" val="426719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280B7F-B8B4-4A78-A7DC-8B7750EAB7C8}"/>
              </a:ext>
            </a:extLst>
          </p:cNvPr>
          <p:cNvSpPr>
            <a:spLocks noGrp="1"/>
          </p:cNvSpPr>
          <p:nvPr>
            <p:ph type="title"/>
          </p:nvPr>
        </p:nvSpPr>
        <p:spPr>
          <a:xfrm>
            <a:off x="8177212" y="634946"/>
            <a:ext cx="3372529" cy="5055904"/>
          </a:xfrm>
        </p:spPr>
        <p:txBody>
          <a:bodyPr anchor="ctr">
            <a:normAutofit/>
          </a:bodyPr>
          <a:lstStyle/>
          <a:p>
            <a:r>
              <a:rPr lang="en-US" dirty="0"/>
              <a:t>Conclusion</a:t>
            </a:r>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0A1C58A-C70C-4BA9-B7BC-AB94DD8E2947}"/>
              </a:ext>
            </a:extLst>
          </p:cNvPr>
          <p:cNvGraphicFramePr>
            <a:graphicFrameLocks noGrp="1"/>
          </p:cNvGraphicFramePr>
          <p:nvPr>
            <p:ph idx="1"/>
            <p:extLst>
              <p:ext uri="{D42A27DB-BD31-4B8C-83A1-F6EECF244321}">
                <p14:modId xmlns:p14="http://schemas.microsoft.com/office/powerpoint/2010/main" val="81809050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82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dirty="0">
                <a:solidFill>
                  <a:srgbClr val="FFFFFF"/>
                </a:solidFill>
                <a:latin typeface="+mj-lt"/>
                <a:ea typeface="+mj-ea"/>
                <a:cs typeface="+mj-cs"/>
              </a:rPr>
              <a:t>Data Cleaning</a:t>
            </a:r>
            <a:endParaRPr lang="en-US" sz="8000" spc="-50" dirty="0">
              <a:solidFill>
                <a:srgbClr val="FFFFFF"/>
              </a:solidFill>
              <a:latin typeface="+mj-lt"/>
              <a:ea typeface="+mj-ea"/>
              <a:cs typeface="+mj-cs"/>
            </a:endParaRPr>
          </a:p>
        </p:txBody>
      </p:sp>
    </p:spTree>
    <p:extLst>
      <p:ext uri="{BB962C8B-B14F-4D97-AF65-F5344CB8AC3E}">
        <p14:creationId xmlns:p14="http://schemas.microsoft.com/office/powerpoint/2010/main" val="26035489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1EA19D-0925-427C-89FC-E15C1F5D73D4}"/>
              </a:ext>
            </a:extLst>
          </p:cNvPr>
          <p:cNvSpPr/>
          <p:nvPr/>
        </p:nvSpPr>
        <p:spPr>
          <a:xfrm>
            <a:off x="847966" y="446132"/>
            <a:ext cx="5248034" cy="492443"/>
          </a:xfrm>
          <a:prstGeom prst="rect">
            <a:avLst/>
          </a:prstGeom>
        </p:spPr>
        <p:txBody>
          <a:bodyPr wrap="square">
            <a:spAutoFit/>
          </a:bodyPr>
          <a:lstStyle/>
          <a:p>
            <a:r>
              <a:rPr lang="en-US" altLang="en-US" sz="2600" dirty="0">
                <a:solidFill>
                  <a:schemeClr val="accent6">
                    <a:lumMod val="50000"/>
                  </a:schemeClr>
                </a:solidFill>
                <a:latin typeface="MillerDisplay" panose="00000000000000020000" pitchFamily="50" charset="0"/>
                <a:ea typeface="+mj-ea"/>
                <a:cs typeface="Arial" panose="020B0604020202020204" pitchFamily="34" charset="0"/>
              </a:rPr>
              <a:t>Data Cleaning</a:t>
            </a:r>
            <a:endParaRPr lang="en-US" sz="2600" dirty="0">
              <a:solidFill>
                <a:schemeClr val="accent6">
                  <a:lumMod val="50000"/>
                </a:schemeClr>
              </a:solidFill>
              <a:latin typeface="MillerDisplay" panose="00000000000000020000" pitchFamily="50" charset="0"/>
              <a:ea typeface="+mj-ea"/>
              <a:cs typeface="Arial" panose="020B0604020202020204" pitchFamily="34" charset="0"/>
            </a:endParaRPr>
          </a:p>
        </p:txBody>
      </p:sp>
      <p:sp>
        <p:nvSpPr>
          <p:cNvPr id="18" name="Rectangle 17">
            <a:extLst>
              <a:ext uri="{FF2B5EF4-FFF2-40B4-BE49-F238E27FC236}">
                <a16:creationId xmlns:a16="http://schemas.microsoft.com/office/drawing/2014/main" id="{DD4530F6-0242-4970-9C35-28D993437B95}"/>
              </a:ext>
            </a:extLst>
          </p:cNvPr>
          <p:cNvSpPr/>
          <p:nvPr/>
        </p:nvSpPr>
        <p:spPr>
          <a:xfrm>
            <a:off x="581996" y="1857679"/>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Column Names of 2 quarters data not aligned with remaining quarter data set</a:t>
            </a:r>
          </a:p>
        </p:txBody>
      </p:sp>
      <p:sp>
        <p:nvSpPr>
          <p:cNvPr id="19" name="Rectangle 18">
            <a:extLst>
              <a:ext uri="{FF2B5EF4-FFF2-40B4-BE49-F238E27FC236}">
                <a16:creationId xmlns:a16="http://schemas.microsoft.com/office/drawing/2014/main" id="{44DE64E9-14EC-48B0-9E50-F9D0448430FD}"/>
              </a:ext>
            </a:extLst>
          </p:cNvPr>
          <p:cNvSpPr/>
          <p:nvPr/>
        </p:nvSpPr>
        <p:spPr>
          <a:xfrm>
            <a:off x="6860875" y="1857004"/>
            <a:ext cx="4572000" cy="914400"/>
          </a:xfrm>
          <a:prstGeom prst="rect">
            <a:avLst/>
          </a:prstGeom>
          <a:solidFill>
            <a:schemeClr val="tx2"/>
          </a:solidFill>
          <a:ln>
            <a:noFill/>
          </a:ln>
        </p:spPr>
        <p:txBody>
          <a:bodyPr tIns="64008" anchor="ctr"/>
          <a:lstStyle/>
          <a:p>
            <a:pPr algn="ctr"/>
            <a:r>
              <a:rPr lang="en-US" sz="1600" b="1" dirty="0">
                <a:solidFill>
                  <a:schemeClr val="bg1"/>
                </a:solidFill>
              </a:rPr>
              <a:t>Calculating revenue based on trip duration</a:t>
            </a:r>
          </a:p>
        </p:txBody>
      </p:sp>
      <p:sp>
        <p:nvSpPr>
          <p:cNvPr id="20" name="Rectangle 19">
            <a:extLst>
              <a:ext uri="{FF2B5EF4-FFF2-40B4-BE49-F238E27FC236}">
                <a16:creationId xmlns:a16="http://schemas.microsoft.com/office/drawing/2014/main" id="{4DE8D6DA-D965-4632-BD53-37D4CF34A062}"/>
              </a:ext>
            </a:extLst>
          </p:cNvPr>
          <p:cNvSpPr/>
          <p:nvPr/>
        </p:nvSpPr>
        <p:spPr>
          <a:xfrm>
            <a:off x="581995" y="3940294"/>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Calculating distance travelled using </a:t>
            </a:r>
            <a:r>
              <a:rPr lang="en-US" sz="1600" b="1" dirty="0" err="1">
                <a:solidFill>
                  <a:srgbClr val="FFFFFF">
                    <a:lumMod val="50000"/>
                  </a:srgbClr>
                </a:solidFill>
              </a:rPr>
              <a:t>lat</a:t>
            </a:r>
            <a:r>
              <a:rPr lang="en-US" sz="1600" b="1" dirty="0">
                <a:solidFill>
                  <a:srgbClr val="FFFFFF">
                    <a:lumMod val="50000"/>
                  </a:srgbClr>
                </a:solidFill>
              </a:rPr>
              <a:t> long of origin and destination points</a:t>
            </a:r>
          </a:p>
        </p:txBody>
      </p:sp>
      <p:sp>
        <p:nvSpPr>
          <p:cNvPr id="21" name="Rectangle 20">
            <a:extLst>
              <a:ext uri="{FF2B5EF4-FFF2-40B4-BE49-F238E27FC236}">
                <a16:creationId xmlns:a16="http://schemas.microsoft.com/office/drawing/2014/main" id="{7F5CF280-AD66-49CC-8660-881B28C98996}"/>
              </a:ext>
            </a:extLst>
          </p:cNvPr>
          <p:cNvSpPr/>
          <p:nvPr/>
        </p:nvSpPr>
        <p:spPr>
          <a:xfrm>
            <a:off x="6869934" y="3955284"/>
            <a:ext cx="4572000" cy="914400"/>
          </a:xfrm>
          <a:prstGeom prst="rect">
            <a:avLst/>
          </a:prstGeom>
          <a:solidFill>
            <a:schemeClr val="tx2"/>
          </a:solidFill>
          <a:ln>
            <a:noFill/>
          </a:ln>
        </p:spPr>
        <p:txBody>
          <a:bodyPr tIns="64008" anchor="ctr"/>
          <a:lstStyle/>
          <a:p>
            <a:pPr algn="ctr"/>
            <a:r>
              <a:rPr lang="en-US" sz="1600" b="1" dirty="0" err="1">
                <a:solidFill>
                  <a:srgbClr val="FFFFFF">
                    <a:lumMod val="50000"/>
                  </a:srgbClr>
                </a:solidFill>
              </a:rPr>
              <a:t>Loreum</a:t>
            </a:r>
            <a:r>
              <a:rPr lang="en-US" sz="1600" b="1" dirty="0">
                <a:solidFill>
                  <a:srgbClr val="FFFFFF">
                    <a:lumMod val="50000"/>
                  </a:srgbClr>
                </a:solidFill>
              </a:rPr>
              <a:t> Ipsum</a:t>
            </a:r>
          </a:p>
        </p:txBody>
      </p:sp>
      <p:sp>
        <p:nvSpPr>
          <p:cNvPr id="22" name="Rectangle 21">
            <a:extLst>
              <a:ext uri="{FF2B5EF4-FFF2-40B4-BE49-F238E27FC236}">
                <a16:creationId xmlns:a16="http://schemas.microsoft.com/office/drawing/2014/main" id="{5ACF5BE2-6A5E-4E45-BFFC-5B6A453A0CB7}"/>
              </a:ext>
            </a:extLst>
          </p:cNvPr>
          <p:cNvSpPr/>
          <p:nvPr/>
        </p:nvSpPr>
        <p:spPr>
          <a:xfrm>
            <a:off x="591054" y="2906482"/>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Identifying missing percentage of each columns values and removing those rows where missing percentage was less than 10%</a:t>
            </a:r>
          </a:p>
        </p:txBody>
      </p:sp>
      <p:sp>
        <p:nvSpPr>
          <p:cNvPr id="23" name="Rectangle 22">
            <a:extLst>
              <a:ext uri="{FF2B5EF4-FFF2-40B4-BE49-F238E27FC236}">
                <a16:creationId xmlns:a16="http://schemas.microsoft.com/office/drawing/2014/main" id="{ED612C94-948F-4F8B-AAA5-9071E0432E54}"/>
              </a:ext>
            </a:extLst>
          </p:cNvPr>
          <p:cNvSpPr/>
          <p:nvPr/>
        </p:nvSpPr>
        <p:spPr>
          <a:xfrm>
            <a:off x="6860876" y="2906144"/>
            <a:ext cx="4572000" cy="914400"/>
          </a:xfrm>
          <a:prstGeom prst="rect">
            <a:avLst/>
          </a:prstGeom>
          <a:solidFill>
            <a:schemeClr val="tx2"/>
          </a:solidFill>
          <a:ln>
            <a:noFill/>
          </a:ln>
        </p:spPr>
        <p:txBody>
          <a:bodyPr tIns="64008" anchor="ctr"/>
          <a:lstStyle/>
          <a:p>
            <a:pPr algn="ctr"/>
            <a:r>
              <a:rPr lang="en-US" sz="1600" b="1" dirty="0">
                <a:solidFill>
                  <a:schemeClr val="bg1"/>
                </a:solidFill>
              </a:rPr>
              <a:t>Converting timestamp variables into datetime data type from object data type</a:t>
            </a:r>
          </a:p>
        </p:txBody>
      </p:sp>
      <p:sp>
        <p:nvSpPr>
          <p:cNvPr id="25" name="Rectangle 24">
            <a:extLst>
              <a:ext uri="{FF2B5EF4-FFF2-40B4-BE49-F238E27FC236}">
                <a16:creationId xmlns:a16="http://schemas.microsoft.com/office/drawing/2014/main" id="{0E9BA1DD-B6AA-448A-98A6-3655D5DA1958}"/>
              </a:ext>
            </a:extLst>
          </p:cNvPr>
          <p:cNvSpPr/>
          <p:nvPr/>
        </p:nvSpPr>
        <p:spPr>
          <a:xfrm>
            <a:off x="591054" y="5029211"/>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rgbClr val="FFFFFF">
                    <a:lumMod val="50000"/>
                  </a:srgbClr>
                </a:solidFill>
              </a:rPr>
              <a:t>Converting the trip duration variable from string to float</a:t>
            </a:r>
          </a:p>
        </p:txBody>
      </p:sp>
      <p:sp>
        <p:nvSpPr>
          <p:cNvPr id="26" name="Rectangle 25">
            <a:extLst>
              <a:ext uri="{FF2B5EF4-FFF2-40B4-BE49-F238E27FC236}">
                <a16:creationId xmlns:a16="http://schemas.microsoft.com/office/drawing/2014/main" id="{048670F1-7842-412E-B9C9-CCD8604B3845}"/>
              </a:ext>
            </a:extLst>
          </p:cNvPr>
          <p:cNvSpPr/>
          <p:nvPr/>
        </p:nvSpPr>
        <p:spPr>
          <a:xfrm>
            <a:off x="6860875" y="5029211"/>
            <a:ext cx="4572000" cy="914400"/>
          </a:xfrm>
          <a:prstGeom prst="rect">
            <a:avLst/>
          </a:prstGeom>
          <a:solidFill>
            <a:schemeClr val="tx2"/>
          </a:solidFill>
          <a:ln>
            <a:noFill/>
          </a:ln>
        </p:spPr>
        <p:txBody>
          <a:bodyPr tIns="64008" anchor="ctr"/>
          <a:lstStyle/>
          <a:p>
            <a:pPr algn="ctr"/>
            <a:r>
              <a:rPr lang="en-US" sz="1600" b="1" dirty="0" err="1">
                <a:solidFill>
                  <a:srgbClr val="FFFFFF">
                    <a:lumMod val="50000"/>
                  </a:srgbClr>
                </a:solidFill>
              </a:rPr>
              <a:t>Loreum</a:t>
            </a:r>
            <a:r>
              <a:rPr lang="en-US" sz="1600" b="1" dirty="0">
                <a:solidFill>
                  <a:srgbClr val="FFFFFF">
                    <a:lumMod val="50000"/>
                  </a:srgbClr>
                </a:solidFill>
              </a:rPr>
              <a:t> Ipsum</a:t>
            </a:r>
          </a:p>
        </p:txBody>
      </p:sp>
    </p:spTree>
    <p:extLst>
      <p:ext uri="{BB962C8B-B14F-4D97-AF65-F5344CB8AC3E}">
        <p14:creationId xmlns:p14="http://schemas.microsoft.com/office/powerpoint/2010/main" val="308474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a:solidFill>
                  <a:srgbClr val="FFFFFF"/>
                </a:solidFill>
                <a:latin typeface="+mj-lt"/>
                <a:ea typeface="+mj-ea"/>
                <a:cs typeface="+mj-cs"/>
              </a:rPr>
              <a:t>Exploratory Data Analysis - Graphs</a:t>
            </a:r>
            <a:endParaRPr lang="en-US" sz="8000" spc="-50">
              <a:solidFill>
                <a:srgbClr val="FFFFFF"/>
              </a:solidFill>
              <a:latin typeface="+mj-lt"/>
              <a:ea typeface="+mj-ea"/>
              <a:cs typeface="+mj-cs"/>
            </a:endParaRPr>
          </a:p>
        </p:txBody>
      </p:sp>
    </p:spTree>
    <p:extLst>
      <p:ext uri="{BB962C8B-B14F-4D97-AF65-F5344CB8AC3E}">
        <p14:creationId xmlns:p14="http://schemas.microsoft.com/office/powerpoint/2010/main" val="42201266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62">
            <a:extLst>
              <a:ext uri="{FF2B5EF4-FFF2-40B4-BE49-F238E27FC236}">
                <a16:creationId xmlns:a16="http://schemas.microsoft.com/office/drawing/2014/main" id="{0182F701-1D9A-4047-A9CA-73A707EA0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Rectangle 64">
            <a:extLst>
              <a:ext uri="{FF2B5EF4-FFF2-40B4-BE49-F238E27FC236}">
                <a16:creationId xmlns:a16="http://schemas.microsoft.com/office/drawing/2014/main" id="{FD46288E-4C86-4ADB-893C-3C29FDE84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4" name="Straight Connector 66">
            <a:extLst>
              <a:ext uri="{FF2B5EF4-FFF2-40B4-BE49-F238E27FC236}">
                <a16:creationId xmlns:a16="http://schemas.microsoft.com/office/drawing/2014/main" id="{318EA713-6EC5-4E3B-9ABC-DDF657C87A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5" name="Rectangle 68">
            <a:extLst>
              <a:ext uri="{FF2B5EF4-FFF2-40B4-BE49-F238E27FC236}">
                <a16:creationId xmlns:a16="http://schemas.microsoft.com/office/drawing/2014/main" id="{72C68451-C4CB-4C4D-93E5-947CC9B0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D7A27A-7BD2-4383-AB88-A7869B987A67}"/>
              </a:ext>
            </a:extLst>
          </p:cNvPr>
          <p:cNvSpPr/>
          <p:nvPr/>
        </p:nvSpPr>
        <p:spPr>
          <a:xfrm>
            <a:off x="6956868" y="634946"/>
            <a:ext cx="4592874"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EDA – Part 2</a:t>
            </a:r>
          </a:p>
        </p:txBody>
      </p:sp>
      <p:sp>
        <p:nvSpPr>
          <p:cNvPr id="116" name="Rectangle 70">
            <a:extLst>
              <a:ext uri="{FF2B5EF4-FFF2-40B4-BE49-F238E27FC236}">
                <a16:creationId xmlns:a16="http://schemas.microsoft.com/office/drawing/2014/main" id="{E6CB3857-9381-42C9-810F-3DBD2058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79458" cy="63343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72">
            <a:extLst>
              <a:ext uri="{FF2B5EF4-FFF2-40B4-BE49-F238E27FC236}">
                <a16:creationId xmlns:a16="http://schemas.microsoft.com/office/drawing/2014/main" id="{6FE87080-9C7B-430B-8D46-C8E6AEE45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93368DB-35D8-4ACD-9B86-E60EED271AAD}"/>
              </a:ext>
            </a:extLst>
          </p:cNvPr>
          <p:cNvPicPr>
            <a:picLocks noChangeAspect="1"/>
          </p:cNvPicPr>
          <p:nvPr/>
        </p:nvPicPr>
        <p:blipFill rotWithShape="1">
          <a:blip r:embed="rId2"/>
          <a:srcRect t="412" r="-3" b="-3"/>
          <a:stretch/>
        </p:blipFill>
        <p:spPr>
          <a:xfrm>
            <a:off x="458336" y="992825"/>
            <a:ext cx="2784700" cy="2066054"/>
          </a:xfrm>
          <a:prstGeom prst="rect">
            <a:avLst/>
          </a:prstGeom>
        </p:spPr>
      </p:pic>
      <p:sp>
        <p:nvSpPr>
          <p:cNvPr id="118" name="Rectangle 74">
            <a:extLst>
              <a:ext uri="{FF2B5EF4-FFF2-40B4-BE49-F238E27FC236}">
                <a16:creationId xmlns:a16="http://schemas.microsoft.com/office/drawing/2014/main" id="{01CD223A-6BBA-417E-A1D0-E5C195A6C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3"/>
            <a:ext cx="2567411" cy="1978453"/>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2CC992F-DF50-46CA-B667-320B24C368C9}"/>
              </a:ext>
            </a:extLst>
          </p:cNvPr>
          <p:cNvPicPr>
            <a:picLocks noChangeAspect="1"/>
          </p:cNvPicPr>
          <p:nvPr/>
        </p:nvPicPr>
        <p:blipFill>
          <a:blip r:embed="rId3"/>
          <a:stretch>
            <a:fillRect/>
          </a:stretch>
        </p:blipFill>
        <p:spPr>
          <a:xfrm>
            <a:off x="3694131" y="473902"/>
            <a:ext cx="2257757" cy="1670741"/>
          </a:xfrm>
          <a:prstGeom prst="rect">
            <a:avLst/>
          </a:prstGeom>
        </p:spPr>
      </p:pic>
      <p:cxnSp>
        <p:nvCxnSpPr>
          <p:cNvPr id="119" name="Straight Connector 76">
            <a:extLst>
              <a:ext uri="{FF2B5EF4-FFF2-40B4-BE49-F238E27FC236}">
                <a16:creationId xmlns:a16="http://schemas.microsoft.com/office/drawing/2014/main" id="{D5784AB5-E0AD-4674-98A4-25BFB8934C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656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20" name="Rectangle 78">
            <a:extLst>
              <a:ext uri="{FF2B5EF4-FFF2-40B4-BE49-F238E27FC236}">
                <a16:creationId xmlns:a16="http://schemas.microsoft.com/office/drawing/2014/main" id="{3419974A-3967-488F-A5AD-DFAA45CA6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80">
            <a:extLst>
              <a:ext uri="{FF2B5EF4-FFF2-40B4-BE49-F238E27FC236}">
                <a16:creationId xmlns:a16="http://schemas.microsoft.com/office/drawing/2014/main" id="{A37B7074-D65F-4811-A596-29202DC47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E933BB-6FD5-45F0-9564-8C3A995AA6B7}"/>
              </a:ext>
            </a:extLst>
          </p:cNvPr>
          <p:cNvPicPr>
            <a:picLocks noChangeAspect="1"/>
          </p:cNvPicPr>
          <p:nvPr/>
        </p:nvPicPr>
        <p:blipFill rotWithShape="1">
          <a:blip r:embed="rId4"/>
          <a:srcRect t="2410" r="-2" b="-2"/>
          <a:stretch/>
        </p:blipFill>
        <p:spPr>
          <a:xfrm>
            <a:off x="3664752" y="3366283"/>
            <a:ext cx="2295082" cy="1702226"/>
          </a:xfrm>
          <a:prstGeom prst="rect">
            <a:avLst/>
          </a:prstGeom>
        </p:spPr>
      </p:pic>
      <p:sp>
        <p:nvSpPr>
          <p:cNvPr id="3" name="Rectangle 2">
            <a:extLst>
              <a:ext uri="{FF2B5EF4-FFF2-40B4-BE49-F238E27FC236}">
                <a16:creationId xmlns:a16="http://schemas.microsoft.com/office/drawing/2014/main" id="{054DB5A0-BB50-461B-B621-901947FA20AA}"/>
              </a:ext>
            </a:extLst>
          </p:cNvPr>
          <p:cNvSpPr/>
          <p:nvPr/>
        </p:nvSpPr>
        <p:spPr>
          <a:xfrm>
            <a:off x="6956868" y="2198914"/>
            <a:ext cx="4592874" cy="3670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It is quite evident that usage of Divvy rental bikes increases  during Summer which is quite  obvious as Chicago being cold place people prefer to use rental bike when temperature is pleasant</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Similarly, on weekends people are less likely to use Bike service in comparison to weekdays which can be observed from the histogram </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Analyzing the hourly breakdown it can be observed bike usage peaks in the morning and evening time which can be associated to working hours of most of the people</a:t>
            </a:r>
          </a:p>
        </p:txBody>
      </p:sp>
      <p:sp>
        <p:nvSpPr>
          <p:cNvPr id="122" name="Rectangle 82">
            <a:extLst>
              <a:ext uri="{FF2B5EF4-FFF2-40B4-BE49-F238E27FC236}">
                <a16:creationId xmlns:a16="http://schemas.microsoft.com/office/drawing/2014/main" id="{6BE05B35-DAAF-4F54-B4CC-ED1C93F57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Rectangle 84">
            <a:extLst>
              <a:ext uri="{FF2B5EF4-FFF2-40B4-BE49-F238E27FC236}">
                <a16:creationId xmlns:a16="http://schemas.microsoft.com/office/drawing/2014/main" id="{0BA95580-1D63-49F5-8878-136B91CE3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551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49">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D7A27A-7BD2-4383-AB88-A7869B987A67}"/>
              </a:ext>
            </a:extLst>
          </p:cNvPr>
          <p:cNvSpPr/>
          <p:nvPr/>
        </p:nvSpPr>
        <p:spPr>
          <a:xfrm>
            <a:off x="492370" y="516835"/>
            <a:ext cx="3084844" cy="146321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kern="1200" spc="-50" baseline="0" dirty="0">
                <a:solidFill>
                  <a:srgbClr val="FFFFFF"/>
                </a:solidFill>
                <a:latin typeface="+mj-lt"/>
                <a:ea typeface="+mj-ea"/>
                <a:cs typeface="+mj-cs"/>
              </a:rPr>
              <a:t>EDA – Part 3</a:t>
            </a:r>
          </a:p>
        </p:txBody>
      </p:sp>
      <p:sp>
        <p:nvSpPr>
          <p:cNvPr id="3" name="Rectangle 2">
            <a:extLst>
              <a:ext uri="{FF2B5EF4-FFF2-40B4-BE49-F238E27FC236}">
                <a16:creationId xmlns:a16="http://schemas.microsoft.com/office/drawing/2014/main" id="{054DB5A0-BB50-461B-B621-901947FA20AA}"/>
              </a:ext>
            </a:extLst>
          </p:cNvPr>
          <p:cNvSpPr/>
          <p:nvPr/>
        </p:nvSpPr>
        <p:spPr>
          <a:xfrm>
            <a:off x="492371" y="2653800"/>
            <a:ext cx="3084844" cy="1666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fontScale="92500" lnSpcReduction="20000"/>
          </a:bodyPr>
          <a:lstStyle/>
          <a:p>
            <a:pPr defTabSz="914400">
              <a:lnSpc>
                <a:spcPct val="90000"/>
              </a:lnSpc>
              <a:spcAft>
                <a:spcPts val="600"/>
              </a:spcAft>
              <a:buClr>
                <a:schemeClr val="accent1"/>
              </a:buClr>
              <a:buFont typeface="Calibri" panose="020F0502020204030204" pitchFamily="34" charset="0"/>
            </a:pPr>
            <a:r>
              <a:rPr lang="en-US" sz="2800" dirty="0">
                <a:solidFill>
                  <a:srgbClr val="FFFFFF"/>
                </a:solidFill>
              </a:rPr>
              <a:t>Trip Duration distribution shows that most of the trips  ranges from 5 minutes to 10 minutes</a:t>
            </a:r>
          </a:p>
        </p:txBody>
      </p:sp>
      <p:sp>
        <p:nvSpPr>
          <p:cNvPr id="56" name="Rectangle 5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screenshot of a cell phone&#10;&#10;Description automatically generated">
            <a:extLst>
              <a:ext uri="{FF2B5EF4-FFF2-40B4-BE49-F238E27FC236}">
                <a16:creationId xmlns:a16="http://schemas.microsoft.com/office/drawing/2014/main" id="{54468A71-E27F-4330-B70A-125CF39C86EA}"/>
              </a:ext>
            </a:extLst>
          </p:cNvPr>
          <p:cNvPicPr>
            <a:picLocks noChangeAspect="1"/>
          </p:cNvPicPr>
          <p:nvPr/>
        </p:nvPicPr>
        <p:blipFill rotWithShape="1">
          <a:blip r:embed="rId2"/>
          <a:srcRect r="3715" b="-2"/>
          <a:stretch/>
        </p:blipFill>
        <p:spPr>
          <a:xfrm>
            <a:off x="4742017" y="640080"/>
            <a:ext cx="6798082" cy="5577840"/>
          </a:xfrm>
          <a:prstGeom prst="rect">
            <a:avLst/>
          </a:prstGeom>
        </p:spPr>
      </p:pic>
    </p:spTree>
    <p:extLst>
      <p:ext uri="{BB962C8B-B14F-4D97-AF65-F5344CB8AC3E}">
        <p14:creationId xmlns:p14="http://schemas.microsoft.com/office/powerpoint/2010/main" val="34773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0" name="Straight Connector 49">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D7A27A-7BD2-4383-AB88-A7869B987A67}"/>
              </a:ext>
            </a:extLst>
          </p:cNvPr>
          <p:cNvSpPr/>
          <p:nvPr/>
        </p:nvSpPr>
        <p:spPr>
          <a:xfrm>
            <a:off x="492370" y="516835"/>
            <a:ext cx="3084844" cy="146321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kern="1200" spc="-50" baseline="0" dirty="0">
                <a:solidFill>
                  <a:srgbClr val="FFFFFF"/>
                </a:solidFill>
                <a:latin typeface="+mj-lt"/>
                <a:ea typeface="+mj-ea"/>
                <a:cs typeface="+mj-cs"/>
              </a:rPr>
              <a:t>EDA – Part 4</a:t>
            </a:r>
          </a:p>
        </p:txBody>
      </p:sp>
      <p:sp>
        <p:nvSpPr>
          <p:cNvPr id="3" name="Rectangle 2">
            <a:extLst>
              <a:ext uri="{FF2B5EF4-FFF2-40B4-BE49-F238E27FC236}">
                <a16:creationId xmlns:a16="http://schemas.microsoft.com/office/drawing/2014/main" id="{054DB5A0-BB50-461B-B621-901947FA20AA}"/>
              </a:ext>
            </a:extLst>
          </p:cNvPr>
          <p:cNvSpPr/>
          <p:nvPr/>
        </p:nvSpPr>
        <p:spPr>
          <a:xfrm>
            <a:off x="492371" y="2653801"/>
            <a:ext cx="3084844" cy="190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Analyzing the scatter plot of Start Stations and End Stations it can be observed that most of the trips happens in the central Chicago and very less customer take Divvy bike in South side of Chicago which makes it potential place to advertise Divvy service in that region</a:t>
            </a:r>
          </a:p>
        </p:txBody>
      </p:sp>
      <p:sp>
        <p:nvSpPr>
          <p:cNvPr id="56" name="Rectangle 5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3E269B71-F77C-4B8D-99F3-FF6E8BCCA1C7}"/>
              </a:ext>
            </a:extLst>
          </p:cNvPr>
          <p:cNvPicPr>
            <a:picLocks noChangeAspect="1"/>
          </p:cNvPicPr>
          <p:nvPr/>
        </p:nvPicPr>
        <p:blipFill>
          <a:blip r:embed="rId2"/>
          <a:stretch>
            <a:fillRect/>
          </a:stretch>
        </p:blipFill>
        <p:spPr>
          <a:xfrm>
            <a:off x="4360733" y="675598"/>
            <a:ext cx="7338896" cy="5267030"/>
          </a:xfrm>
          <a:prstGeom prst="rect">
            <a:avLst/>
          </a:prstGeom>
        </p:spPr>
      </p:pic>
    </p:spTree>
    <p:extLst>
      <p:ext uri="{BB962C8B-B14F-4D97-AF65-F5344CB8AC3E}">
        <p14:creationId xmlns:p14="http://schemas.microsoft.com/office/powerpoint/2010/main" val="364242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dirty="0">
                <a:solidFill>
                  <a:srgbClr val="FFFFFF"/>
                </a:solidFill>
                <a:latin typeface="+mj-lt"/>
                <a:ea typeface="+mj-ea"/>
                <a:cs typeface="+mj-cs"/>
              </a:rPr>
              <a:t>Machine Learning Model</a:t>
            </a:r>
            <a:endParaRPr lang="en-US" sz="8000" spc="-50" dirty="0">
              <a:solidFill>
                <a:srgbClr val="FFFFFF"/>
              </a:solidFill>
              <a:latin typeface="+mj-lt"/>
              <a:ea typeface="+mj-ea"/>
              <a:cs typeface="+mj-cs"/>
            </a:endParaRPr>
          </a:p>
        </p:txBody>
      </p:sp>
    </p:spTree>
    <p:extLst>
      <p:ext uri="{BB962C8B-B14F-4D97-AF65-F5344CB8AC3E}">
        <p14:creationId xmlns:p14="http://schemas.microsoft.com/office/powerpoint/2010/main" val="13709538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4">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0E4248E-0AB2-4168-82D5-4D95494DEA86}"/>
              </a:ext>
            </a:extLst>
          </p:cNvPr>
          <p:cNvSpPr/>
          <p:nvPr/>
        </p:nvSpPr>
        <p:spPr>
          <a:xfrm>
            <a:off x="492370" y="516835"/>
            <a:ext cx="3084844" cy="210387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a:solidFill>
                  <a:srgbClr val="FFFFFF"/>
                </a:solidFill>
                <a:latin typeface="+mj-lt"/>
                <a:ea typeface="+mj-ea"/>
                <a:cs typeface="+mj-cs"/>
              </a:rPr>
              <a:t>Model 1 knn Classification</a:t>
            </a:r>
          </a:p>
          <a:p>
            <a:pPr defTabSz="914400">
              <a:lnSpc>
                <a:spcPct val="85000"/>
              </a:lnSpc>
              <a:spcBef>
                <a:spcPct val="0"/>
              </a:spcBef>
              <a:spcAft>
                <a:spcPts val="600"/>
              </a:spcAft>
            </a:pPr>
            <a:endParaRPr lang="en-US" sz="3600" kern="1200" spc="-50" baseline="0">
              <a:solidFill>
                <a:srgbClr val="FFFFFF"/>
              </a:solidFill>
              <a:latin typeface="+mj-lt"/>
              <a:ea typeface="+mj-ea"/>
              <a:cs typeface="+mj-cs"/>
            </a:endParaRPr>
          </a:p>
          <a:p>
            <a:pPr defTabSz="914400">
              <a:lnSpc>
                <a:spcPct val="85000"/>
              </a:lnSpc>
              <a:spcBef>
                <a:spcPct val="0"/>
              </a:spcBef>
              <a:spcAft>
                <a:spcPts val="600"/>
              </a:spcAft>
            </a:pPr>
            <a:endParaRPr lang="en-US" sz="3600" kern="1200" spc="-50" baseline="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9CAFEBF6-002D-4929-AEAB-02A5EFF74615}"/>
              </a:ext>
            </a:extLst>
          </p:cNvPr>
          <p:cNvSpPr/>
          <p:nvPr/>
        </p:nvSpPr>
        <p:spPr>
          <a:xfrm>
            <a:off x="313267" y="1617134"/>
            <a:ext cx="3263948" cy="4372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fontScale="92500" lnSpcReduction="20000"/>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Applying </a:t>
            </a:r>
            <a:r>
              <a:rPr lang="en-US" sz="1500" dirty="0" err="1">
                <a:solidFill>
                  <a:srgbClr val="FFFFFF"/>
                </a:solidFill>
              </a:rPr>
              <a:t>knn</a:t>
            </a:r>
            <a:r>
              <a:rPr lang="en-US" sz="1500" dirty="0">
                <a:solidFill>
                  <a:srgbClr val="FFFFFF"/>
                </a:solidFill>
              </a:rPr>
              <a:t> Mode Classification to predict required number of docks based on predictor variables a. </a:t>
            </a:r>
            <a:r>
              <a:rPr lang="en-US" sz="1500" dirty="0" err="1">
                <a:solidFill>
                  <a:srgbClr val="FFFFFF"/>
                </a:solidFill>
              </a:rPr>
              <a:t>tripduration</a:t>
            </a:r>
            <a:r>
              <a:rPr lang="en-US" sz="1500" dirty="0">
                <a:solidFill>
                  <a:srgbClr val="FFFFFF"/>
                </a:solidFill>
              </a:rPr>
              <a:t> b. </a:t>
            </a:r>
            <a:r>
              <a:rPr lang="en-US" sz="1500" dirty="0" err="1">
                <a:solidFill>
                  <a:srgbClr val="FFFFFF"/>
                </a:solidFill>
              </a:rPr>
              <a:t>to_station_id</a:t>
            </a:r>
            <a:r>
              <a:rPr lang="en-US" sz="1500" dirty="0">
                <a:solidFill>
                  <a:srgbClr val="FFFFFF"/>
                </a:solidFill>
              </a:rPr>
              <a:t> c. </a:t>
            </a:r>
            <a:r>
              <a:rPr lang="en-US" sz="1500" dirty="0" err="1">
                <a:solidFill>
                  <a:srgbClr val="FFFFFF"/>
                </a:solidFill>
              </a:rPr>
              <a:t>to_longitude</a:t>
            </a:r>
            <a:r>
              <a:rPr lang="en-US" sz="1500" dirty="0">
                <a:solidFill>
                  <a:srgbClr val="FFFFFF"/>
                </a:solidFill>
              </a:rPr>
              <a:t> d. </a:t>
            </a:r>
            <a:r>
              <a:rPr lang="en-US" sz="1500" dirty="0" err="1">
                <a:solidFill>
                  <a:srgbClr val="FFFFFF"/>
                </a:solidFill>
              </a:rPr>
              <a:t>from_longitude</a:t>
            </a:r>
            <a:r>
              <a:rPr lang="en-US" sz="1500" dirty="0">
                <a:solidFill>
                  <a:srgbClr val="FFFFFF"/>
                </a:solidFill>
              </a:rPr>
              <a:t> d. revenue identified using correlation matrix. </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Obtained output was used to compare it with existing docks and the difference was used to identify which station need extra docks or which one has extra docks. Costing was calculated assuming each dock setup requires $400</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Conclusion: Assuming $400 for each dock using </a:t>
            </a:r>
            <a:r>
              <a:rPr lang="en-US" sz="1500" dirty="0" err="1">
                <a:solidFill>
                  <a:srgbClr val="FFFFFF"/>
                </a:solidFill>
              </a:rPr>
              <a:t>knn</a:t>
            </a:r>
            <a:r>
              <a:rPr lang="en-US" sz="1500" dirty="0">
                <a:solidFill>
                  <a:srgbClr val="FFFFFF"/>
                </a:solidFill>
              </a:rPr>
              <a:t> Model Classification it is estimated that Divvy can save $ 3M  if setup dock as per prediction made by this model</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There are 281 docks which require extra docks and if implemented can serve to customer in better way</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p:txBody>
      </p:sp>
      <p:sp>
        <p:nvSpPr>
          <p:cNvPr id="31" name="Rectangle 26">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31F2F6CD-AAC2-4A47-8D65-CC63957CFDD7}"/>
              </a:ext>
            </a:extLst>
          </p:cNvPr>
          <p:cNvPicPr>
            <a:picLocks noChangeAspect="1"/>
          </p:cNvPicPr>
          <p:nvPr/>
        </p:nvPicPr>
        <p:blipFill rotWithShape="1">
          <a:blip r:embed="rId2"/>
          <a:srcRect t="1661" r="3" b="7381"/>
          <a:stretch/>
        </p:blipFill>
        <p:spPr>
          <a:xfrm>
            <a:off x="4742017" y="640080"/>
            <a:ext cx="6798082" cy="5577840"/>
          </a:xfrm>
          <a:prstGeom prst="rect">
            <a:avLst/>
          </a:prstGeom>
        </p:spPr>
      </p:pic>
    </p:spTree>
    <p:extLst>
      <p:ext uri="{BB962C8B-B14F-4D97-AF65-F5344CB8AC3E}">
        <p14:creationId xmlns:p14="http://schemas.microsoft.com/office/powerpoint/2010/main" val="5196011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MillerDisplay</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Roy</dc:creator>
  <cp:lastModifiedBy>Mohit Roy</cp:lastModifiedBy>
  <cp:revision>1</cp:revision>
  <dcterms:created xsi:type="dcterms:W3CDTF">2020-04-16T00:50:56Z</dcterms:created>
  <dcterms:modified xsi:type="dcterms:W3CDTF">2020-04-16T00:51:35Z</dcterms:modified>
</cp:coreProperties>
</file>