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Salvage" initials="JS" lastIdx="1" clrIdx="0">
    <p:extLst>
      <p:ext uri="{19B8F6BF-5375-455C-9EA6-DF929625EA0E}">
        <p15:presenceInfo xmlns:p15="http://schemas.microsoft.com/office/powerpoint/2012/main" userId="900c752a893cf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3F09-8398-4B0E-AA13-E63AE27247F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4C30-F989-4FEC-B6CA-43B070CD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B4AE43-45C1-46EA-8D3D-B65865A3F8D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" Target="slide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slide" Target="slide3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A83CCC-B663-4CA9-8614-CB9F62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18" y="0"/>
            <a:ext cx="2103782" cy="2103782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1407380"/>
          </a:xfrm>
          <a:prstGeom prst="wedgeRoundRectCallout">
            <a:avLst>
              <a:gd name="adj1" fmla="val 88705"/>
              <a:gd name="adj2" fmla="val -60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Questions be a single class or multiple classes, with specific classes for each type of question (i.e. short answer, true / false, essay, multiple choice, matching, and ranking)?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D5C4D414-7596-4725-BD30-A6EB989D9892}"/>
              </a:ext>
            </a:extLst>
          </p:cNvPr>
          <p:cNvSpPr/>
          <p:nvPr/>
        </p:nvSpPr>
        <p:spPr>
          <a:xfrm>
            <a:off x="2894274" y="3429000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class to handle all questions.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F108D398-0F05-4F68-B893-C937B97A1AB9}"/>
              </a:ext>
            </a:extLst>
          </p:cNvPr>
          <p:cNvSpPr/>
          <p:nvPr/>
        </p:nvSpPr>
        <p:spPr>
          <a:xfrm>
            <a:off x="2894273" y="475421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than one class to handle the different types of questions.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9EF22-4E8E-46C9-83BD-4DB94D212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50" y="0"/>
            <a:ext cx="3273950" cy="1717482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1407380"/>
          </a:xfrm>
          <a:prstGeom prst="wedgeRoundRectCallout">
            <a:avLst>
              <a:gd name="adj1" fmla="val 88705"/>
              <a:gd name="adj2" fmla="val -60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all the questions combined in one class creates undue coupling and makes the design difficult to maintain.</a:t>
            </a:r>
          </a:p>
          <a:p>
            <a:pPr algn="ctr"/>
            <a:r>
              <a:rPr lang="en-US" dirty="0"/>
              <a:t>What happens when a new question class is added?</a:t>
            </a:r>
          </a:p>
          <a:p>
            <a:pPr algn="ctr"/>
            <a:r>
              <a:rPr lang="en-US" dirty="0"/>
              <a:t>What happens if all the question classes aren’t needed?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F108D398-0F05-4F68-B893-C937B97A1AB9}"/>
              </a:ext>
            </a:extLst>
          </p:cNvPr>
          <p:cNvSpPr/>
          <p:nvPr/>
        </p:nvSpPr>
        <p:spPr>
          <a:xfrm>
            <a:off x="6126478" y="529225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the previous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A2E20-3AA2-4A60-A828-B25E04301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5" y="2972783"/>
            <a:ext cx="2789314" cy="34214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43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60909B-9F45-452C-B9F5-65744402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58" y="0"/>
            <a:ext cx="2308041" cy="1494845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1407380"/>
          </a:xfrm>
          <a:prstGeom prst="wedgeRoundRectCallout">
            <a:avLst>
              <a:gd name="adj1" fmla="val 87271"/>
              <a:gd name="adj2" fmla="val -80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design using multiple question classes is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5" name="Picture 4" descr="A screenshot of a cell phone&#10;&#10;Description generated with very high confidence">
            <a:hlinkClick r:id="rId5" action="ppaction://hlinksldjump"/>
            <a:extLst>
              <a:ext uri="{FF2B5EF4-FFF2-40B4-BE49-F238E27FC236}">
                <a16:creationId xmlns:a16="http://schemas.microsoft.com/office/drawing/2014/main" id="{BB7FBC29-1F84-4940-B58C-104A5E5E2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" y="2514165"/>
            <a:ext cx="6112498" cy="2938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hlinkClick r:id="rId7" action="ppaction://hlinksldjump"/>
            <a:extLst>
              <a:ext uri="{FF2B5EF4-FFF2-40B4-BE49-F238E27FC236}">
                <a16:creationId xmlns:a16="http://schemas.microsoft.com/office/drawing/2014/main" id="{99CABB4F-5514-4630-83FC-9DFF2B43C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19" y="2404245"/>
            <a:ext cx="5753181" cy="3158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0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AC2742-D11E-40A7-9A91-051916AFE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1442"/>
              </p:ext>
            </p:extLst>
          </p:nvPr>
        </p:nvGraphicFramePr>
        <p:xfrm>
          <a:off x="9479022" y="0"/>
          <a:ext cx="2712978" cy="2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5320440" imgH="4622040" progId="">
                  <p:embed/>
                </p:oleObj>
              </mc:Choice>
              <mc:Fallback>
                <p:oleObj r:id="rId5" imgW="5320440" imgH="4622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9022" y="0"/>
                        <a:ext cx="2712978" cy="235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35173" y="302150"/>
            <a:ext cx="9179781" cy="1407380"/>
          </a:xfrm>
          <a:prstGeom prst="wedgeRoundRectCallout">
            <a:avLst>
              <a:gd name="adj1" fmla="val 57942"/>
              <a:gd name="adj2" fmla="val -51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having multiple questions classes is better than a single question class, not having any of the subclasses of the Question class inherit from each other doesn’t allow for maximum reuse.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sp>
        <p:nvSpPr>
          <p:cNvPr id="7" name="Rectangle: Rounded Corners 6">
            <a:hlinkClick r:id="rId7" action="ppaction://hlinksldjump"/>
            <a:extLst>
              <a:ext uri="{FF2B5EF4-FFF2-40B4-BE49-F238E27FC236}">
                <a16:creationId xmlns:a16="http://schemas.microsoft.com/office/drawing/2014/main" id="{2EC7F86C-0B5D-46AA-8BB8-75DBA582273A}"/>
              </a:ext>
            </a:extLst>
          </p:cNvPr>
          <p:cNvSpPr/>
          <p:nvPr/>
        </p:nvSpPr>
        <p:spPr>
          <a:xfrm>
            <a:off x="6126478" y="541921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the previous question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D43002-A7AA-4B30-AB16-5970467CC5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51" y="2293878"/>
            <a:ext cx="6112498" cy="293852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151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FC9669-DF1A-416D-910F-6A3F4F62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350" y="0"/>
            <a:ext cx="2288650" cy="1408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1407380"/>
          </a:xfrm>
          <a:prstGeom prst="wedgeRoundRectCallout">
            <a:avLst>
              <a:gd name="adj1" fmla="val 87271"/>
              <a:gd name="adj2" fmla="val -80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Success, there </a:t>
            </a:r>
            <a:r>
              <a:rPr lang="en-US" dirty="0"/>
              <a:t>are many ways question classes can be arranged. </a:t>
            </a:r>
          </a:p>
          <a:p>
            <a:pPr algn="ctr"/>
            <a:r>
              <a:rPr lang="en-US" dirty="0"/>
              <a:t>This is merely one of them.</a:t>
            </a:r>
          </a:p>
          <a:p>
            <a:pPr algn="ctr"/>
            <a:r>
              <a:rPr lang="en-US" dirty="0"/>
              <a:t>There should be some reuse from one question class to another.</a:t>
            </a:r>
          </a:p>
          <a:p>
            <a:pPr algn="ctr"/>
            <a:r>
              <a:rPr lang="en-US" dirty="0"/>
              <a:t>It’s certainly debatable what the best mix is.</a:t>
            </a:r>
          </a:p>
          <a:p>
            <a:pPr algn="ctr"/>
            <a:r>
              <a:rPr lang="en-US" dirty="0"/>
              <a:t>There can even be other abstract classes added to the design.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46DC10-8F05-46D4-A227-839C80B78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78" y="2612062"/>
            <a:ext cx="6852845" cy="3762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8D104C9-F40B-44CD-BE13-0FC88219041D}"/>
  <p:tag name="ISPRING_RESOURCE_FOLDER" val="C:\Users\Owner\Documents\Drexel\CS350\ACR\CS 350 – Practice Design - AlarmClockRadio\"/>
  <p:tag name="ISPRING_PRESENTATION_PATH" val="C:\Users\Owner\Documents\Drexel\CS350\ACR\CS 350 – Practice Design - AlarmClockRadio.pptx"/>
  <p:tag name="ISPRING_PROJECT_VERSION" val="9"/>
  <p:tag name="ISPRING_PROJECT_FOLDER_UPDATED" val="1"/>
  <p:tag name="ISPRING_SCREEN_RECS_UPDATED" val="C:\Users\Owner\Documents\Drexel\CS350\ACR\CS 350 – Practice Design - AlarmClockRadio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434</TotalTime>
  <Words>247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350 – Practice Design</dc:title>
  <dc:creator>Jeff Salvage</dc:creator>
  <cp:lastModifiedBy>Jeff Salvage</cp:lastModifiedBy>
  <cp:revision>34</cp:revision>
  <dcterms:created xsi:type="dcterms:W3CDTF">2018-08-04T13:14:09Z</dcterms:created>
  <dcterms:modified xsi:type="dcterms:W3CDTF">2018-09-29T20:17:42Z</dcterms:modified>
</cp:coreProperties>
</file>