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8" r:id="rId2"/>
    <p:sldId id="259" r:id="rId3"/>
    <p:sldId id="261" r:id="rId4"/>
    <p:sldId id="262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Salvage" initials="JS" lastIdx="1" clrIdx="0">
    <p:extLst>
      <p:ext uri="{19B8F6BF-5375-455C-9EA6-DF929625EA0E}">
        <p15:presenceInfo xmlns:p15="http://schemas.microsoft.com/office/powerpoint/2012/main" userId="900c752a893cf5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A3F09-8398-4B0E-AA13-E63AE27247F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54C30-F989-4FEC-B6CA-43B070CD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6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2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4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2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B4AE43-45C1-46EA-8D3D-B65865A3F8D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1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mage result for cartman south park">
            <a:extLst>
              <a:ext uri="{FF2B5EF4-FFF2-40B4-BE49-F238E27FC236}">
                <a16:creationId xmlns:a16="http://schemas.microsoft.com/office/drawing/2014/main" id="{D351BF01-BA5B-4278-88AB-23318AEC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084" y="0"/>
            <a:ext cx="1918915" cy="143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1514723" y="548640"/>
            <a:ext cx="6376947" cy="2039510"/>
          </a:xfrm>
          <a:prstGeom prst="wedgeRoundRectCallout">
            <a:avLst>
              <a:gd name="adj1" fmla="val 88705"/>
              <a:gd name="adj2" fmla="val -60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should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/>
              <a:t> class be located?</a:t>
            </a:r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D5C4D414-7596-4725-BD30-A6EB989D9892}"/>
              </a:ext>
            </a:extLst>
          </p:cNvPr>
          <p:cNvSpPr/>
          <p:nvPr/>
        </p:nvSpPr>
        <p:spPr>
          <a:xfrm>
            <a:off x="2894274" y="3429000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Survey</a:t>
            </a:r>
            <a:r>
              <a:rPr lang="en-US" dirty="0"/>
              <a:t> Class</a:t>
            </a:r>
          </a:p>
        </p:txBody>
      </p:sp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F108D398-0F05-4F68-B893-C937B97A1AB9}"/>
              </a:ext>
            </a:extLst>
          </p:cNvPr>
          <p:cNvSpPr/>
          <p:nvPr/>
        </p:nvSpPr>
        <p:spPr>
          <a:xfrm>
            <a:off x="2894272" y="4453925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sp>
        <p:nvSpPr>
          <p:cNvPr id="8" name="Rectangle: Rounded Corners 7">
            <a:hlinkClick r:id="rId7" action="ppaction://hlinksldjump"/>
            <a:extLst>
              <a:ext uri="{FF2B5EF4-FFF2-40B4-BE49-F238E27FC236}">
                <a16:creationId xmlns:a16="http://schemas.microsoft.com/office/drawing/2014/main" id="{50A7662F-6207-4203-80E5-7183938436D3}"/>
              </a:ext>
            </a:extLst>
          </p:cNvPr>
          <p:cNvSpPr/>
          <p:nvPr/>
        </p:nvSpPr>
        <p:spPr>
          <a:xfrm>
            <a:off x="2894272" y="5478850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dirty="0"/>
              <a:t> Class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4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266369" y="189040"/>
            <a:ext cx="8817996" cy="1337610"/>
          </a:xfrm>
          <a:prstGeom prst="wedgeRoundRectCallout">
            <a:avLst>
              <a:gd name="adj1" fmla="val 62330"/>
              <a:gd name="adj2" fmla="val -473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Having an array of responses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dirty="0"/>
              <a:t> class is a reasonable solution.</a:t>
            </a:r>
          </a:p>
          <a:p>
            <a:pPr algn="ctr"/>
            <a:r>
              <a:rPr lang="en-US" dirty="0"/>
              <a:t>Later, we’ll learn other, more sophisticated ways of handling 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pic>
        <p:nvPicPr>
          <p:cNvPr id="2052" name="Picture 4" descr="Image result for happy kartman">
            <a:extLst>
              <a:ext uri="{FF2B5EF4-FFF2-40B4-BE49-F238E27FC236}">
                <a16:creationId xmlns:a16="http://schemas.microsoft.com/office/drawing/2014/main" id="{C21349CB-092A-47D2-977B-FA695191B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130" y="0"/>
            <a:ext cx="1871870" cy="18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E03B75-4C7B-4607-934F-F8D7EF152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21" y="1924395"/>
            <a:ext cx="6858558" cy="37382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76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266369" y="189040"/>
            <a:ext cx="6376947" cy="1397245"/>
          </a:xfrm>
          <a:prstGeom prst="wedgeRoundRectCallout">
            <a:avLst>
              <a:gd name="adj1" fmla="val 104727"/>
              <a:gd name="adj2" fmla="val -422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 shouldn’t be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class.</a:t>
            </a:r>
          </a:p>
          <a:p>
            <a:pPr algn="ctr"/>
            <a:r>
              <a:rPr lang="en-US" dirty="0"/>
              <a:t>They should be either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Survey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should inherit the behavior of a Response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Survey</a:t>
            </a:r>
            <a:r>
              <a:rPr lang="en-US" dirty="0"/>
              <a:t> class.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96ACA88E-A1F7-4617-A038-EE5C5730473F}"/>
              </a:ext>
            </a:extLst>
          </p:cNvPr>
          <p:cNvSpPr/>
          <p:nvPr/>
        </p:nvSpPr>
        <p:spPr>
          <a:xfrm>
            <a:off x="6249722" y="5597718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the previous question</a:t>
            </a:r>
          </a:p>
        </p:txBody>
      </p:sp>
      <p:pic>
        <p:nvPicPr>
          <p:cNvPr id="5122" name="Picture 2" descr="Image result for happy kartman">
            <a:extLst>
              <a:ext uri="{FF2B5EF4-FFF2-40B4-BE49-F238E27FC236}">
                <a16:creationId xmlns:a16="http://schemas.microsoft.com/office/drawing/2014/main" id="{C1FBC189-B8B3-4F19-B90E-58546B8C1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999" y="87463"/>
            <a:ext cx="2397001" cy="22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56273D-EF60-49B3-A4EA-D5B4A2547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740" y="2133622"/>
            <a:ext cx="4510520" cy="24414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45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266369" y="189040"/>
            <a:ext cx="6376947" cy="1305805"/>
          </a:xfrm>
          <a:prstGeom prst="wedgeRoundRectCallout">
            <a:avLst>
              <a:gd name="adj1" fmla="val 104727"/>
              <a:gd name="adj2" fmla="val -422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Having an array of responses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Survey</a:t>
            </a:r>
            <a:r>
              <a:rPr lang="en-US" dirty="0"/>
              <a:t> is a reasonable solution.</a:t>
            </a:r>
          </a:p>
          <a:p>
            <a:pPr algn="ctr"/>
            <a:r>
              <a:rPr lang="en-US" dirty="0"/>
              <a:t>Later, we’ll learn other, more sophisticated ways of handling 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pic>
        <p:nvPicPr>
          <p:cNvPr id="8" name="Picture 4" descr="Image result for happy kartman">
            <a:extLst>
              <a:ext uri="{FF2B5EF4-FFF2-40B4-BE49-F238E27FC236}">
                <a16:creationId xmlns:a16="http://schemas.microsoft.com/office/drawing/2014/main" id="{74E7BECA-969C-4885-84A7-76D84325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130" y="0"/>
            <a:ext cx="1871870" cy="18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77881B-7131-42F8-9ABD-6A4DDE150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372" y="2098963"/>
            <a:ext cx="3513257" cy="28297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85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8D104C9-F40B-44CD-BE13-0FC88219041D}"/>
  <p:tag name="ISPRING_RESOURCE_FOLDER" val="C:\Users\Owner\Documents\Drexel\CS350\ACR\CS 350 – Practice Design - AlarmClockRadio\"/>
  <p:tag name="ISPRING_PRESENTATION_PATH" val="C:\Users\Owner\Documents\Drexel\CS350\ACR\CS 350 – Practice Design - AlarmClockRadio.pptx"/>
  <p:tag name="ISPRING_PROJECT_VERSION" val="9"/>
  <p:tag name="ISPRING_PROJECT_FOLDER_UPDATED" val="1"/>
  <p:tag name="ISPRING_SCREEN_RECS_UPDATED" val="C:\Users\Owner\Documents\Drexel\CS350\ACR\CS 350 – Practice Design - AlarmClockRadio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458</TotalTime>
  <Words>143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Courier New</vt:lpstr>
      <vt:lpstr>Depth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350 – Practice Design</dc:title>
  <dc:creator>Jeff Salvage</dc:creator>
  <cp:lastModifiedBy>Jeff Salvage</cp:lastModifiedBy>
  <cp:revision>36</cp:revision>
  <dcterms:created xsi:type="dcterms:W3CDTF">2018-08-04T13:14:09Z</dcterms:created>
  <dcterms:modified xsi:type="dcterms:W3CDTF">2018-09-26T19:39:49Z</dcterms:modified>
</cp:coreProperties>
</file>