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Salvage" initials="JS" lastIdx="1" clrIdx="0">
    <p:extLst>
      <p:ext uri="{19B8F6BF-5375-455C-9EA6-DF929625EA0E}">
        <p15:presenceInfo xmlns:p15="http://schemas.microsoft.com/office/powerpoint/2012/main" userId="900c752a893cf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0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3F09-8398-4B0E-AA13-E63AE27247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4C30-F989-4FEC-B6CA-43B070CD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" Target="slide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nty python grail graham chapman">
            <a:extLst>
              <a:ext uri="{FF2B5EF4-FFF2-40B4-BE49-F238E27FC236}">
                <a16:creationId xmlns:a16="http://schemas.microsoft.com/office/drawing/2014/main" id="{CC1FBFC5-1A7B-4242-A0B6-2532FD72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627" y="0"/>
            <a:ext cx="3917373" cy="216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1407380"/>
          </a:xfrm>
          <a:prstGeom prst="wedgeRoundRectCallout">
            <a:avLst>
              <a:gd name="adj1" fmla="val 87325"/>
              <a:gd name="adj2" fmla="val -58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design decision that can baffle the mind is where should the correct answer go?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D5C4D414-7596-4725-BD30-A6EB989D9892}"/>
              </a:ext>
            </a:extLst>
          </p:cNvPr>
          <p:cNvSpPr/>
          <p:nvPr/>
        </p:nvSpPr>
        <p:spPr>
          <a:xfrm>
            <a:off x="2894274" y="3429000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correct answer in each specific question class,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TrueFalse</a:t>
            </a:r>
            <a:r>
              <a:rPr lang="en-US" dirty="0"/>
              <a:t>, </a:t>
            </a:r>
            <a:r>
              <a:rPr lang="en-US" dirty="0" err="1"/>
              <a:t>ShortAnswer</a:t>
            </a:r>
            <a:r>
              <a:rPr lang="en-US" dirty="0"/>
              <a:t>, </a:t>
            </a:r>
            <a:r>
              <a:rPr lang="en-US" dirty="0" err="1"/>
              <a:t>MultipleChoice</a:t>
            </a:r>
            <a:r>
              <a:rPr lang="en-US" dirty="0"/>
              <a:t>…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F108D398-0F05-4F68-B893-C937B97A1AB9}"/>
              </a:ext>
            </a:extLst>
          </p:cNvPr>
          <p:cNvSpPr/>
          <p:nvPr/>
        </p:nvSpPr>
        <p:spPr>
          <a:xfrm>
            <a:off x="2894273" y="475421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all correct answers stored in the Test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565C46-6401-4667-8DAB-2C68F655B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24" y="-1"/>
            <a:ext cx="3297176" cy="2278049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47099" y="87465"/>
            <a:ext cx="8448261" cy="2822712"/>
          </a:xfrm>
          <a:prstGeom prst="wedgeRoundRectCallout">
            <a:avLst>
              <a:gd name="adj1" fmla="val 66012"/>
              <a:gd name="adj2" fmla="val -4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first the idea of placing a correct answer in each question class has great appeal.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Comparing a response/correct answer is convenient since they are in the same class.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However, what if you just want a survey program?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Now code for test must be included even though it’s not used.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violates our principles of design.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D5C4D414-7596-4725-BD30-A6EB989D9892}"/>
              </a:ext>
            </a:extLst>
          </p:cNvPr>
          <p:cNvSpPr/>
          <p:nvPr/>
        </p:nvSpPr>
        <p:spPr>
          <a:xfrm>
            <a:off x="6237798" y="5392972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the previous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22B437-40D2-4D66-A1A5-B35E887D9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2" y="3299971"/>
            <a:ext cx="5748793" cy="33341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3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E4A920-77CA-4802-A4C6-01F7BB7EE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50" y="0"/>
            <a:ext cx="2595249" cy="1963972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47099" y="87465"/>
            <a:ext cx="8448261" cy="2822712"/>
          </a:xfrm>
          <a:prstGeom prst="wedgeRoundRectCallout">
            <a:avLst>
              <a:gd name="adj1" fmla="val 66012"/>
              <a:gd name="adj2" fmla="val -4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including the correct answers with the Test class may not seem appropriate, it is more appropriate because correct answers should never be included in a survey program.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869CC7-574E-43F9-AC55-AFE5B2FA4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46" y="3162993"/>
            <a:ext cx="2801907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13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8D104C9-F40B-44CD-BE13-0FC88219041D}"/>
  <p:tag name="ISPRING_RESOURCE_FOLDER" val="C:\Users\Owner\Documents\Drexel\CS350\ACR\CS 350 – Practice Design - AlarmClockRadio\"/>
  <p:tag name="ISPRING_PRESENTATION_PATH" val="C:\Users\Owner\Documents\Drexel\CS350\ACR\CS 350 – Practice Design - AlarmClockRadio.pptx"/>
  <p:tag name="ISPRING_PROJECT_VERSION" val="9"/>
  <p:tag name="ISPRING_PROJECT_FOLDER_UPDATED" val="1"/>
  <p:tag name="ISPRING_SCREEN_RECS_UPDATED" val="C:\Users\Owner\Documents\Drexel\CS350\ACR\CS 350 – Practice Design - AlarmClockRadio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370</TotalTime>
  <Words>169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Depth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350 – Practice Design</dc:title>
  <dc:creator>Jeff Salvage</dc:creator>
  <cp:lastModifiedBy>Jeff Salvage</cp:lastModifiedBy>
  <cp:revision>26</cp:revision>
  <dcterms:created xsi:type="dcterms:W3CDTF">2018-08-04T13:14:09Z</dcterms:created>
  <dcterms:modified xsi:type="dcterms:W3CDTF">2018-09-14T16:31:10Z</dcterms:modified>
</cp:coreProperties>
</file>