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-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432FD-DDE2-49FC-B33A-0678E35D2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D81530A-FE7A-4A65-BB1A-15B3AB2AD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0F03EBA-CA48-4465-AF97-7F6634B5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1538-E48A-4737-8A64-B6134155193A}" type="datetimeFigureOut">
              <a:rPr lang="nl-NL" smtClean="0"/>
              <a:t>2-10-2017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3BBF0F9-D016-49EB-A089-4A496472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C414462-4656-4ADB-A3B0-0C066CB8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4B8A-326B-4DB1-B5CC-17EFC4F76A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24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42BC4F-6BCF-4CC7-9F90-29FD5AF3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D48FD40-AF14-4D6B-BE8D-9308AB3CE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6C2213-983F-474E-8EA4-93F29DF7B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1538-E48A-4737-8A64-B6134155193A}" type="datetimeFigureOut">
              <a:rPr lang="nl-NL" smtClean="0"/>
              <a:t>2-10-2017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E378752-6B03-4C15-BB6C-B8FE84B01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16EBFE-67F1-4B4C-BA0B-27D5DEEE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4B8A-326B-4DB1-B5CC-17EFC4F76A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381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1DCE04A-F0DC-47CD-89BB-514199D4F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74A806C-D3CD-4D97-90C7-00352E957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0AFE5E-71F7-4658-BE31-4DC06777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1538-E48A-4737-8A64-B6134155193A}" type="datetimeFigureOut">
              <a:rPr lang="nl-NL" smtClean="0"/>
              <a:t>2-10-2017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87D6EAE-0AD1-4355-8D2C-20C4311A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A4102FC-1A1E-4C8C-A084-001F64658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4B8A-326B-4DB1-B5CC-17EFC4F76A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143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E40CC-778F-4B3A-AAD9-807F2CA3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545E0F-8195-489F-A11D-9C2D4AC7D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240D57-16FE-4C67-A74D-E6F3D3B1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1538-E48A-4737-8A64-B6134155193A}" type="datetimeFigureOut">
              <a:rPr lang="nl-NL" smtClean="0"/>
              <a:t>2-10-2017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9B92A8-1AC7-4805-AFEC-71AD132B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4DC09AC-683B-4507-8AD2-5BCB6F6D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4B8A-326B-4DB1-B5CC-17EFC4F76A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087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225D9-C7E2-4B54-BA36-6FBC6DF2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516F7D4-C35A-450A-9BAF-105A6D544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E14F89-143A-4CCB-BF5C-6F672FB5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1538-E48A-4737-8A64-B6134155193A}" type="datetimeFigureOut">
              <a:rPr lang="nl-NL" smtClean="0"/>
              <a:t>2-10-2017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04644A-7AB9-4464-B1A1-2978714FE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277C444-F09D-489A-B0C7-B660ED61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4B8A-326B-4DB1-B5CC-17EFC4F76A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357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A7EDD-6F67-41F9-A409-9F9C09BA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63B2D0-D9C4-4E57-B7FA-29B000487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CCC5E58-89FF-4AE5-807F-B5CBDC803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D4E865D-45B2-452C-ACDE-DA3827C7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1538-E48A-4737-8A64-B6134155193A}" type="datetimeFigureOut">
              <a:rPr lang="nl-NL" smtClean="0"/>
              <a:t>2-10-2017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5E21612-24E3-4EB5-9852-51F799BE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28A2F12-9057-46C8-B5E5-F84D5F6D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4B8A-326B-4DB1-B5CC-17EFC4F76A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349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0C1B8-188A-4C3B-91BD-B41A7CF2F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BB8FE07-7657-442A-8989-DCFB5FAC4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FC76511-9722-4B1D-A17E-679C052E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4EC7DC5-9FE4-4F4A-A493-461863B72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06544-6C7D-4C70-878D-26AC9E042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9B5E3EC-FA50-4445-BFE9-3E3D0591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1538-E48A-4737-8A64-B6134155193A}" type="datetimeFigureOut">
              <a:rPr lang="nl-NL" smtClean="0"/>
              <a:t>2-10-2017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D81D0D8-6A4B-4AEC-A562-8A31CB67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3A9F62E-BC5B-4E87-8E72-3C448D44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4B8A-326B-4DB1-B5CC-17EFC4F76A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437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C0055-B63A-4453-A4C6-7D1C37E9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B6B6B79-590A-4745-A27C-A9F92549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1538-E48A-4737-8A64-B6134155193A}" type="datetimeFigureOut">
              <a:rPr lang="nl-NL" smtClean="0"/>
              <a:t>2-10-2017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977BB44-580F-4B4C-AFF5-415D5AC98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A1DBE1A-76AE-41E4-865B-54EB2B68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4B8A-326B-4DB1-B5CC-17EFC4F76A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612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E56FBDC-EAF7-4A47-989A-68E8A784F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1538-E48A-4737-8A64-B6134155193A}" type="datetimeFigureOut">
              <a:rPr lang="nl-NL" smtClean="0"/>
              <a:t>2-10-2017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7BA8D5F-6E64-4A92-B7CD-BB9DC386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A0A754A-2AC1-4E17-A45D-036C136A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4B8A-326B-4DB1-B5CC-17EFC4F76A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54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AA6FD-6B6C-44F6-8253-22B405F98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B49372-C90B-4A11-89FD-7BE8CFA0D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D4F29A3-C451-48DE-8ECB-F401EE1F6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7AA998A-770A-4571-B456-F4C3AA512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1538-E48A-4737-8A64-B6134155193A}" type="datetimeFigureOut">
              <a:rPr lang="nl-NL" smtClean="0"/>
              <a:t>2-10-2017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8CF0812-2B6D-4228-9D92-BCABD3F5F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EE392A4-29A4-4243-855F-D81644E3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4B8A-326B-4DB1-B5CC-17EFC4F76A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629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D4A98-32A1-48F8-B800-C2526ED91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28A6556-53B8-4678-9532-EAFCCFA6A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836CB9-31A5-4B72-A84B-353E97ADF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4E9E326-0DA5-4646-AECD-8678CFB9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1538-E48A-4737-8A64-B6134155193A}" type="datetimeFigureOut">
              <a:rPr lang="nl-NL" smtClean="0"/>
              <a:t>2-10-2017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6933374-9C65-478B-BE3F-D6A0AA80C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8E78A9E-E087-4357-80CD-3B4E14AE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4B8A-326B-4DB1-B5CC-17EFC4F76A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769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56501FC-32AD-4DDC-9D45-30806DF1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93647F6-85EF-4B83-B10E-6E01CAB2F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79BB81C-89A9-4507-8756-83E2A2D41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71538-E48A-4737-8A64-B6134155193A}" type="datetimeFigureOut">
              <a:rPr lang="nl-NL" smtClean="0"/>
              <a:t>2-10-2017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C2A603F-C0AA-4008-97EE-3364D6318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6A59678-7E45-4A51-AD42-F44522D1C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74B8A-326B-4DB1-B5CC-17EFC4F76A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38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ep 12">
            <a:extLst>
              <a:ext uri="{FF2B5EF4-FFF2-40B4-BE49-F238E27FC236}">
                <a16:creationId xmlns:a16="http://schemas.microsoft.com/office/drawing/2014/main" id="{2D214C75-3FF8-4EC9-8BAD-750FBAD657A2}"/>
              </a:ext>
            </a:extLst>
          </p:cNvPr>
          <p:cNvGrpSpPr/>
          <p:nvPr/>
        </p:nvGrpSpPr>
        <p:grpSpPr>
          <a:xfrm>
            <a:off x="1495425" y="542925"/>
            <a:ext cx="9201150" cy="5772150"/>
            <a:chOff x="1495425" y="542925"/>
            <a:chExt cx="9201150" cy="5772150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FE85C79B-C13D-4474-9268-9FC705B08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5425" y="542925"/>
              <a:ext cx="9201150" cy="5772150"/>
            </a:xfrm>
            <a:prstGeom prst="rect">
              <a:avLst/>
            </a:prstGeom>
          </p:spPr>
        </p:pic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13FB5D0A-BF94-448A-ACE4-657B54FADF2C}"/>
                </a:ext>
              </a:extLst>
            </p:cNvPr>
            <p:cNvSpPr txBox="1"/>
            <p:nvPr/>
          </p:nvSpPr>
          <p:spPr>
            <a:xfrm>
              <a:off x="6503843" y="542925"/>
              <a:ext cx="527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nl-NL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nl-NL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0B71CCD4-D86A-4B43-B203-CEFC76DB1130}"/>
                </a:ext>
              </a:extLst>
            </p:cNvPr>
            <p:cNvSpPr txBox="1"/>
            <p:nvPr/>
          </p:nvSpPr>
          <p:spPr>
            <a:xfrm>
              <a:off x="2984788" y="4775489"/>
              <a:ext cx="527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nl-NL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nl-NL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898CE8F6-412E-4A39-8BE7-CEAE6DC1BFEC}"/>
                </a:ext>
              </a:extLst>
            </p:cNvPr>
            <p:cNvSpPr txBox="1"/>
            <p:nvPr/>
          </p:nvSpPr>
          <p:spPr>
            <a:xfrm>
              <a:off x="3109478" y="3951144"/>
              <a:ext cx="527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nl-NL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nl-NL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A1956C6E-FB8E-45BC-8149-B8B70FECC306}"/>
                </a:ext>
              </a:extLst>
            </p:cNvPr>
            <p:cNvSpPr txBox="1"/>
            <p:nvPr/>
          </p:nvSpPr>
          <p:spPr>
            <a:xfrm>
              <a:off x="5976504" y="4692363"/>
              <a:ext cx="527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nl-NL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nl-NL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F331E54E-410A-46B4-AE97-736C865B7AAE}"/>
                </a:ext>
              </a:extLst>
            </p:cNvPr>
            <p:cNvSpPr txBox="1"/>
            <p:nvPr/>
          </p:nvSpPr>
          <p:spPr>
            <a:xfrm>
              <a:off x="6315941" y="3999636"/>
              <a:ext cx="527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nl-NL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nl-NL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kstvak 10">
              <a:extLst>
                <a:ext uri="{FF2B5EF4-FFF2-40B4-BE49-F238E27FC236}">
                  <a16:creationId xmlns:a16="http://schemas.microsoft.com/office/drawing/2014/main" id="{F955DC96-9F99-41B5-81E4-C11C606EF642}"/>
                </a:ext>
              </a:extLst>
            </p:cNvPr>
            <p:cNvSpPr txBox="1"/>
            <p:nvPr/>
          </p:nvSpPr>
          <p:spPr>
            <a:xfrm>
              <a:off x="3773631" y="4692362"/>
              <a:ext cx="527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nl-NL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nl-NL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CD9BB996-FFE8-4089-976A-DADDF2E0EC21}"/>
                </a:ext>
              </a:extLst>
            </p:cNvPr>
            <p:cNvSpPr txBox="1"/>
            <p:nvPr/>
          </p:nvSpPr>
          <p:spPr>
            <a:xfrm>
              <a:off x="6707764" y="4630016"/>
              <a:ext cx="527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nl-NL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nl-NL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24931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</Words>
  <Application>Microsoft Office PowerPoint</Application>
  <PresentationFormat>Breedbeeld</PresentationFormat>
  <Paragraphs>7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David Kroon</dc:creator>
  <cp:lastModifiedBy>David Kroon</cp:lastModifiedBy>
  <cp:revision>2</cp:revision>
  <dcterms:created xsi:type="dcterms:W3CDTF">2017-10-02T21:01:44Z</dcterms:created>
  <dcterms:modified xsi:type="dcterms:W3CDTF">2017-10-02T22:29:24Z</dcterms:modified>
</cp:coreProperties>
</file>