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6858000" cy="9906000" type="A4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4660"/>
  </p:normalViewPr>
  <p:slideViewPr>
    <p:cSldViewPr>
      <p:cViewPr varScale="1">
        <p:scale>
          <a:sx n="54" d="100"/>
          <a:sy n="54" d="100"/>
        </p:scale>
        <p:origin x="-3272" y="-1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7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9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8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0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9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5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E121-1E0A-4952-BC06-3389FDCE7465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42FE-F3BD-4FC4-8808-51EFF279D4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5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99526"/>
              </p:ext>
            </p:extLst>
          </p:nvPr>
        </p:nvGraphicFramePr>
        <p:xfrm>
          <a:off x="378396" y="8049344"/>
          <a:ext cx="6101208" cy="161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6"/>
                <a:gridCol w="576064"/>
                <a:gridCol w="2106221"/>
                <a:gridCol w="1411539"/>
                <a:gridCol w="1234768"/>
              </a:tblGrid>
              <a:tr h="495513">
                <a:tc gridSpan="5"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Construction d’une maison individuelle</a:t>
                      </a:r>
                    </a:p>
                    <a:p>
                      <a:pPr algn="ctr"/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Lotissement « Ô Clos Laurie »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•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Lot N°01</a:t>
                      </a:r>
                    </a:p>
                    <a:p>
                      <a:pPr algn="ctr"/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Rue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 de Pellera -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Lieudit Terre de la Cour - 01700 MIRIBEL</a:t>
                      </a:r>
                      <a:endParaRPr lang="fr-F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95513">
                <a:tc gridSpan="3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Propriété de M. Et Mme. PARSONS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>
                          <a:latin typeface="Century Gothic" panose="020B0502020202020204" pitchFamily="34" charset="0"/>
                        </a:rPr>
                        <a:t>Ech</a:t>
                      </a:r>
                      <a:r>
                        <a:rPr lang="fr-FR" sz="1100" dirty="0" smtClean="0">
                          <a:latin typeface="Century Gothic" panose="020B0502020202020204" pitchFamily="34" charset="0"/>
                        </a:rPr>
                        <a:t>. Sans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entury Gothic" panose="020B0502020202020204" pitchFamily="34" charset="0"/>
                        </a:rPr>
                        <a:t>19/02/2017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59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PCMI</a:t>
                      </a:r>
                      <a:endParaRPr lang="fr-FR" sz="2000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ATTESTATION SURFACE DU LOT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0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77902"/>
              </p:ext>
            </p:extLst>
          </p:nvPr>
        </p:nvGraphicFramePr>
        <p:xfrm>
          <a:off x="378396" y="8049344"/>
          <a:ext cx="6101208" cy="161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6"/>
                <a:gridCol w="576064"/>
                <a:gridCol w="2106221"/>
                <a:gridCol w="1411539"/>
                <a:gridCol w="1234768"/>
              </a:tblGrid>
              <a:tr h="495513">
                <a:tc gridSpan="5"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Construction d’une maison individuelle</a:t>
                      </a:r>
                    </a:p>
                    <a:p>
                      <a:pPr algn="ctr"/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Lotissement « Ô Clos Laurie »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•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Lot N°01</a:t>
                      </a:r>
                    </a:p>
                    <a:p>
                      <a:pPr algn="ctr"/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Rue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 de Pellera -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Lieudit Terre de la Cour - 01700 MIRIBEL</a:t>
                      </a:r>
                      <a:endParaRPr lang="fr-F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95513">
                <a:tc gridSpan="3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Propriété de M. Et Mme. PARSONS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>
                          <a:latin typeface="Century Gothic" panose="020B0502020202020204" pitchFamily="34" charset="0"/>
                        </a:rPr>
                        <a:t>Ech</a:t>
                      </a:r>
                      <a:r>
                        <a:rPr lang="fr-FR" sz="1100" dirty="0" smtClean="0">
                          <a:latin typeface="Century Gothic" panose="020B0502020202020204" pitchFamily="34" charset="0"/>
                        </a:rPr>
                        <a:t>. Sans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entury Gothic" panose="020B0502020202020204" pitchFamily="34" charset="0"/>
                        </a:rPr>
                        <a:t>19/02/2017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59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PCMI</a:t>
                      </a:r>
                      <a:endParaRPr lang="fr-FR" sz="2000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ATTESTATION VENTE PAR ANTICIPATION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71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22511"/>
              </p:ext>
            </p:extLst>
          </p:nvPr>
        </p:nvGraphicFramePr>
        <p:xfrm>
          <a:off x="378396" y="8049344"/>
          <a:ext cx="6101208" cy="161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6"/>
                <a:gridCol w="576064"/>
                <a:gridCol w="2106221"/>
                <a:gridCol w="1411539"/>
                <a:gridCol w="1234768"/>
              </a:tblGrid>
              <a:tr h="495513">
                <a:tc gridSpan="5"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Construction d’une maison individuelle</a:t>
                      </a:r>
                    </a:p>
                    <a:p>
                      <a:pPr algn="ctr"/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Lotissement « Ô Clos Laurie »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•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Lot N°01</a:t>
                      </a:r>
                    </a:p>
                    <a:p>
                      <a:pPr algn="ctr"/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Rue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Calibri"/>
                        </a:rPr>
                        <a:t> de Pellera - 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Lieudit Terre de la Cour - 01700 MIRIBEL</a:t>
                      </a:r>
                      <a:endParaRPr lang="fr-F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95513">
                <a:tc gridSpan="3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Propriété de M. Et Mme. PARSONS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>
                          <a:latin typeface="Century Gothic" panose="020B0502020202020204" pitchFamily="34" charset="0"/>
                        </a:rPr>
                        <a:t>Ech</a:t>
                      </a:r>
                      <a:r>
                        <a:rPr lang="fr-FR" sz="1100" dirty="0" smtClean="0">
                          <a:latin typeface="Century Gothic" panose="020B0502020202020204" pitchFamily="34" charset="0"/>
                        </a:rPr>
                        <a:t>. Sans</a:t>
                      </a:r>
                      <a:endParaRPr lang="fr-FR" sz="11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entury Gothic" panose="020B0502020202020204" pitchFamily="34" charset="0"/>
                        </a:rPr>
                        <a:t>19/02/2017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59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PCMI</a:t>
                      </a:r>
                      <a:endParaRPr lang="fr-FR" sz="2000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latin typeface="Century Gothic" panose="020B0502020202020204" pitchFamily="34" charset="0"/>
                        </a:rPr>
                        <a:t>ATTESTATION RT 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712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83</Words>
  <Application>Microsoft Macintosh PowerPoint</Application>
  <PresentationFormat>Format A4 (210 x 297 mm)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PARSONS Audrey</dc:creator>
  <cp:lastModifiedBy>David Parsons</cp:lastModifiedBy>
  <cp:revision>4</cp:revision>
  <cp:lastPrinted>2017-02-23T18:27:07Z</cp:lastPrinted>
  <dcterms:created xsi:type="dcterms:W3CDTF">2017-02-11T18:15:06Z</dcterms:created>
  <dcterms:modified xsi:type="dcterms:W3CDTF">2017-02-23T18:27:34Z</dcterms:modified>
</cp:coreProperties>
</file>