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3696-60A4-4F91-89FE-BD0114B4E23E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DE11-D4A2-40EA-81E0-2147DC0F4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DE11-D4A2-40EA-81E0-2147DC0F44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6292-5844-4873-9BAB-DDF15A39197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3E1C-4E3B-4E18-91DF-D916E5826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yong.com/jsf2/jsf-2-multiple-select-listbox-examp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h:selectOneListbox and h:selectManyListbox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Dawn </a:t>
            </a:r>
            <a:r>
              <a:rPr lang="en-US" dirty="0" err="1" smtClean="0"/>
              <a:t>Bykowski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18954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48200"/>
            <a:ext cx="2200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h:selectOneListbox and h:selectManyListbox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JSF these are referred to as “UI Component Tags.”</a:t>
            </a:r>
          </a:p>
          <a:p>
            <a:r>
              <a:rPr lang="en-US" dirty="0" smtClean="0"/>
              <a:t>Each of these tags is part of the JSF standard HTML tag library.</a:t>
            </a:r>
          </a:p>
          <a:p>
            <a:r>
              <a:rPr lang="en-US" dirty="0" smtClean="0"/>
              <a:t>These tags are used to generate an HTML &lt;select&gt; element list.</a:t>
            </a:r>
          </a:p>
          <a:p>
            <a:r>
              <a:rPr lang="en-US" dirty="0" smtClean="0"/>
              <a:t>The key difference between them is the ability to choose one item in the list, or many items.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h:selectOneListbox and h:selectManyListbox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both of these UI components, you can set the number of rows displayed in the list by using the size option.</a:t>
            </a:r>
          </a:p>
          <a:p>
            <a:pPr lvl="1"/>
            <a:r>
              <a:rPr lang="en-US" sz="2000" dirty="0" smtClean="0"/>
              <a:t>&lt;h:</a:t>
            </a:r>
            <a:r>
              <a:rPr lang="en-US" sz="2000" b="1" dirty="0" smtClean="0"/>
              <a:t>selectOneListbox</a:t>
            </a:r>
            <a:r>
              <a:rPr lang="en-US" sz="2000" dirty="0" smtClean="0"/>
              <a:t> value=“#{</a:t>
            </a:r>
            <a:r>
              <a:rPr lang="en-US" sz="2000" dirty="0" err="1" smtClean="0"/>
              <a:t>userData.pizzaData</a:t>
            </a:r>
            <a:r>
              <a:rPr lang="en-US" sz="2000" dirty="0" smtClean="0"/>
              <a:t>}” size =“2”&gt;</a:t>
            </a:r>
          </a:p>
          <a:p>
            <a:pPr lvl="1"/>
            <a:r>
              <a:rPr lang="en-US" sz="2000" dirty="0" smtClean="0"/>
              <a:t>&lt;h:</a:t>
            </a:r>
            <a:r>
              <a:rPr lang="en-US" sz="2000" b="1" dirty="0" smtClean="0"/>
              <a:t>selectManyListbox</a:t>
            </a:r>
            <a:r>
              <a:rPr lang="en-US" sz="2000" dirty="0" smtClean="0"/>
              <a:t> value="#{</a:t>
            </a:r>
            <a:r>
              <a:rPr lang="en-US" sz="2000" dirty="0" err="1" smtClean="0"/>
              <a:t>userData.toppingData</a:t>
            </a:r>
            <a:r>
              <a:rPr lang="en-US" sz="2000" dirty="0" smtClean="0"/>
              <a:t>}" size="1"&gt;</a:t>
            </a:r>
          </a:p>
          <a:p>
            <a:r>
              <a:rPr lang="en-US" dirty="0" smtClean="0"/>
              <a:t>The size attribute turns the list into a scrollable, manageable list.</a:t>
            </a:r>
          </a:p>
          <a:p>
            <a:pPr lvl="1"/>
            <a:r>
              <a:rPr lang="en-US" dirty="0" smtClean="0"/>
              <a:t>If the size &lt; number of available options, a scroll bar is rendered.</a:t>
            </a:r>
          </a:p>
          <a:p>
            <a:pPr lvl="1"/>
            <a:r>
              <a:rPr lang="en-US" dirty="0" smtClean="0"/>
              <a:t>If size is not specified, all choices will be displayed.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h:selectOneListbox and h:selectManyListbox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attributes worth mentioning: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 Reference to the component that can be used in a backing </a:t>
            </a:r>
            <a:r>
              <a:rPr lang="en-US" dirty="0" smtClean="0"/>
              <a:t>bean</a:t>
            </a:r>
          </a:p>
          <a:p>
            <a:pPr lvl="1"/>
            <a:r>
              <a:rPr lang="en-US" b="1" dirty="0" err="1" smtClean="0"/>
              <a:t>maxlength</a:t>
            </a:r>
            <a:r>
              <a:rPr lang="en-US" dirty="0" smtClean="0"/>
              <a:t> Maximum number of characters for text </a:t>
            </a:r>
            <a:r>
              <a:rPr lang="en-US" dirty="0" smtClean="0"/>
              <a:t>fields</a:t>
            </a:r>
          </a:p>
          <a:p>
            <a:pPr lvl="1"/>
            <a:r>
              <a:rPr lang="en-US" b="1" dirty="0" err="1" smtClean="0"/>
              <a:t>readonly</a:t>
            </a:r>
            <a:r>
              <a:rPr lang="en-US" dirty="0" smtClean="0"/>
              <a:t> Read-only state of an input field; text can be selected in a </a:t>
            </a:r>
            <a:r>
              <a:rPr lang="en-US" dirty="0" err="1" smtClean="0"/>
              <a:t>readonly</a:t>
            </a:r>
            <a:r>
              <a:rPr lang="en-US" dirty="0" smtClean="0"/>
              <a:t> field but not </a:t>
            </a:r>
            <a:r>
              <a:rPr lang="en-US" dirty="0" smtClean="0"/>
              <a:t>edited</a:t>
            </a:r>
          </a:p>
          <a:p>
            <a:pPr lvl="1"/>
            <a:r>
              <a:rPr lang="en-US" b="1" dirty="0" smtClean="0"/>
              <a:t>required</a:t>
            </a:r>
            <a:r>
              <a:rPr lang="en-US" dirty="0" smtClean="0"/>
              <a:t> A </a:t>
            </a:r>
            <a:r>
              <a:rPr lang="en-US" dirty="0" err="1" smtClean="0"/>
              <a:t>boolean</a:t>
            </a:r>
            <a:r>
              <a:rPr lang="en-US" dirty="0" smtClean="0"/>
              <a:t>; if true, requires a value to be entered in the associated </a:t>
            </a:r>
            <a:r>
              <a:rPr lang="en-US" dirty="0" smtClean="0"/>
              <a:t>field</a:t>
            </a:r>
          </a:p>
          <a:p>
            <a:pPr lvl="1"/>
            <a:r>
              <a:rPr lang="en-US" b="1" dirty="0" smtClean="0"/>
              <a:t>rows</a:t>
            </a:r>
            <a:r>
              <a:rPr lang="en-US" dirty="0" smtClean="0"/>
              <a:t> Number of visible rows in a text area. </a:t>
            </a:r>
            <a:r>
              <a:rPr lang="en-US" b="1" dirty="0" smtClean="0"/>
              <a:t>h:dataTable</a:t>
            </a:r>
            <a:r>
              <a:rPr lang="en-US" dirty="0" smtClean="0"/>
              <a:t> has a </a:t>
            </a:r>
            <a:r>
              <a:rPr lang="en-US" b="1" dirty="0" smtClean="0"/>
              <a:t>rows</a:t>
            </a:r>
            <a:r>
              <a:rPr lang="en-US" dirty="0" smtClean="0"/>
              <a:t> attribute, but it’s not an HTML pass-through attribute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shape</a:t>
            </a:r>
            <a:r>
              <a:rPr lang="en-US" dirty="0" smtClean="0"/>
              <a:t> </a:t>
            </a:r>
            <a:r>
              <a:rPr lang="en-US" dirty="0" err="1" smtClean="0"/>
              <a:t>Shape</a:t>
            </a:r>
            <a:r>
              <a:rPr lang="en-US" dirty="0" smtClean="0"/>
              <a:t> of a region. Valid values: </a:t>
            </a:r>
            <a:r>
              <a:rPr lang="en-US" b="1" dirty="0" smtClean="0"/>
              <a:t>default</a:t>
            </a:r>
            <a:r>
              <a:rPr lang="en-US" dirty="0" smtClean="0"/>
              <a:t>, </a:t>
            </a:r>
            <a:r>
              <a:rPr lang="en-US" b="1" dirty="0" err="1" smtClean="0"/>
              <a:t>rect</a:t>
            </a:r>
            <a:r>
              <a:rPr lang="en-US" dirty="0" err="1" smtClean="0"/>
              <a:t>,</a:t>
            </a:r>
            <a:r>
              <a:rPr lang="en-US" b="1" dirty="0" err="1" smtClean="0"/>
              <a:t>circle</a:t>
            </a:r>
            <a:r>
              <a:rPr lang="en-US" dirty="0" smtClean="0"/>
              <a:t>, </a:t>
            </a:r>
            <a:r>
              <a:rPr lang="en-US" b="1" dirty="0" smtClean="0"/>
              <a:t>poly</a:t>
            </a:r>
            <a:r>
              <a:rPr lang="en-US" dirty="0" smtClean="0"/>
              <a:t>. (default signifies the entire region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size</a:t>
            </a:r>
            <a:r>
              <a:rPr lang="en-US" dirty="0" smtClean="0"/>
              <a:t> </a:t>
            </a:r>
            <a:r>
              <a:rPr lang="en-US" dirty="0" err="1" smtClean="0"/>
              <a:t>Size</a:t>
            </a:r>
            <a:r>
              <a:rPr lang="en-US" dirty="0" smtClean="0"/>
              <a:t> of input </a:t>
            </a:r>
            <a:r>
              <a:rPr lang="en-US" dirty="0" smtClean="0"/>
              <a:t>field</a:t>
            </a:r>
          </a:p>
          <a:p>
            <a:pPr lvl="1"/>
            <a:r>
              <a:rPr lang="en-US" b="1" dirty="0" smtClean="0"/>
              <a:t>width</a:t>
            </a:r>
            <a:r>
              <a:rPr lang="en-US" dirty="0" smtClean="0"/>
              <a:t> </a:t>
            </a:r>
            <a:r>
              <a:rPr lang="en-US" dirty="0" err="1" smtClean="0"/>
              <a:t>Width</a:t>
            </a:r>
            <a:r>
              <a:rPr lang="en-US" dirty="0" smtClean="0"/>
              <a:t> of an element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h:selectOneListbox and h:selectManyListbox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Render </a:t>
            </a:r>
            <a:r>
              <a:rPr lang="en-US" sz="2400" dirty="0" smtClean="0"/>
              <a:t>(generate an image from a model) as HTML tags when you view source.</a:t>
            </a:r>
          </a:p>
          <a:p>
            <a:pPr>
              <a:buNone/>
            </a:pPr>
            <a:r>
              <a:rPr lang="en-US" sz="1600" dirty="0" smtClean="0"/>
              <a:t>&lt;h:selectOneListbox value="#{</a:t>
            </a:r>
            <a:r>
              <a:rPr lang="en-US" sz="1600" dirty="0" err="1" smtClean="0"/>
              <a:t>userData.pizzaData</a:t>
            </a:r>
            <a:r>
              <a:rPr lang="en-US" sz="1600" dirty="0" smtClean="0"/>
              <a:t>}"&gt;</a:t>
            </a:r>
          </a:p>
          <a:p>
            <a:pPr>
              <a:buNone/>
            </a:pPr>
            <a:r>
              <a:rPr lang="en-US" sz="1600" dirty="0" smtClean="0"/>
              <a:t>	&lt;f:selectItem </a:t>
            </a:r>
            <a:r>
              <a:rPr lang="en-US" sz="1600" dirty="0" err="1" smtClean="0"/>
              <a:t>itemValue</a:t>
            </a:r>
            <a:r>
              <a:rPr lang="en-US" sz="1600" dirty="0" smtClean="0"/>
              <a:t>="Cheese" </a:t>
            </a:r>
            <a:r>
              <a:rPr lang="en-US" sz="1600" dirty="0" err="1" smtClean="0"/>
              <a:t>itemLabel</a:t>
            </a:r>
            <a:r>
              <a:rPr lang="en-US" sz="1600" dirty="0" smtClean="0"/>
              <a:t>="Cheese" /&gt;</a:t>
            </a:r>
          </a:p>
          <a:p>
            <a:pPr>
              <a:buNone/>
            </a:pPr>
            <a:r>
              <a:rPr lang="en-US" sz="1600" dirty="0" smtClean="0"/>
              <a:t>  	&lt;f:selectItem </a:t>
            </a:r>
            <a:r>
              <a:rPr lang="en-US" sz="1600" dirty="0" err="1" smtClean="0"/>
              <a:t>itemValue</a:t>
            </a:r>
            <a:r>
              <a:rPr lang="en-US" sz="1600" dirty="0" smtClean="0"/>
              <a:t>="Cheese &amp;amp; Sausage" </a:t>
            </a:r>
            <a:r>
              <a:rPr lang="en-US" sz="1600" dirty="0" err="1" smtClean="0"/>
              <a:t>itemLabel</a:t>
            </a:r>
            <a:r>
              <a:rPr lang="en-US" sz="1600" dirty="0" smtClean="0"/>
              <a:t>="Cheese &amp;amp; Sausage" /&gt;</a:t>
            </a:r>
          </a:p>
          <a:p>
            <a:pPr>
              <a:buNone/>
            </a:pPr>
            <a:r>
              <a:rPr lang="en-US" sz="1600" dirty="0" smtClean="0"/>
              <a:t>    	&lt;f:selectItem </a:t>
            </a:r>
            <a:r>
              <a:rPr lang="en-US" sz="1600" dirty="0" err="1" smtClean="0"/>
              <a:t>itemValue</a:t>
            </a:r>
            <a:r>
              <a:rPr lang="en-US" sz="1600" dirty="0" smtClean="0"/>
              <a:t>="Cheese &amp;amp; Pepperoni" </a:t>
            </a:r>
            <a:r>
              <a:rPr lang="en-US" sz="1600" dirty="0" err="1" smtClean="0"/>
              <a:t>itemLabel</a:t>
            </a:r>
            <a:r>
              <a:rPr lang="en-US" sz="1600" dirty="0" smtClean="0"/>
              <a:t>="Cheese &amp;amp; Pepperoni" /&gt;</a:t>
            </a:r>
          </a:p>
          <a:p>
            <a:pPr>
              <a:buNone/>
            </a:pPr>
            <a:r>
              <a:rPr lang="en-US" sz="1600" dirty="0" smtClean="0"/>
              <a:t>    	&lt;f:selectItem </a:t>
            </a:r>
            <a:r>
              <a:rPr lang="en-US" sz="1600" dirty="0" err="1" smtClean="0"/>
              <a:t>itemValue</a:t>
            </a:r>
            <a:r>
              <a:rPr lang="en-US" sz="1600" dirty="0" smtClean="0"/>
              <a:t>="Hawaiian" </a:t>
            </a:r>
            <a:r>
              <a:rPr lang="en-US" sz="1600" dirty="0" err="1" smtClean="0"/>
              <a:t>itemLabel</a:t>
            </a:r>
            <a:r>
              <a:rPr lang="en-US" sz="1600" dirty="0" smtClean="0"/>
              <a:t>="Hawaiian" /&gt;</a:t>
            </a:r>
          </a:p>
          <a:p>
            <a:pPr>
              <a:buNone/>
            </a:pPr>
            <a:r>
              <a:rPr lang="en-US" sz="1600" dirty="0" smtClean="0"/>
              <a:t>   	 &lt;f:selectItem </a:t>
            </a:r>
            <a:r>
              <a:rPr lang="en-US" sz="1600" dirty="0" err="1" smtClean="0"/>
              <a:t>itemValue</a:t>
            </a:r>
            <a:r>
              <a:rPr lang="en-US" sz="1600" dirty="0" smtClean="0"/>
              <a:t>="Chicken Alfredo" </a:t>
            </a:r>
            <a:r>
              <a:rPr lang="en-US" sz="1600" dirty="0" err="1" smtClean="0"/>
              <a:t>itemLabel</a:t>
            </a:r>
            <a:r>
              <a:rPr lang="en-US" sz="1600" dirty="0" smtClean="0"/>
              <a:t>="Chicken Alfredo" /&gt;	</a:t>
            </a:r>
          </a:p>
          <a:p>
            <a:pPr>
              <a:buNone/>
            </a:pPr>
            <a:r>
              <a:rPr lang="en-US" sz="1600" dirty="0" smtClean="0"/>
              <a:t>&lt;/h:selectOneListbox&gt; </a:t>
            </a:r>
          </a:p>
          <a:p>
            <a:pPr>
              <a:buNone/>
            </a:pPr>
            <a:r>
              <a:rPr lang="en-US" sz="1600" b="1" dirty="0" smtClean="0"/>
              <a:t>RENDERED AS:</a:t>
            </a:r>
          </a:p>
          <a:p>
            <a:pPr>
              <a:buNone/>
            </a:pPr>
            <a:r>
              <a:rPr lang="en-US" sz="1600" dirty="0" smtClean="0"/>
              <a:t>&lt;select size="5" name="j_idt4:j_idt6"&gt;</a:t>
            </a:r>
          </a:p>
          <a:p>
            <a:pPr>
              <a:buNone/>
            </a:pPr>
            <a:r>
              <a:rPr lang="en-US" sz="1600" dirty="0" smtClean="0"/>
              <a:t>	&lt;option value="Cheese"&gt;Cheese&lt;/option&gt;</a:t>
            </a:r>
          </a:p>
          <a:p>
            <a:pPr>
              <a:buNone/>
            </a:pPr>
            <a:r>
              <a:rPr lang="en-US" sz="1600" dirty="0" smtClean="0"/>
              <a:t>	&lt;option selected="selected" value="Cheese &amp; Sausage"&gt;Cheese &amp; Sausage&lt;/option&gt;</a:t>
            </a:r>
          </a:p>
          <a:p>
            <a:pPr>
              <a:buNone/>
            </a:pPr>
            <a:r>
              <a:rPr lang="en-US" sz="1600" dirty="0" smtClean="0"/>
              <a:t>	&lt;option value="Cheese &amp; Pepperoni"&gt;Cheese &amp; Pepperoni&lt;/option&gt;</a:t>
            </a:r>
          </a:p>
          <a:p>
            <a:pPr>
              <a:buNone/>
            </a:pPr>
            <a:r>
              <a:rPr lang="en-US" sz="1600" dirty="0" smtClean="0"/>
              <a:t>	&lt;option value="Hawaiian"&gt;Hawaiian&lt;/option&gt;</a:t>
            </a:r>
          </a:p>
          <a:p>
            <a:pPr>
              <a:buNone/>
            </a:pPr>
            <a:r>
              <a:rPr lang="en-US" sz="1600" dirty="0" smtClean="0"/>
              <a:t>	&lt;option value="Chicken Alfredo"&gt;Chicken Alfredo&lt;/option&gt;</a:t>
            </a:r>
          </a:p>
          <a:p>
            <a:pPr>
              <a:buNone/>
            </a:pPr>
            <a:r>
              <a:rPr lang="en-US" sz="1600" dirty="0" smtClean="0"/>
              <a:t>&lt;/select&gt;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h:selectOneListbox and h:selectManyListbox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According to </a:t>
            </a:r>
            <a:r>
              <a:rPr lang="en-US" dirty="0" err="1" smtClean="0"/>
              <a:t>mkyong</a:t>
            </a:r>
            <a:r>
              <a:rPr lang="en-US" dirty="0" smtClean="0"/>
              <a:t>, “The property to hold the multi-select </a:t>
            </a:r>
            <a:r>
              <a:rPr lang="en-US" dirty="0" err="1" smtClean="0"/>
              <a:t>listbox</a:t>
            </a:r>
            <a:r>
              <a:rPr lang="en-US" dirty="0" smtClean="0"/>
              <a:t> value, must be a type of Collection or Array.”</a:t>
            </a:r>
          </a:p>
          <a:p>
            <a:pPr lvl="1"/>
            <a:r>
              <a:rPr lang="en-US" dirty="0" smtClean="0"/>
              <a:t>An error is thrown if the proper is not properly set.</a:t>
            </a:r>
          </a:p>
          <a:p>
            <a:r>
              <a:rPr lang="en-US" dirty="0" smtClean="0"/>
              <a:t>To pre-select an element to be displayed when using the h:selectManyListbox, set the value(s) within the Bean Class for bean initialization.</a:t>
            </a:r>
          </a:p>
          <a:p>
            <a:pPr lvl="1"/>
            <a:r>
              <a:rPr lang="en-US" dirty="0" smtClean="0"/>
              <a:t>Private String[]  choice = {“Mushrooms”, “Onions”};</a:t>
            </a:r>
          </a:p>
          <a:p>
            <a:pPr lvl="1"/>
            <a:r>
              <a:rPr lang="en-US" dirty="0" smtClean="0"/>
              <a:t>View will contain all the values</a:t>
            </a:r>
          </a:p>
          <a:p>
            <a:pPr lvl="1"/>
            <a:endParaRPr lang="en-US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1" y="6096000"/>
            <a:ext cx="8153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/>
              <a:t>mkyong</a:t>
            </a:r>
            <a:r>
              <a:rPr lang="en-US" sz="1200" dirty="0" smtClean="0"/>
              <a:t> (2010, October 14). JSF 2 Multiple Select </a:t>
            </a:r>
            <a:r>
              <a:rPr lang="en-US" sz="1200" dirty="0" err="1" smtClean="0"/>
              <a:t>Listbox</a:t>
            </a:r>
            <a:r>
              <a:rPr lang="en-US" sz="1200" dirty="0" smtClean="0"/>
              <a:t> Example. </a:t>
            </a:r>
            <a:r>
              <a:rPr lang="en-US" sz="1200" i="1" dirty="0" smtClean="0"/>
              <a:t>mkyong.com</a:t>
            </a:r>
            <a:r>
              <a:rPr lang="en-US" sz="1200" dirty="0" smtClean="0"/>
              <a:t>. Retrieved Oct. 26, 2013, from </a:t>
            </a:r>
            <a:r>
              <a:rPr lang="en-US" sz="1200" dirty="0" smtClean="0">
                <a:hlinkClick r:id="rId3"/>
              </a:rPr>
              <a:t>http://www.mkyong.com/jsf2/jsf-2-multiple-select-listbox-example/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350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h:selectOneListbox and h:selectManyListbox</vt:lpstr>
      <vt:lpstr>h:selectOneListbox and h:selectManyListbox</vt:lpstr>
      <vt:lpstr>h:selectOneListbox and h:selectManyListbox</vt:lpstr>
      <vt:lpstr>h:selectOneListbox and h:selectManyListbox</vt:lpstr>
      <vt:lpstr>h:selectOneListbox and h:selectManyListbox</vt:lpstr>
      <vt:lpstr>h:selectOneListbox and h:selectManyListbox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h:selectOneListbox and h:selectManyListbox</dc:title>
  <dc:creator>tim</dc:creator>
  <cp:lastModifiedBy>tim</cp:lastModifiedBy>
  <cp:revision>71</cp:revision>
  <dcterms:created xsi:type="dcterms:W3CDTF">2013-10-25T00:38:38Z</dcterms:created>
  <dcterms:modified xsi:type="dcterms:W3CDTF">2013-10-29T00:02:35Z</dcterms:modified>
</cp:coreProperties>
</file>