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601B-4B3A-4BEA-B5E6-54A953455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44F35-B27F-444D-854C-D250B9FFB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0219B-F55D-4ABD-AFB6-5B27917D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5382-C296-4604-86DE-C1B04146DCD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68EE2-54A1-428A-BD5C-6D135779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BD36-3BFC-4C06-B781-EEDCABE7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8D2C-8CEA-49CE-9D76-113B3C93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4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12DD-37B4-4D78-A73D-216D186B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14F25-97FF-47D2-AC34-44A4C998F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2E34F-4F26-4B32-B665-2FD2C905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5382-C296-4604-86DE-C1B04146DCD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43F7F-8313-428F-8D23-C7063DC6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1692-DCB2-4038-901F-A13611BA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8D2C-8CEA-49CE-9D76-113B3C93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7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A1286-2A17-4748-AACC-107831299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B573B-8932-4F4C-8763-AC779CF66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048A-1D8E-47D6-AA4C-13808F2B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5382-C296-4604-86DE-C1B04146DCD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DB1B-C28E-402E-8054-005DEBAB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22703-EB0A-4F0E-A783-4962DBB0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8D2C-8CEA-49CE-9D76-113B3C93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5B9F-1633-4B5F-A327-733E0D08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BB64F-549B-4051-80E5-3F6BABA7A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E3235-2AD2-42EC-9461-3EA79534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5382-C296-4604-86DE-C1B04146DCD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EA6D7-B295-4AA5-A8AC-9755BFCF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FACD-4D50-4CA6-B573-C9C05C31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8D2C-8CEA-49CE-9D76-113B3C93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7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0B17-4D67-4A36-AF25-606B9FE9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A6BC3-44B4-41A6-9116-17AA3EC6F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1F1D4-C44C-4BC1-BE2D-034FF15F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5382-C296-4604-86DE-C1B04146DCD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F9313-718A-4575-913C-CF26428B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7ACDC-A21E-44AA-B713-540F25D7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8D2C-8CEA-49CE-9D76-113B3C93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5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27FA-CE12-4BAE-AE07-B6CE3BB5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DB4D-81A7-4E1C-9075-01A412864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42E0A-3203-452C-9D54-86B707B1D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233F1-692A-401B-B460-B5043DB1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5382-C296-4604-86DE-C1B04146DCD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78863-AF7F-415D-A479-37E6F034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AE4A4-2746-4F66-B94B-F5A50492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8D2C-8CEA-49CE-9D76-113B3C93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7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3A8D-A1BB-4F96-8254-F421E7B1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AB3E4-64C4-46CC-B292-E292B98A6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B6EC6-0379-4D02-AF7D-AE90CD122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FE290-89E5-497B-8811-7D5808113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40029-A85C-44D1-B8FE-703F6336E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E259F-528D-4E64-9E08-0F7D6919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5382-C296-4604-86DE-C1B04146DCD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30547-D47F-48AA-A710-B5FEB560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A83EB-1140-4854-9042-ED2898C0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8D2C-8CEA-49CE-9D76-113B3C93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8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7C65-EAA6-40AB-B572-B1BA191B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F62B2-1C59-4E58-84A2-780AB5C9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5382-C296-4604-86DE-C1B04146DCD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63AD2-3872-49BE-B981-94217A59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30712-4D5E-4D7A-89C7-203ED4E0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8D2C-8CEA-49CE-9D76-113B3C93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2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04F45-0003-4668-8A9C-AE6DA6D9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5382-C296-4604-86DE-C1B04146DCD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C0D97-0153-46F7-BC69-99E5F7BD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8E2D7-719A-4834-8D1C-EAF343B9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8D2C-8CEA-49CE-9D76-113B3C93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0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BE8B-17B0-4323-B8DD-BD22DA9C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DAE1-93E4-4302-90A0-D13F7450D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36605-043D-4459-B375-F7A3756FC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22084-AD52-460C-98E4-AEF9916B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5382-C296-4604-86DE-C1B04146DCD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59943-B138-4FAD-B7A5-5EFEE44B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E3ECD-6E84-42BD-80BF-FF280AB8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8D2C-8CEA-49CE-9D76-113B3C93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8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3A38-8E49-4D87-B17E-4F53BAD9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9FFB1-0372-448E-9C13-7604E2F9B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AAB8F-02A9-4BDB-BD84-0DF25FE69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3D2F3-E28F-485F-A47D-534ACE21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5382-C296-4604-86DE-C1B04146DCD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7CF5C-60B1-400B-9BEF-30A99FE6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85917-0C7F-41C8-8EE7-15BC76F1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8D2C-8CEA-49CE-9D76-113B3C93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AEB44-C5E6-4DEB-B7B4-B4C49522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CA798-7028-4447-818E-ED553551C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AFA41-D0ED-4CCC-B016-1F28D7DF6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F5382-C296-4604-86DE-C1B04146DCD3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10E52-779C-4776-A7A6-EEDC279B4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E3FAE-75BB-4305-97B0-15B63EF14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38D2C-8CEA-49CE-9D76-113B3C93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8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4B53-9B23-4E23-A983-BB35390B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6D266-82BE-4ECF-A407-6E26589BA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Workers are classified as staff (salary worker) and wage workers.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Companies and organizations hold jobs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Workers acquire knowledge and skills through academic courses and skill training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two entities have courses attributes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job pays one worker only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job requires many skills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Jobs are classified into categories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Descriptions of the same type of jobs is preserved in entity position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7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4664E18A-F31F-4BFC-B4FC-27E1A0A77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510" y="517495"/>
            <a:ext cx="1314450" cy="419100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GICS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BC5152D-7C04-4017-8A51-571F8A5CF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842" y="1011266"/>
            <a:ext cx="1314450" cy="419100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9586DEA-EB03-4B46-A9F8-31B83CF03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783" y="2446912"/>
            <a:ext cx="131445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0FCEAE9-DD33-4B6D-AEEE-4FC8E8C82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131" y="3950798"/>
            <a:ext cx="1314450" cy="4191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C08D17-92EE-4CEC-83B1-685676ED0158}"/>
              </a:ext>
            </a:extLst>
          </p:cNvPr>
          <p:cNvSpPr/>
          <p:nvPr/>
        </p:nvSpPr>
        <p:spPr>
          <a:xfrm>
            <a:off x="0" y="7762"/>
            <a:ext cx="874902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Industry 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857B48-9423-45A2-B21F-85F24A731834}"/>
              </a:ext>
            </a:extLst>
          </p:cNvPr>
          <p:cNvSpPr/>
          <p:nvPr/>
        </p:nvSpPr>
        <p:spPr>
          <a:xfrm>
            <a:off x="898452" y="7762"/>
            <a:ext cx="874902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Industry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7E49CE-6BF4-44B8-80BF-1EB6E1BB6DCD}"/>
              </a:ext>
            </a:extLst>
          </p:cNvPr>
          <p:cNvCxnSpPr>
            <a:cxnSpLocks/>
            <a:stCxn id="4" idx="0"/>
            <a:endCxn id="8" idx="4"/>
          </p:cNvCxnSpPr>
          <p:nvPr/>
        </p:nvCxnSpPr>
        <p:spPr>
          <a:xfrm flipH="1" flipV="1">
            <a:off x="437451" y="426862"/>
            <a:ext cx="1697284" cy="9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14AA9C-B11E-4A00-9DB7-9718B62E070C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H="1" flipV="1">
            <a:off x="1335903" y="426862"/>
            <a:ext cx="798832" cy="9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F5B672E-DAED-4177-9C6C-F3BD0ED21B57}"/>
              </a:ext>
            </a:extLst>
          </p:cNvPr>
          <p:cNvSpPr/>
          <p:nvPr/>
        </p:nvSpPr>
        <p:spPr>
          <a:xfrm>
            <a:off x="1802846" y="-611"/>
            <a:ext cx="663779" cy="418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CB1035-5CB4-444D-A720-EF60623D603B}"/>
              </a:ext>
            </a:extLst>
          </p:cNvPr>
          <p:cNvCxnSpPr>
            <a:cxnSpLocks/>
            <a:stCxn id="14" idx="4"/>
            <a:endCxn id="4" idx="0"/>
          </p:cNvCxnSpPr>
          <p:nvPr/>
        </p:nvCxnSpPr>
        <p:spPr>
          <a:xfrm flipH="1">
            <a:off x="2134735" y="417878"/>
            <a:ext cx="1" cy="99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5F1E8B3-CFC2-4593-A84E-369C57EBA2D9}"/>
              </a:ext>
            </a:extLst>
          </p:cNvPr>
          <p:cNvSpPr/>
          <p:nvPr/>
        </p:nvSpPr>
        <p:spPr>
          <a:xfrm>
            <a:off x="3375979" y="8373"/>
            <a:ext cx="1094371" cy="418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Description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C61630-7660-49A1-98D3-9A7B6F813BF9}"/>
              </a:ext>
            </a:extLst>
          </p:cNvPr>
          <p:cNvCxnSpPr>
            <a:cxnSpLocks/>
            <a:stCxn id="23" idx="4"/>
            <a:endCxn id="4" idx="0"/>
          </p:cNvCxnSpPr>
          <p:nvPr/>
        </p:nvCxnSpPr>
        <p:spPr>
          <a:xfrm flipH="1">
            <a:off x="2134735" y="426862"/>
            <a:ext cx="1788430" cy="9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8FFAC8F-248C-4F13-9451-9DD5492E3122}"/>
              </a:ext>
            </a:extLst>
          </p:cNvPr>
          <p:cNvSpPr/>
          <p:nvPr/>
        </p:nvSpPr>
        <p:spPr>
          <a:xfrm>
            <a:off x="2520563" y="-8636"/>
            <a:ext cx="801478" cy="418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Parent ID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B21F7-9578-470F-9522-4CA26B86314B}"/>
              </a:ext>
            </a:extLst>
          </p:cNvPr>
          <p:cNvCxnSpPr>
            <a:cxnSpLocks/>
            <a:stCxn id="4" idx="0"/>
            <a:endCxn id="51" idx="4"/>
          </p:cNvCxnSpPr>
          <p:nvPr/>
        </p:nvCxnSpPr>
        <p:spPr>
          <a:xfrm flipV="1">
            <a:off x="2134735" y="409853"/>
            <a:ext cx="786567" cy="107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1">
            <a:extLst>
              <a:ext uri="{FF2B5EF4-FFF2-40B4-BE49-F238E27FC236}">
                <a16:creationId xmlns:a16="http://schemas.microsoft.com/office/drawing/2014/main" id="{02FF43F4-C47E-4E71-A744-971E083E2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496" y="2080870"/>
            <a:ext cx="1314450" cy="419100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F046606-11B5-4D6E-B33D-935514277D77}"/>
              </a:ext>
            </a:extLst>
          </p:cNvPr>
          <p:cNvSpPr/>
          <p:nvPr/>
        </p:nvSpPr>
        <p:spPr>
          <a:xfrm>
            <a:off x="2520563" y="1533955"/>
            <a:ext cx="1026506" cy="409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Person ID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D7F162B-6700-487D-8DCB-B40E00E8D466}"/>
              </a:ext>
            </a:extLst>
          </p:cNvPr>
          <p:cNvSpPr/>
          <p:nvPr/>
        </p:nvSpPr>
        <p:spPr>
          <a:xfrm>
            <a:off x="15742" y="1567624"/>
            <a:ext cx="755009" cy="39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573503A-9640-4F7D-862A-1B18E5EA8067}"/>
              </a:ext>
            </a:extLst>
          </p:cNvPr>
          <p:cNvSpPr/>
          <p:nvPr/>
        </p:nvSpPr>
        <p:spPr>
          <a:xfrm>
            <a:off x="797903" y="1567624"/>
            <a:ext cx="913347" cy="39757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C5A1187-BE39-404E-AFB3-2544288AE070}"/>
              </a:ext>
            </a:extLst>
          </p:cNvPr>
          <p:cNvSpPr/>
          <p:nvPr/>
        </p:nvSpPr>
        <p:spPr>
          <a:xfrm>
            <a:off x="132128" y="1062020"/>
            <a:ext cx="724752" cy="39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Zip Code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2E88A51-63D0-45F7-82EF-712D403C62EC}"/>
              </a:ext>
            </a:extLst>
          </p:cNvPr>
          <p:cNvSpPr/>
          <p:nvPr/>
        </p:nvSpPr>
        <p:spPr>
          <a:xfrm>
            <a:off x="1765344" y="1574234"/>
            <a:ext cx="724753" cy="363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79DD632-6E0F-40E8-A525-2998B552C32F}"/>
              </a:ext>
            </a:extLst>
          </p:cNvPr>
          <p:cNvSpPr/>
          <p:nvPr/>
        </p:nvSpPr>
        <p:spPr>
          <a:xfrm>
            <a:off x="3577535" y="1545652"/>
            <a:ext cx="909073" cy="41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Gender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CEEB53E-526C-4B02-9C8F-C444BE5A07BD}"/>
              </a:ext>
            </a:extLst>
          </p:cNvPr>
          <p:cNvSpPr/>
          <p:nvPr/>
        </p:nvSpPr>
        <p:spPr>
          <a:xfrm>
            <a:off x="4517074" y="1528711"/>
            <a:ext cx="829442" cy="419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Phone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32302FD-12D8-49E9-9715-0B76F7165CF0}"/>
              </a:ext>
            </a:extLst>
          </p:cNvPr>
          <p:cNvCxnSpPr>
            <a:cxnSpLocks/>
            <a:stCxn id="71" idx="4"/>
            <a:endCxn id="64" idx="0"/>
          </p:cNvCxnSpPr>
          <p:nvPr/>
        </p:nvCxnSpPr>
        <p:spPr>
          <a:xfrm flipH="1">
            <a:off x="2127721" y="1948337"/>
            <a:ext cx="2804074" cy="132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59848C-FF37-4E5B-B397-C3C8C53C3C2C}"/>
              </a:ext>
            </a:extLst>
          </p:cNvPr>
          <p:cNvCxnSpPr>
            <a:cxnSpLocks/>
            <a:stCxn id="70" idx="4"/>
            <a:endCxn id="64" idx="0"/>
          </p:cNvCxnSpPr>
          <p:nvPr/>
        </p:nvCxnSpPr>
        <p:spPr>
          <a:xfrm flipH="1">
            <a:off x="2127721" y="1964142"/>
            <a:ext cx="1904351" cy="11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F872EBB-6486-484E-9BFF-07B413FB4E40}"/>
              </a:ext>
            </a:extLst>
          </p:cNvPr>
          <p:cNvCxnSpPr>
            <a:cxnSpLocks/>
            <a:stCxn id="65" idx="4"/>
            <a:endCxn id="64" idx="0"/>
          </p:cNvCxnSpPr>
          <p:nvPr/>
        </p:nvCxnSpPr>
        <p:spPr>
          <a:xfrm flipH="1">
            <a:off x="2127721" y="1943094"/>
            <a:ext cx="906095" cy="13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4BBBB01-3E64-4445-833A-40A53E7E48C6}"/>
              </a:ext>
            </a:extLst>
          </p:cNvPr>
          <p:cNvCxnSpPr>
            <a:cxnSpLocks/>
            <a:stCxn id="66" idx="4"/>
            <a:endCxn id="64" idx="0"/>
          </p:cNvCxnSpPr>
          <p:nvPr/>
        </p:nvCxnSpPr>
        <p:spPr>
          <a:xfrm>
            <a:off x="393247" y="1965199"/>
            <a:ext cx="1734474" cy="115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69C24C-EDD3-4B0A-914B-38548399EED8}"/>
              </a:ext>
            </a:extLst>
          </p:cNvPr>
          <p:cNvCxnSpPr>
            <a:cxnSpLocks/>
            <a:stCxn id="67" idx="4"/>
            <a:endCxn id="64" idx="0"/>
          </p:cNvCxnSpPr>
          <p:nvPr/>
        </p:nvCxnSpPr>
        <p:spPr>
          <a:xfrm>
            <a:off x="1254577" y="1965199"/>
            <a:ext cx="873144" cy="115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87A51ED-C145-4027-8DD0-04D579646F7F}"/>
              </a:ext>
            </a:extLst>
          </p:cNvPr>
          <p:cNvCxnSpPr>
            <a:cxnSpLocks/>
            <a:stCxn id="68" idx="4"/>
            <a:endCxn id="67" idx="0"/>
          </p:cNvCxnSpPr>
          <p:nvPr/>
        </p:nvCxnSpPr>
        <p:spPr>
          <a:xfrm>
            <a:off x="494504" y="1459595"/>
            <a:ext cx="760073" cy="108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7A45BCF-D2B9-465F-84A8-87CB5D3301B3}"/>
              </a:ext>
            </a:extLst>
          </p:cNvPr>
          <p:cNvCxnSpPr>
            <a:cxnSpLocks/>
            <a:stCxn id="64" idx="0"/>
            <a:endCxn id="69" idx="4"/>
          </p:cNvCxnSpPr>
          <p:nvPr/>
        </p:nvCxnSpPr>
        <p:spPr>
          <a:xfrm flipV="1">
            <a:off x="2127721" y="1937674"/>
            <a:ext cx="0" cy="143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80B2A62B-87D5-42C6-BB7E-8EAF00B03C1D}"/>
              </a:ext>
            </a:extLst>
          </p:cNvPr>
          <p:cNvSpPr/>
          <p:nvPr/>
        </p:nvSpPr>
        <p:spPr>
          <a:xfrm>
            <a:off x="870403" y="1062020"/>
            <a:ext cx="768346" cy="39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Street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263AA71E-B637-4E61-BBFD-132EB7BE72D5}"/>
              </a:ext>
            </a:extLst>
          </p:cNvPr>
          <p:cNvSpPr/>
          <p:nvPr/>
        </p:nvSpPr>
        <p:spPr>
          <a:xfrm>
            <a:off x="1654010" y="1067646"/>
            <a:ext cx="585417" cy="39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City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C45E578-E749-4E65-A101-E6B9B59A0808}"/>
              </a:ext>
            </a:extLst>
          </p:cNvPr>
          <p:cNvCxnSpPr>
            <a:stCxn id="194" idx="4"/>
            <a:endCxn id="67" idx="0"/>
          </p:cNvCxnSpPr>
          <p:nvPr/>
        </p:nvCxnSpPr>
        <p:spPr>
          <a:xfrm>
            <a:off x="1254576" y="1459595"/>
            <a:ext cx="1" cy="108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61BB2E66-1CE3-47E6-9C12-9FF42D98BC1E}"/>
              </a:ext>
            </a:extLst>
          </p:cNvPr>
          <p:cNvCxnSpPr>
            <a:stCxn id="195" idx="4"/>
            <a:endCxn id="67" idx="0"/>
          </p:cNvCxnSpPr>
          <p:nvPr/>
        </p:nvCxnSpPr>
        <p:spPr>
          <a:xfrm flipH="1">
            <a:off x="1254577" y="1465221"/>
            <a:ext cx="692142" cy="102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4">
            <a:extLst>
              <a:ext uri="{FF2B5EF4-FFF2-40B4-BE49-F238E27FC236}">
                <a16:creationId xmlns:a16="http://schemas.microsoft.com/office/drawing/2014/main" id="{7BE9FE10-0B9F-4491-A412-EC9ABB871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510" y="3575508"/>
            <a:ext cx="131445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BB6E1D61-2BF1-41AA-99DA-45A8EBE3E1DA}"/>
              </a:ext>
            </a:extLst>
          </p:cNvPr>
          <p:cNvSpPr/>
          <p:nvPr/>
        </p:nvSpPr>
        <p:spPr>
          <a:xfrm>
            <a:off x="147036" y="3018863"/>
            <a:ext cx="876457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Skill Code</a:t>
            </a: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0929608-AC87-4305-8255-B168C64495EF}"/>
              </a:ext>
            </a:extLst>
          </p:cNvPr>
          <p:cNvSpPr/>
          <p:nvPr/>
        </p:nvSpPr>
        <p:spPr>
          <a:xfrm>
            <a:off x="3340457" y="3023579"/>
            <a:ext cx="1026505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D0F3A2A6-C16E-498B-872D-0C1242BF8510}"/>
              </a:ext>
            </a:extLst>
          </p:cNvPr>
          <p:cNvSpPr/>
          <p:nvPr/>
        </p:nvSpPr>
        <p:spPr>
          <a:xfrm>
            <a:off x="2127720" y="3042899"/>
            <a:ext cx="1192203" cy="392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9F4FC4DF-1D45-4EB3-B227-6A1D53A13A35}"/>
              </a:ext>
            </a:extLst>
          </p:cNvPr>
          <p:cNvSpPr/>
          <p:nvPr/>
        </p:nvSpPr>
        <p:spPr>
          <a:xfrm>
            <a:off x="1080681" y="3018864"/>
            <a:ext cx="1026505" cy="437521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Level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2E5DAC0C-5A90-4375-9714-7E62F3790914}"/>
              </a:ext>
            </a:extLst>
          </p:cNvPr>
          <p:cNvSpPr/>
          <p:nvPr/>
        </p:nvSpPr>
        <p:spPr>
          <a:xfrm>
            <a:off x="1088502" y="2618301"/>
            <a:ext cx="1018684" cy="363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Beginner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A5180170-2346-4263-B277-54B836303B24}"/>
              </a:ext>
            </a:extLst>
          </p:cNvPr>
          <p:cNvSpPr/>
          <p:nvPr/>
        </p:nvSpPr>
        <p:spPr>
          <a:xfrm>
            <a:off x="2127575" y="2636845"/>
            <a:ext cx="985728" cy="363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EC1C87D5-2045-4967-B1A2-69C507615E2C}"/>
              </a:ext>
            </a:extLst>
          </p:cNvPr>
          <p:cNvSpPr/>
          <p:nvPr/>
        </p:nvSpPr>
        <p:spPr>
          <a:xfrm>
            <a:off x="15742" y="2599763"/>
            <a:ext cx="1052187" cy="363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Advanced</a:t>
            </a: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BB35E0F-1D2F-48E4-82AC-1B7FAA8445C8}"/>
              </a:ext>
            </a:extLst>
          </p:cNvPr>
          <p:cNvCxnSpPr>
            <a:cxnSpLocks/>
            <a:stCxn id="220" idx="0"/>
            <a:endCxn id="221" idx="4"/>
          </p:cNvCxnSpPr>
          <p:nvPr/>
        </p:nvCxnSpPr>
        <p:spPr>
          <a:xfrm flipV="1">
            <a:off x="1593934" y="2981907"/>
            <a:ext cx="3910" cy="3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13A3406-C8DE-423C-A91A-52D25FE358A4}"/>
              </a:ext>
            </a:extLst>
          </p:cNvPr>
          <p:cNvCxnSpPr>
            <a:cxnSpLocks/>
            <a:stCxn id="220" idx="0"/>
            <a:endCxn id="222" idx="4"/>
          </p:cNvCxnSpPr>
          <p:nvPr/>
        </p:nvCxnSpPr>
        <p:spPr>
          <a:xfrm flipV="1">
            <a:off x="1593934" y="3000451"/>
            <a:ext cx="1026505" cy="1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87C76E94-8417-4CE8-8D35-CEE3F9480C41}"/>
              </a:ext>
            </a:extLst>
          </p:cNvPr>
          <p:cNvCxnSpPr>
            <a:cxnSpLocks/>
            <a:stCxn id="220" idx="0"/>
            <a:endCxn id="223" idx="4"/>
          </p:cNvCxnSpPr>
          <p:nvPr/>
        </p:nvCxnSpPr>
        <p:spPr>
          <a:xfrm flipH="1" flipV="1">
            <a:off x="541836" y="2963369"/>
            <a:ext cx="1052098" cy="55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C444005-8121-4AE9-9A9E-70870CFF0826}"/>
              </a:ext>
            </a:extLst>
          </p:cNvPr>
          <p:cNvCxnSpPr>
            <a:cxnSpLocks/>
            <a:stCxn id="217" idx="4"/>
            <a:endCxn id="216" idx="0"/>
          </p:cNvCxnSpPr>
          <p:nvPr/>
        </p:nvCxnSpPr>
        <p:spPr>
          <a:xfrm>
            <a:off x="585265" y="3456384"/>
            <a:ext cx="1549470" cy="119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AFC4018C-FFCA-4B94-97D5-1364598D071E}"/>
              </a:ext>
            </a:extLst>
          </p:cNvPr>
          <p:cNvCxnSpPr>
            <a:cxnSpLocks/>
            <a:stCxn id="218" idx="4"/>
            <a:endCxn id="216" idx="0"/>
          </p:cNvCxnSpPr>
          <p:nvPr/>
        </p:nvCxnSpPr>
        <p:spPr>
          <a:xfrm flipH="1">
            <a:off x="2134735" y="3461100"/>
            <a:ext cx="1718975" cy="11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8FEF7D2-43C1-4559-BA8E-80B84BCEEF51}"/>
              </a:ext>
            </a:extLst>
          </p:cNvPr>
          <p:cNvCxnSpPr>
            <a:cxnSpLocks/>
            <a:stCxn id="219" idx="4"/>
            <a:endCxn id="216" idx="0"/>
          </p:cNvCxnSpPr>
          <p:nvPr/>
        </p:nvCxnSpPr>
        <p:spPr>
          <a:xfrm flipH="1">
            <a:off x="2134735" y="3435585"/>
            <a:ext cx="589087" cy="139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881B961-0958-45B6-98AF-1055C47F4A20}"/>
              </a:ext>
            </a:extLst>
          </p:cNvPr>
          <p:cNvCxnSpPr>
            <a:cxnSpLocks/>
            <a:stCxn id="220" idx="4"/>
            <a:endCxn id="216" idx="0"/>
          </p:cNvCxnSpPr>
          <p:nvPr/>
        </p:nvCxnSpPr>
        <p:spPr>
          <a:xfrm>
            <a:off x="1593934" y="3456385"/>
            <a:ext cx="540801" cy="11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8">
            <a:extLst>
              <a:ext uri="{FF2B5EF4-FFF2-40B4-BE49-F238E27FC236}">
                <a16:creationId xmlns:a16="http://schemas.microsoft.com/office/drawing/2014/main" id="{D1973965-8AA0-4DEF-AA04-A4B5BA593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4" y="4869795"/>
            <a:ext cx="1314450" cy="419100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DDAA4AB6-4659-4109-AFC1-B33280A52653}"/>
              </a:ext>
            </a:extLst>
          </p:cNvPr>
          <p:cNvSpPr/>
          <p:nvPr/>
        </p:nvSpPr>
        <p:spPr>
          <a:xfrm>
            <a:off x="59019" y="4440030"/>
            <a:ext cx="1026505" cy="360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Position Code</a:t>
            </a: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B9CB894E-871B-49F6-B350-0A0B2A55DC79}"/>
              </a:ext>
            </a:extLst>
          </p:cNvPr>
          <p:cNvCxnSpPr>
            <a:cxnSpLocks/>
            <a:stCxn id="331" idx="0"/>
            <a:endCxn id="332" idx="4"/>
          </p:cNvCxnSpPr>
          <p:nvPr/>
        </p:nvCxnSpPr>
        <p:spPr>
          <a:xfrm flipH="1" flipV="1">
            <a:off x="572272" y="4800649"/>
            <a:ext cx="1374447" cy="69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Oval 333">
            <a:extLst>
              <a:ext uri="{FF2B5EF4-FFF2-40B4-BE49-F238E27FC236}">
                <a16:creationId xmlns:a16="http://schemas.microsoft.com/office/drawing/2014/main" id="{3415555F-4329-418D-92BF-921E77687520}"/>
              </a:ext>
            </a:extLst>
          </p:cNvPr>
          <p:cNvSpPr/>
          <p:nvPr/>
        </p:nvSpPr>
        <p:spPr>
          <a:xfrm>
            <a:off x="2068407" y="4468792"/>
            <a:ext cx="627619" cy="302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C4FC755C-0421-4160-B1A5-785089BE4A8F}"/>
              </a:ext>
            </a:extLst>
          </p:cNvPr>
          <p:cNvSpPr/>
          <p:nvPr/>
        </p:nvSpPr>
        <p:spPr>
          <a:xfrm>
            <a:off x="1156750" y="4449242"/>
            <a:ext cx="876702" cy="34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42AD5E9E-6BD5-43CC-9E0D-4F1617F368AA}"/>
              </a:ext>
            </a:extLst>
          </p:cNvPr>
          <p:cNvSpPr/>
          <p:nvPr/>
        </p:nvSpPr>
        <p:spPr>
          <a:xfrm>
            <a:off x="2708885" y="4482764"/>
            <a:ext cx="592819" cy="30213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Pay</a:t>
            </a:r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8A803BFF-949D-4535-AF42-BDD4105141C3}"/>
              </a:ext>
            </a:extLst>
          </p:cNvPr>
          <p:cNvSpPr/>
          <p:nvPr/>
        </p:nvSpPr>
        <p:spPr>
          <a:xfrm>
            <a:off x="2405623" y="4036571"/>
            <a:ext cx="627619" cy="375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5C02F7E5-F03C-446A-85C5-038DDB77A6DC}"/>
              </a:ext>
            </a:extLst>
          </p:cNvPr>
          <p:cNvSpPr/>
          <p:nvPr/>
        </p:nvSpPr>
        <p:spPr>
          <a:xfrm>
            <a:off x="3063262" y="4036571"/>
            <a:ext cx="627619" cy="375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Low</a:t>
            </a:r>
          </a:p>
        </p:txBody>
      </p: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AECD3624-D2FB-404F-902A-98CF9444BD00}"/>
              </a:ext>
            </a:extLst>
          </p:cNvPr>
          <p:cNvCxnSpPr>
            <a:cxnSpLocks/>
            <a:stCxn id="335" idx="4"/>
            <a:endCxn id="331" idx="0"/>
          </p:cNvCxnSpPr>
          <p:nvPr/>
        </p:nvCxnSpPr>
        <p:spPr>
          <a:xfrm>
            <a:off x="1595101" y="4791439"/>
            <a:ext cx="351618" cy="78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7EB38A10-9305-4E00-9422-26FD59FC66EC}"/>
              </a:ext>
            </a:extLst>
          </p:cNvPr>
          <p:cNvCxnSpPr>
            <a:cxnSpLocks/>
            <a:stCxn id="334" idx="4"/>
            <a:endCxn id="331" idx="0"/>
          </p:cNvCxnSpPr>
          <p:nvPr/>
        </p:nvCxnSpPr>
        <p:spPr>
          <a:xfrm flipH="1">
            <a:off x="1946719" y="4770927"/>
            <a:ext cx="435498" cy="9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6EEAFB6A-B6A9-4A90-8701-F80B78C12881}"/>
              </a:ext>
            </a:extLst>
          </p:cNvPr>
          <p:cNvCxnSpPr>
            <a:cxnSpLocks/>
            <a:stCxn id="331" idx="0"/>
            <a:endCxn id="336" idx="4"/>
          </p:cNvCxnSpPr>
          <p:nvPr/>
        </p:nvCxnSpPr>
        <p:spPr>
          <a:xfrm flipV="1">
            <a:off x="1946719" y="4784899"/>
            <a:ext cx="1058576" cy="84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6C064491-33D1-4528-8A7A-59DD23956077}"/>
              </a:ext>
            </a:extLst>
          </p:cNvPr>
          <p:cNvCxnSpPr>
            <a:cxnSpLocks/>
            <a:stCxn id="336" idx="0"/>
            <a:endCxn id="337" idx="4"/>
          </p:cNvCxnSpPr>
          <p:nvPr/>
        </p:nvCxnSpPr>
        <p:spPr>
          <a:xfrm flipH="1" flipV="1">
            <a:off x="2719433" y="4412372"/>
            <a:ext cx="285862" cy="70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3C01EE1B-0D6A-49B1-BFAB-2F7840DCA298}"/>
              </a:ext>
            </a:extLst>
          </p:cNvPr>
          <p:cNvCxnSpPr>
            <a:cxnSpLocks/>
            <a:stCxn id="336" idx="0"/>
            <a:endCxn id="338" idx="4"/>
          </p:cNvCxnSpPr>
          <p:nvPr/>
        </p:nvCxnSpPr>
        <p:spPr>
          <a:xfrm flipV="1">
            <a:off x="3005295" y="4412372"/>
            <a:ext cx="371777" cy="70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Rectangle 3">
            <a:extLst>
              <a:ext uri="{FF2B5EF4-FFF2-40B4-BE49-F238E27FC236}">
                <a16:creationId xmlns:a16="http://schemas.microsoft.com/office/drawing/2014/main" id="{863B2DCC-007D-4F8D-B0E4-48C82EA4F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457" y="6409184"/>
            <a:ext cx="1314450" cy="419100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871B6312-964B-4D3D-B8DA-CC6379F62CA3}"/>
              </a:ext>
            </a:extLst>
          </p:cNvPr>
          <p:cNvSpPr/>
          <p:nvPr/>
        </p:nvSpPr>
        <p:spPr>
          <a:xfrm>
            <a:off x="5333149" y="5838153"/>
            <a:ext cx="1026505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Job Code</a:t>
            </a:r>
          </a:p>
        </p:txBody>
      </p: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B1391236-04F4-4060-B7BC-6B43C2D8E592}"/>
              </a:ext>
            </a:extLst>
          </p:cNvPr>
          <p:cNvCxnSpPr>
            <a:cxnSpLocks/>
            <a:stCxn id="412" idx="0"/>
            <a:endCxn id="413" idx="4"/>
          </p:cNvCxnSpPr>
          <p:nvPr/>
        </p:nvCxnSpPr>
        <p:spPr>
          <a:xfrm flipV="1">
            <a:off x="3997682" y="6275674"/>
            <a:ext cx="1848720" cy="13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Oval 414">
            <a:extLst>
              <a:ext uri="{FF2B5EF4-FFF2-40B4-BE49-F238E27FC236}">
                <a16:creationId xmlns:a16="http://schemas.microsoft.com/office/drawing/2014/main" id="{EED5F8FE-20E5-409E-A21C-9D07463511A8}"/>
              </a:ext>
            </a:extLst>
          </p:cNvPr>
          <p:cNvSpPr/>
          <p:nvPr/>
        </p:nvSpPr>
        <p:spPr>
          <a:xfrm>
            <a:off x="1131512" y="5805225"/>
            <a:ext cx="1090244" cy="44182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EmployeeMode</a:t>
            </a:r>
          </a:p>
        </p:txBody>
      </p: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3ECFF30F-A372-41DB-9E36-B7339B19DC72}"/>
              </a:ext>
            </a:extLst>
          </p:cNvPr>
          <p:cNvCxnSpPr>
            <a:cxnSpLocks/>
            <a:stCxn id="412" idx="0"/>
            <a:endCxn id="415" idx="4"/>
          </p:cNvCxnSpPr>
          <p:nvPr/>
        </p:nvCxnSpPr>
        <p:spPr>
          <a:xfrm flipH="1" flipV="1">
            <a:off x="1676634" y="6247047"/>
            <a:ext cx="2321048" cy="16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Oval 416">
            <a:extLst>
              <a:ext uri="{FF2B5EF4-FFF2-40B4-BE49-F238E27FC236}">
                <a16:creationId xmlns:a16="http://schemas.microsoft.com/office/drawing/2014/main" id="{5859C280-E36A-45DC-BC3A-5115C8E9106F}"/>
              </a:ext>
            </a:extLst>
          </p:cNvPr>
          <p:cNvSpPr/>
          <p:nvPr/>
        </p:nvSpPr>
        <p:spPr>
          <a:xfrm>
            <a:off x="1003011" y="5408941"/>
            <a:ext cx="673623" cy="36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Full-time</a:t>
            </a:r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4C520C04-1A01-4A0C-9B30-5AC0F8A94432}"/>
              </a:ext>
            </a:extLst>
          </p:cNvPr>
          <p:cNvSpPr/>
          <p:nvPr/>
        </p:nvSpPr>
        <p:spPr>
          <a:xfrm>
            <a:off x="1706260" y="5418547"/>
            <a:ext cx="673623" cy="36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Part-time</a:t>
            </a: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D613ED56-6B02-4E29-BD47-022B85725426}"/>
              </a:ext>
            </a:extLst>
          </p:cNvPr>
          <p:cNvCxnSpPr>
            <a:cxnSpLocks/>
            <a:stCxn id="415" idx="0"/>
            <a:endCxn id="417" idx="4"/>
          </p:cNvCxnSpPr>
          <p:nvPr/>
        </p:nvCxnSpPr>
        <p:spPr>
          <a:xfrm flipH="1" flipV="1">
            <a:off x="1339823" y="5775077"/>
            <a:ext cx="336811" cy="30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451E870F-ED6B-4B39-A398-97D11B0F636F}"/>
              </a:ext>
            </a:extLst>
          </p:cNvPr>
          <p:cNvCxnSpPr>
            <a:cxnSpLocks/>
            <a:stCxn id="415" idx="0"/>
            <a:endCxn id="418" idx="4"/>
          </p:cNvCxnSpPr>
          <p:nvPr/>
        </p:nvCxnSpPr>
        <p:spPr>
          <a:xfrm flipV="1">
            <a:off x="1676634" y="5784683"/>
            <a:ext cx="366438" cy="20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Oval 420">
            <a:extLst>
              <a:ext uri="{FF2B5EF4-FFF2-40B4-BE49-F238E27FC236}">
                <a16:creationId xmlns:a16="http://schemas.microsoft.com/office/drawing/2014/main" id="{77EDB3C8-62E8-411B-9E89-B45443B22C82}"/>
              </a:ext>
            </a:extLst>
          </p:cNvPr>
          <p:cNvSpPr/>
          <p:nvPr/>
        </p:nvSpPr>
        <p:spPr>
          <a:xfrm>
            <a:off x="4217285" y="5838153"/>
            <a:ext cx="1090244" cy="441822"/>
          </a:xfrm>
          <a:prstGeom prst="ellips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Pay Rate</a:t>
            </a: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17237C68-DD27-4406-8992-B2710C5655EA}"/>
              </a:ext>
            </a:extLst>
          </p:cNvPr>
          <p:cNvSpPr/>
          <p:nvPr/>
        </p:nvSpPr>
        <p:spPr>
          <a:xfrm>
            <a:off x="3961960" y="5438257"/>
            <a:ext cx="796464" cy="336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Hourly</a:t>
            </a: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A4244BD6-1F0F-4E0A-BEBC-931B88D8705C}"/>
              </a:ext>
            </a:extLst>
          </p:cNvPr>
          <p:cNvSpPr/>
          <p:nvPr/>
        </p:nvSpPr>
        <p:spPr>
          <a:xfrm>
            <a:off x="4791264" y="5439089"/>
            <a:ext cx="916630" cy="36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Annual pay</a:t>
            </a: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7FE60B3E-078B-4868-95E0-0D00AB63A513}"/>
              </a:ext>
            </a:extLst>
          </p:cNvPr>
          <p:cNvCxnSpPr>
            <a:cxnSpLocks/>
            <a:stCxn id="412" idx="0"/>
            <a:endCxn id="421" idx="4"/>
          </p:cNvCxnSpPr>
          <p:nvPr/>
        </p:nvCxnSpPr>
        <p:spPr>
          <a:xfrm flipV="1">
            <a:off x="3997682" y="6279975"/>
            <a:ext cx="764725" cy="129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Oval 424">
            <a:extLst>
              <a:ext uri="{FF2B5EF4-FFF2-40B4-BE49-F238E27FC236}">
                <a16:creationId xmlns:a16="http://schemas.microsoft.com/office/drawing/2014/main" id="{12CA133F-5502-43BF-9E72-21488111D30F}"/>
              </a:ext>
            </a:extLst>
          </p:cNvPr>
          <p:cNvSpPr/>
          <p:nvPr/>
        </p:nvSpPr>
        <p:spPr>
          <a:xfrm>
            <a:off x="2588168" y="5838153"/>
            <a:ext cx="1090244" cy="44182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Pay Type</a:t>
            </a:r>
          </a:p>
        </p:txBody>
      </p: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1EBDEDF1-904E-4F18-84ED-25E23DA788F9}"/>
              </a:ext>
            </a:extLst>
          </p:cNvPr>
          <p:cNvCxnSpPr>
            <a:cxnSpLocks/>
            <a:stCxn id="425" idx="4"/>
            <a:endCxn id="412" idx="0"/>
          </p:cNvCxnSpPr>
          <p:nvPr/>
        </p:nvCxnSpPr>
        <p:spPr>
          <a:xfrm>
            <a:off x="3133290" y="6279975"/>
            <a:ext cx="864392" cy="129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Oval 426">
            <a:extLst>
              <a:ext uri="{FF2B5EF4-FFF2-40B4-BE49-F238E27FC236}">
                <a16:creationId xmlns:a16="http://schemas.microsoft.com/office/drawing/2014/main" id="{F9FF28B5-2D4A-4B65-A2A4-2E8F468D1CE5}"/>
              </a:ext>
            </a:extLst>
          </p:cNvPr>
          <p:cNvSpPr/>
          <p:nvPr/>
        </p:nvSpPr>
        <p:spPr>
          <a:xfrm>
            <a:off x="2405494" y="5428818"/>
            <a:ext cx="721488" cy="36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Wage</a:t>
            </a:r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FFB98B40-EA44-4E83-9596-162F80C87787}"/>
              </a:ext>
            </a:extLst>
          </p:cNvPr>
          <p:cNvSpPr/>
          <p:nvPr/>
        </p:nvSpPr>
        <p:spPr>
          <a:xfrm>
            <a:off x="3166130" y="5427226"/>
            <a:ext cx="762990" cy="36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C5A19331-4D4D-46AC-BB4C-26F4018C798A}"/>
              </a:ext>
            </a:extLst>
          </p:cNvPr>
          <p:cNvCxnSpPr>
            <a:cxnSpLocks/>
            <a:stCxn id="421" idx="0"/>
            <a:endCxn id="422" idx="4"/>
          </p:cNvCxnSpPr>
          <p:nvPr/>
        </p:nvCxnSpPr>
        <p:spPr>
          <a:xfrm flipH="1" flipV="1">
            <a:off x="4360192" y="5775077"/>
            <a:ext cx="402215" cy="63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B2DA34DB-919E-49B9-97D7-8A8599963F40}"/>
              </a:ext>
            </a:extLst>
          </p:cNvPr>
          <p:cNvCxnSpPr>
            <a:cxnSpLocks/>
            <a:stCxn id="421" idx="0"/>
            <a:endCxn id="423" idx="4"/>
          </p:cNvCxnSpPr>
          <p:nvPr/>
        </p:nvCxnSpPr>
        <p:spPr>
          <a:xfrm flipV="1">
            <a:off x="4762407" y="5805225"/>
            <a:ext cx="487172" cy="32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56483756-2AAE-4AD2-A8E9-7E5AAD5EF34A}"/>
              </a:ext>
            </a:extLst>
          </p:cNvPr>
          <p:cNvCxnSpPr>
            <a:cxnSpLocks/>
            <a:stCxn id="425" idx="0"/>
            <a:endCxn id="427" idx="4"/>
          </p:cNvCxnSpPr>
          <p:nvPr/>
        </p:nvCxnSpPr>
        <p:spPr>
          <a:xfrm flipH="1" flipV="1">
            <a:off x="2766238" y="5794954"/>
            <a:ext cx="367052" cy="43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D9A15169-A115-4D35-8A99-F756ED353133}"/>
              </a:ext>
            </a:extLst>
          </p:cNvPr>
          <p:cNvCxnSpPr>
            <a:cxnSpLocks/>
            <a:stCxn id="428" idx="4"/>
            <a:endCxn id="425" idx="0"/>
          </p:cNvCxnSpPr>
          <p:nvPr/>
        </p:nvCxnSpPr>
        <p:spPr>
          <a:xfrm flipH="1">
            <a:off x="3133290" y="5793362"/>
            <a:ext cx="414335" cy="44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Oval 576">
            <a:extLst>
              <a:ext uri="{FF2B5EF4-FFF2-40B4-BE49-F238E27FC236}">
                <a16:creationId xmlns:a16="http://schemas.microsoft.com/office/drawing/2014/main" id="{138CAB79-69FA-465E-B180-9A9993766066}"/>
              </a:ext>
            </a:extLst>
          </p:cNvPr>
          <p:cNvSpPr/>
          <p:nvPr/>
        </p:nvSpPr>
        <p:spPr>
          <a:xfrm>
            <a:off x="73137" y="5808354"/>
            <a:ext cx="1026505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chemeClr val="tx1"/>
                  </a:solidFill>
                  <a:prstDash val="sysDot"/>
                </a:ln>
                <a:solidFill>
                  <a:schemeClr val="tx1"/>
                </a:solidFill>
              </a:rPr>
              <a:t>Position</a:t>
            </a:r>
            <a:r>
              <a:rPr lang="en-US" sz="1100" u="sng" dirty="0">
                <a:ln>
                  <a:solidFill>
                    <a:schemeClr val="tx1"/>
                  </a:solidFill>
                  <a:prstDash val="sysDot"/>
                </a:ln>
                <a:solidFill>
                  <a:schemeClr val="tx1"/>
                </a:solidFill>
              </a:rPr>
              <a:t> </a:t>
            </a:r>
            <a:r>
              <a:rPr lang="en-US" sz="1100" dirty="0">
                <a:ln>
                  <a:solidFill>
                    <a:schemeClr val="tx1"/>
                  </a:solidFill>
                  <a:prstDash val="sysDot"/>
                </a:ln>
                <a:solidFill>
                  <a:schemeClr val="tx1"/>
                </a:solidFill>
              </a:rPr>
              <a:t>Code</a:t>
            </a:r>
          </a:p>
        </p:txBody>
      </p: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F07909FF-50B9-4200-952E-C6FFCF192D16}"/>
              </a:ext>
            </a:extLst>
          </p:cNvPr>
          <p:cNvCxnSpPr>
            <a:cxnSpLocks/>
            <a:stCxn id="412" idx="0"/>
            <a:endCxn id="577" idx="4"/>
          </p:cNvCxnSpPr>
          <p:nvPr/>
        </p:nvCxnSpPr>
        <p:spPr>
          <a:xfrm flipH="1" flipV="1">
            <a:off x="586390" y="6245875"/>
            <a:ext cx="3411292" cy="163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Oval 593">
            <a:extLst>
              <a:ext uri="{FF2B5EF4-FFF2-40B4-BE49-F238E27FC236}">
                <a16:creationId xmlns:a16="http://schemas.microsoft.com/office/drawing/2014/main" id="{8BACB6C1-1ABC-4AC6-8B06-6AB17846780D}"/>
              </a:ext>
            </a:extLst>
          </p:cNvPr>
          <p:cNvSpPr/>
          <p:nvPr/>
        </p:nvSpPr>
        <p:spPr>
          <a:xfrm>
            <a:off x="6385274" y="5838153"/>
            <a:ext cx="1026505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noFill/>
                  <a:prstDash val="solid"/>
                </a:ln>
                <a:solidFill>
                  <a:schemeClr val="tx1"/>
                </a:solidFill>
              </a:rPr>
              <a:t>Category Code</a:t>
            </a:r>
          </a:p>
        </p:txBody>
      </p: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1EFE7C69-4B89-449E-BB02-E0E2AFC7938A}"/>
              </a:ext>
            </a:extLst>
          </p:cNvPr>
          <p:cNvCxnSpPr>
            <a:cxnSpLocks/>
            <a:stCxn id="412" idx="0"/>
            <a:endCxn id="594" idx="4"/>
          </p:cNvCxnSpPr>
          <p:nvPr/>
        </p:nvCxnSpPr>
        <p:spPr>
          <a:xfrm flipV="1">
            <a:off x="3997682" y="6275674"/>
            <a:ext cx="2900845" cy="13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Oval 599">
            <a:extLst>
              <a:ext uri="{FF2B5EF4-FFF2-40B4-BE49-F238E27FC236}">
                <a16:creationId xmlns:a16="http://schemas.microsoft.com/office/drawing/2014/main" id="{09305701-9A2A-472C-AEA2-D7A532BCFD65}"/>
              </a:ext>
            </a:extLst>
          </p:cNvPr>
          <p:cNvSpPr/>
          <p:nvPr/>
        </p:nvSpPr>
        <p:spPr>
          <a:xfrm>
            <a:off x="7437399" y="5838153"/>
            <a:ext cx="1026505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Company</a:t>
            </a:r>
          </a:p>
        </p:txBody>
      </p: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B1EF69AE-037A-483F-AFFB-41D5E85C6281}"/>
              </a:ext>
            </a:extLst>
          </p:cNvPr>
          <p:cNvCxnSpPr>
            <a:cxnSpLocks/>
            <a:stCxn id="412" idx="0"/>
            <a:endCxn id="600" idx="4"/>
          </p:cNvCxnSpPr>
          <p:nvPr/>
        </p:nvCxnSpPr>
        <p:spPr>
          <a:xfrm flipV="1">
            <a:off x="3997682" y="6275674"/>
            <a:ext cx="3952970" cy="13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Oval 613">
            <a:extLst>
              <a:ext uri="{FF2B5EF4-FFF2-40B4-BE49-F238E27FC236}">
                <a16:creationId xmlns:a16="http://schemas.microsoft.com/office/drawing/2014/main" id="{DC8B1F4A-C76E-4B0B-8B99-9315CCD983F8}"/>
              </a:ext>
            </a:extLst>
          </p:cNvPr>
          <p:cNvSpPr/>
          <p:nvPr/>
        </p:nvSpPr>
        <p:spPr>
          <a:xfrm>
            <a:off x="6824518" y="495403"/>
            <a:ext cx="1026505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Company ID</a:t>
            </a:r>
          </a:p>
        </p:txBody>
      </p: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B5985FEA-FD55-47EA-8D26-5C8F3C4325C1}"/>
              </a:ext>
            </a:extLst>
          </p:cNvPr>
          <p:cNvCxnSpPr>
            <a:cxnSpLocks/>
            <a:stCxn id="5" idx="0"/>
            <a:endCxn id="614" idx="4"/>
          </p:cNvCxnSpPr>
          <p:nvPr/>
        </p:nvCxnSpPr>
        <p:spPr>
          <a:xfrm flipH="1" flipV="1">
            <a:off x="7337771" y="932924"/>
            <a:ext cx="2107296" cy="78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>
            <a:extLst>
              <a:ext uri="{FF2B5EF4-FFF2-40B4-BE49-F238E27FC236}">
                <a16:creationId xmlns:a16="http://schemas.microsoft.com/office/drawing/2014/main" id="{55533EA5-B25B-4DBA-82C6-8FA4C3312AB2}"/>
              </a:ext>
            </a:extLst>
          </p:cNvPr>
          <p:cNvSpPr/>
          <p:nvPr/>
        </p:nvSpPr>
        <p:spPr>
          <a:xfrm>
            <a:off x="7935659" y="515376"/>
            <a:ext cx="913347" cy="39757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79CEDE86-72B2-43BC-854F-BF5ED73888FF}"/>
              </a:ext>
            </a:extLst>
          </p:cNvPr>
          <p:cNvSpPr/>
          <p:nvPr/>
        </p:nvSpPr>
        <p:spPr>
          <a:xfrm>
            <a:off x="7261611" y="9772"/>
            <a:ext cx="724752" cy="39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Zip Code</a:t>
            </a:r>
          </a:p>
        </p:txBody>
      </p: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CAABD1BB-1AF8-4DC7-B06F-642BC82168A3}"/>
              </a:ext>
            </a:extLst>
          </p:cNvPr>
          <p:cNvCxnSpPr>
            <a:cxnSpLocks/>
            <a:stCxn id="621" idx="4"/>
            <a:endCxn id="5" idx="0"/>
          </p:cNvCxnSpPr>
          <p:nvPr/>
        </p:nvCxnSpPr>
        <p:spPr>
          <a:xfrm>
            <a:off x="8392333" y="912951"/>
            <a:ext cx="1052734" cy="98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>
            <a:extLst>
              <a:ext uri="{FF2B5EF4-FFF2-40B4-BE49-F238E27FC236}">
                <a16:creationId xmlns:a16="http://schemas.microsoft.com/office/drawing/2014/main" id="{4A7F69AD-F2D8-43B0-A9D4-7991E255AA8F}"/>
              </a:ext>
            </a:extLst>
          </p:cNvPr>
          <p:cNvCxnSpPr>
            <a:cxnSpLocks/>
            <a:stCxn id="622" idx="4"/>
            <a:endCxn id="621" idx="0"/>
          </p:cNvCxnSpPr>
          <p:nvPr/>
        </p:nvCxnSpPr>
        <p:spPr>
          <a:xfrm>
            <a:off x="7623987" y="407347"/>
            <a:ext cx="768346" cy="108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Oval 624">
            <a:extLst>
              <a:ext uri="{FF2B5EF4-FFF2-40B4-BE49-F238E27FC236}">
                <a16:creationId xmlns:a16="http://schemas.microsoft.com/office/drawing/2014/main" id="{5B52EB2E-352F-4DC7-ABCB-DD9D1452C85F}"/>
              </a:ext>
            </a:extLst>
          </p:cNvPr>
          <p:cNvSpPr/>
          <p:nvPr/>
        </p:nvSpPr>
        <p:spPr>
          <a:xfrm>
            <a:off x="8008159" y="9772"/>
            <a:ext cx="768346" cy="39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Street</a:t>
            </a:r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B928E594-E725-4E4B-A3D5-C4CF70206CE6}"/>
              </a:ext>
            </a:extLst>
          </p:cNvPr>
          <p:cNvSpPr/>
          <p:nvPr/>
        </p:nvSpPr>
        <p:spPr>
          <a:xfrm>
            <a:off x="8791766" y="15398"/>
            <a:ext cx="585417" cy="39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City</a:t>
            </a:r>
          </a:p>
        </p:txBody>
      </p:sp>
      <p:cxnSp>
        <p:nvCxnSpPr>
          <p:cNvPr id="627" name="Straight Connector 626">
            <a:extLst>
              <a:ext uri="{FF2B5EF4-FFF2-40B4-BE49-F238E27FC236}">
                <a16:creationId xmlns:a16="http://schemas.microsoft.com/office/drawing/2014/main" id="{16E2035D-D404-4F98-BF34-9D8200695ED7}"/>
              </a:ext>
            </a:extLst>
          </p:cNvPr>
          <p:cNvCxnSpPr>
            <a:stCxn id="626" idx="4"/>
            <a:endCxn id="621" idx="0"/>
          </p:cNvCxnSpPr>
          <p:nvPr/>
        </p:nvCxnSpPr>
        <p:spPr>
          <a:xfrm flipH="1">
            <a:off x="8392333" y="412973"/>
            <a:ext cx="692142" cy="102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Connector 629">
            <a:extLst>
              <a:ext uri="{FF2B5EF4-FFF2-40B4-BE49-F238E27FC236}">
                <a16:creationId xmlns:a16="http://schemas.microsoft.com/office/drawing/2014/main" id="{EC03FFEE-15A8-4CDA-9EB4-5DAC6A102F7A}"/>
              </a:ext>
            </a:extLst>
          </p:cNvPr>
          <p:cNvCxnSpPr>
            <a:cxnSpLocks/>
            <a:stCxn id="625" idx="4"/>
            <a:endCxn id="621" idx="0"/>
          </p:cNvCxnSpPr>
          <p:nvPr/>
        </p:nvCxnSpPr>
        <p:spPr>
          <a:xfrm>
            <a:off x="8392332" y="407347"/>
            <a:ext cx="1" cy="108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Oval 642">
            <a:extLst>
              <a:ext uri="{FF2B5EF4-FFF2-40B4-BE49-F238E27FC236}">
                <a16:creationId xmlns:a16="http://schemas.microsoft.com/office/drawing/2014/main" id="{D25F041B-F64D-47DA-978F-E137D43FC21C}"/>
              </a:ext>
            </a:extLst>
          </p:cNvPr>
          <p:cNvSpPr/>
          <p:nvPr/>
        </p:nvSpPr>
        <p:spPr>
          <a:xfrm>
            <a:off x="8941044" y="527257"/>
            <a:ext cx="1011699" cy="39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Industry Group</a:t>
            </a:r>
          </a:p>
        </p:txBody>
      </p:sp>
      <p:sp>
        <p:nvSpPr>
          <p:cNvPr id="644" name="Oval 643">
            <a:extLst>
              <a:ext uri="{FF2B5EF4-FFF2-40B4-BE49-F238E27FC236}">
                <a16:creationId xmlns:a16="http://schemas.microsoft.com/office/drawing/2014/main" id="{681AD45D-C8B4-4E27-9F7D-DD6183E9009C}"/>
              </a:ext>
            </a:extLst>
          </p:cNvPr>
          <p:cNvSpPr/>
          <p:nvPr/>
        </p:nvSpPr>
        <p:spPr>
          <a:xfrm>
            <a:off x="9994748" y="535349"/>
            <a:ext cx="1011699" cy="39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Sub Industry</a:t>
            </a:r>
          </a:p>
        </p:txBody>
      </p:sp>
      <p:sp>
        <p:nvSpPr>
          <p:cNvPr id="645" name="Oval 644">
            <a:extLst>
              <a:ext uri="{FF2B5EF4-FFF2-40B4-BE49-F238E27FC236}">
                <a16:creationId xmlns:a16="http://schemas.microsoft.com/office/drawing/2014/main" id="{2C2630AE-3B90-44E2-82A5-A7E54E1288E9}"/>
              </a:ext>
            </a:extLst>
          </p:cNvPr>
          <p:cNvSpPr/>
          <p:nvPr/>
        </p:nvSpPr>
        <p:spPr>
          <a:xfrm>
            <a:off x="11048452" y="536476"/>
            <a:ext cx="1011699" cy="39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Website</a:t>
            </a:r>
          </a:p>
        </p:txBody>
      </p:sp>
      <p:cxnSp>
        <p:nvCxnSpPr>
          <p:cNvPr id="647" name="Straight Connector 646">
            <a:extLst>
              <a:ext uri="{FF2B5EF4-FFF2-40B4-BE49-F238E27FC236}">
                <a16:creationId xmlns:a16="http://schemas.microsoft.com/office/drawing/2014/main" id="{9C730F5E-5E78-4263-86E8-0FD43AFDEA21}"/>
              </a:ext>
            </a:extLst>
          </p:cNvPr>
          <p:cNvCxnSpPr>
            <a:stCxn id="5" idx="0"/>
            <a:endCxn id="643" idx="4"/>
          </p:cNvCxnSpPr>
          <p:nvPr/>
        </p:nvCxnSpPr>
        <p:spPr>
          <a:xfrm flipV="1">
            <a:off x="9445067" y="924832"/>
            <a:ext cx="1827" cy="86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A2C2EC3F-106F-4559-AB84-F7E9A4AA9413}"/>
              </a:ext>
            </a:extLst>
          </p:cNvPr>
          <p:cNvCxnSpPr>
            <a:stCxn id="5" idx="0"/>
            <a:endCxn id="644" idx="4"/>
          </p:cNvCxnSpPr>
          <p:nvPr/>
        </p:nvCxnSpPr>
        <p:spPr>
          <a:xfrm flipV="1">
            <a:off x="9445067" y="932924"/>
            <a:ext cx="1055531" cy="78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4845B785-7E2F-4D71-8BD3-AA179B04B4E1}"/>
              </a:ext>
            </a:extLst>
          </p:cNvPr>
          <p:cNvCxnSpPr>
            <a:stCxn id="5" idx="0"/>
            <a:endCxn id="645" idx="4"/>
          </p:cNvCxnSpPr>
          <p:nvPr/>
        </p:nvCxnSpPr>
        <p:spPr>
          <a:xfrm flipV="1">
            <a:off x="9445067" y="934051"/>
            <a:ext cx="2109235" cy="77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Oval 660">
            <a:extLst>
              <a:ext uri="{FF2B5EF4-FFF2-40B4-BE49-F238E27FC236}">
                <a16:creationId xmlns:a16="http://schemas.microsoft.com/office/drawing/2014/main" id="{06DBEB04-8D31-4B3B-B5F7-59D9F703D074}"/>
              </a:ext>
            </a:extLst>
          </p:cNvPr>
          <p:cNvSpPr/>
          <p:nvPr/>
        </p:nvSpPr>
        <p:spPr>
          <a:xfrm>
            <a:off x="6702738" y="1911915"/>
            <a:ext cx="1026505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Course Code</a:t>
            </a:r>
          </a:p>
        </p:txBody>
      </p:sp>
      <p:cxnSp>
        <p:nvCxnSpPr>
          <p:cNvPr id="662" name="Straight Connector 661">
            <a:extLst>
              <a:ext uri="{FF2B5EF4-FFF2-40B4-BE49-F238E27FC236}">
                <a16:creationId xmlns:a16="http://schemas.microsoft.com/office/drawing/2014/main" id="{9004727A-130F-4601-9754-A7386A60CFA1}"/>
              </a:ext>
            </a:extLst>
          </p:cNvPr>
          <p:cNvCxnSpPr>
            <a:cxnSpLocks/>
            <a:stCxn id="6" idx="0"/>
            <a:endCxn id="661" idx="4"/>
          </p:cNvCxnSpPr>
          <p:nvPr/>
        </p:nvCxnSpPr>
        <p:spPr>
          <a:xfrm flipH="1" flipV="1">
            <a:off x="7215991" y="2349436"/>
            <a:ext cx="1973017" cy="9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" name="Oval 664">
            <a:extLst>
              <a:ext uri="{FF2B5EF4-FFF2-40B4-BE49-F238E27FC236}">
                <a16:creationId xmlns:a16="http://schemas.microsoft.com/office/drawing/2014/main" id="{1369755F-C2C8-428B-9C20-8D97D5450DE0}"/>
              </a:ext>
            </a:extLst>
          </p:cNvPr>
          <p:cNvSpPr/>
          <p:nvPr/>
        </p:nvSpPr>
        <p:spPr>
          <a:xfrm>
            <a:off x="7749110" y="1897015"/>
            <a:ext cx="628570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Title</a:t>
            </a:r>
          </a:p>
        </p:txBody>
      </p:sp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BDE0C59B-7525-42C5-8712-EB2907247494}"/>
              </a:ext>
            </a:extLst>
          </p:cNvPr>
          <p:cNvCxnSpPr>
            <a:cxnSpLocks/>
            <a:stCxn id="6" idx="0"/>
            <a:endCxn id="665" idx="4"/>
          </p:cNvCxnSpPr>
          <p:nvPr/>
        </p:nvCxnSpPr>
        <p:spPr>
          <a:xfrm flipH="1" flipV="1">
            <a:off x="8063395" y="2334536"/>
            <a:ext cx="1125613" cy="112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Oval 670">
            <a:extLst>
              <a:ext uri="{FF2B5EF4-FFF2-40B4-BE49-F238E27FC236}">
                <a16:creationId xmlns:a16="http://schemas.microsoft.com/office/drawing/2014/main" id="{F68D782A-7A69-469F-B74D-3B084FBE81C4}"/>
              </a:ext>
            </a:extLst>
          </p:cNvPr>
          <p:cNvSpPr/>
          <p:nvPr/>
        </p:nvSpPr>
        <p:spPr>
          <a:xfrm>
            <a:off x="8391369" y="1892142"/>
            <a:ext cx="768108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Level</a:t>
            </a:r>
          </a:p>
        </p:txBody>
      </p: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65638989-ABE4-4587-9912-6F6A37DC33A7}"/>
              </a:ext>
            </a:extLst>
          </p:cNvPr>
          <p:cNvCxnSpPr>
            <a:cxnSpLocks/>
            <a:stCxn id="6" idx="0"/>
            <a:endCxn id="671" idx="4"/>
          </p:cNvCxnSpPr>
          <p:nvPr/>
        </p:nvCxnSpPr>
        <p:spPr>
          <a:xfrm flipH="1" flipV="1">
            <a:off x="8775423" y="2329663"/>
            <a:ext cx="413585" cy="117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Oval 674">
            <a:extLst>
              <a:ext uri="{FF2B5EF4-FFF2-40B4-BE49-F238E27FC236}">
                <a16:creationId xmlns:a16="http://schemas.microsoft.com/office/drawing/2014/main" id="{79461904-3482-4F5D-9864-240920CE4EEE}"/>
              </a:ext>
            </a:extLst>
          </p:cNvPr>
          <p:cNvSpPr/>
          <p:nvPr/>
        </p:nvSpPr>
        <p:spPr>
          <a:xfrm>
            <a:off x="9189008" y="1921346"/>
            <a:ext cx="1222718" cy="400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Description</a:t>
            </a:r>
          </a:p>
        </p:txBody>
      </p: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D0A6ED33-41D2-44DF-BB72-103C2D051FAA}"/>
              </a:ext>
            </a:extLst>
          </p:cNvPr>
          <p:cNvCxnSpPr>
            <a:cxnSpLocks/>
            <a:stCxn id="6" idx="0"/>
            <a:endCxn id="675" idx="4"/>
          </p:cNvCxnSpPr>
          <p:nvPr/>
        </p:nvCxnSpPr>
        <p:spPr>
          <a:xfrm flipV="1">
            <a:off x="9189008" y="2321625"/>
            <a:ext cx="611359" cy="125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Oval 682">
            <a:extLst>
              <a:ext uri="{FF2B5EF4-FFF2-40B4-BE49-F238E27FC236}">
                <a16:creationId xmlns:a16="http://schemas.microsoft.com/office/drawing/2014/main" id="{14B940B0-D2B0-4E95-B9EB-747820020980}"/>
              </a:ext>
            </a:extLst>
          </p:cNvPr>
          <p:cNvSpPr/>
          <p:nvPr/>
        </p:nvSpPr>
        <p:spPr>
          <a:xfrm>
            <a:off x="10464041" y="1961009"/>
            <a:ext cx="837961" cy="37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Status</a:t>
            </a:r>
          </a:p>
        </p:txBody>
      </p: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65493E81-F6F9-48FF-B700-3DDD83490B2D}"/>
              </a:ext>
            </a:extLst>
          </p:cNvPr>
          <p:cNvCxnSpPr>
            <a:cxnSpLocks/>
            <a:stCxn id="6" idx="0"/>
            <a:endCxn id="683" idx="4"/>
          </p:cNvCxnSpPr>
          <p:nvPr/>
        </p:nvCxnSpPr>
        <p:spPr>
          <a:xfrm flipV="1">
            <a:off x="9189008" y="2336265"/>
            <a:ext cx="1694014" cy="11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Oval 687">
            <a:extLst>
              <a:ext uri="{FF2B5EF4-FFF2-40B4-BE49-F238E27FC236}">
                <a16:creationId xmlns:a16="http://schemas.microsoft.com/office/drawing/2014/main" id="{8C5F1366-007D-4C01-8A27-2F423F7B239D}"/>
              </a:ext>
            </a:extLst>
          </p:cNvPr>
          <p:cNvSpPr/>
          <p:nvPr/>
        </p:nvSpPr>
        <p:spPr>
          <a:xfrm>
            <a:off x="10099069" y="1560730"/>
            <a:ext cx="768108" cy="37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Active</a:t>
            </a:r>
          </a:p>
        </p:txBody>
      </p: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F1F1A315-BFE0-4F3D-A5F2-DEE870786E36}"/>
              </a:ext>
            </a:extLst>
          </p:cNvPr>
          <p:cNvCxnSpPr>
            <a:cxnSpLocks/>
            <a:stCxn id="683" idx="0"/>
            <a:endCxn id="688" idx="4"/>
          </p:cNvCxnSpPr>
          <p:nvPr/>
        </p:nvCxnSpPr>
        <p:spPr>
          <a:xfrm flipH="1" flipV="1">
            <a:off x="10483123" y="1935986"/>
            <a:ext cx="399899" cy="2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Oval 691">
            <a:extLst>
              <a:ext uri="{FF2B5EF4-FFF2-40B4-BE49-F238E27FC236}">
                <a16:creationId xmlns:a16="http://schemas.microsoft.com/office/drawing/2014/main" id="{AC76BDE0-482E-4BA0-BD0D-87615CED88A0}"/>
              </a:ext>
            </a:extLst>
          </p:cNvPr>
          <p:cNvSpPr/>
          <p:nvPr/>
        </p:nvSpPr>
        <p:spPr>
          <a:xfrm>
            <a:off x="10902104" y="1549570"/>
            <a:ext cx="884155" cy="39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Expired</a:t>
            </a:r>
          </a:p>
        </p:txBody>
      </p: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A9CC22A9-D38F-4A70-8509-66683976EC2C}"/>
              </a:ext>
            </a:extLst>
          </p:cNvPr>
          <p:cNvCxnSpPr>
            <a:cxnSpLocks/>
            <a:stCxn id="683" idx="0"/>
            <a:endCxn id="692" idx="4"/>
          </p:cNvCxnSpPr>
          <p:nvPr/>
        </p:nvCxnSpPr>
        <p:spPr>
          <a:xfrm flipV="1">
            <a:off x="10883022" y="1947145"/>
            <a:ext cx="461160" cy="1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Oval 726">
            <a:extLst>
              <a:ext uri="{FF2B5EF4-FFF2-40B4-BE49-F238E27FC236}">
                <a16:creationId xmlns:a16="http://schemas.microsoft.com/office/drawing/2014/main" id="{13170622-A17B-44EC-B11E-20B809B73D9E}"/>
              </a:ext>
            </a:extLst>
          </p:cNvPr>
          <p:cNvSpPr/>
          <p:nvPr/>
        </p:nvSpPr>
        <p:spPr>
          <a:xfrm>
            <a:off x="6716773" y="3384657"/>
            <a:ext cx="829442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ln>
                  <a:solidFill>
                    <a:schemeClr val="tx1"/>
                  </a:solidFill>
                  <a:prstDash val="dash"/>
                </a:ln>
                <a:solidFill>
                  <a:schemeClr val="tx1"/>
                </a:solidFill>
              </a:rPr>
              <a:t>Course Code</a:t>
            </a:r>
          </a:p>
        </p:txBody>
      </p: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8F1AA12C-05E4-4C2A-A6A2-4EE8A91C25B2}"/>
              </a:ext>
            </a:extLst>
          </p:cNvPr>
          <p:cNvCxnSpPr>
            <a:cxnSpLocks/>
            <a:stCxn id="7" idx="0"/>
            <a:endCxn id="727" idx="4"/>
          </p:cNvCxnSpPr>
          <p:nvPr/>
        </p:nvCxnSpPr>
        <p:spPr>
          <a:xfrm flipH="1" flipV="1">
            <a:off x="7131494" y="3822178"/>
            <a:ext cx="2077862" cy="12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Oval 729">
            <a:extLst>
              <a:ext uri="{FF2B5EF4-FFF2-40B4-BE49-F238E27FC236}">
                <a16:creationId xmlns:a16="http://schemas.microsoft.com/office/drawing/2014/main" id="{A60DF0D7-F74F-460C-8801-4BBDFA5B906E}"/>
              </a:ext>
            </a:extLst>
          </p:cNvPr>
          <p:cNvSpPr/>
          <p:nvPr/>
        </p:nvSpPr>
        <p:spPr>
          <a:xfrm>
            <a:off x="8249970" y="3363277"/>
            <a:ext cx="927421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Section Number</a:t>
            </a:r>
          </a:p>
        </p:txBody>
      </p: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3B33CB61-E0BE-4909-BEBA-556C811AF185}"/>
              </a:ext>
            </a:extLst>
          </p:cNvPr>
          <p:cNvCxnSpPr>
            <a:cxnSpLocks/>
            <a:stCxn id="7" idx="0"/>
            <a:endCxn id="730" idx="4"/>
          </p:cNvCxnSpPr>
          <p:nvPr/>
        </p:nvCxnSpPr>
        <p:spPr>
          <a:xfrm flipH="1" flipV="1">
            <a:off x="8713681" y="3800798"/>
            <a:ext cx="495675" cy="15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Oval 734">
            <a:extLst>
              <a:ext uri="{FF2B5EF4-FFF2-40B4-BE49-F238E27FC236}">
                <a16:creationId xmlns:a16="http://schemas.microsoft.com/office/drawing/2014/main" id="{F56059E9-5451-49DB-98B6-F7510E285C50}"/>
              </a:ext>
            </a:extLst>
          </p:cNvPr>
          <p:cNvSpPr/>
          <p:nvPr/>
        </p:nvSpPr>
        <p:spPr>
          <a:xfrm>
            <a:off x="9211989" y="3372276"/>
            <a:ext cx="1013763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Completion Date</a:t>
            </a:r>
          </a:p>
        </p:txBody>
      </p: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7A5AE944-ECDD-4FED-9A7D-4D8738772A99}"/>
              </a:ext>
            </a:extLst>
          </p:cNvPr>
          <p:cNvCxnSpPr>
            <a:cxnSpLocks/>
            <a:stCxn id="7" idx="0"/>
            <a:endCxn id="735" idx="4"/>
          </p:cNvCxnSpPr>
          <p:nvPr/>
        </p:nvCxnSpPr>
        <p:spPr>
          <a:xfrm flipV="1">
            <a:off x="9209356" y="3791376"/>
            <a:ext cx="509515" cy="15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Oval 745">
            <a:extLst>
              <a:ext uri="{FF2B5EF4-FFF2-40B4-BE49-F238E27FC236}">
                <a16:creationId xmlns:a16="http://schemas.microsoft.com/office/drawing/2014/main" id="{74C84FAC-0EA3-4063-A929-FFD75DBDDE19}"/>
              </a:ext>
            </a:extLst>
          </p:cNvPr>
          <p:cNvSpPr/>
          <p:nvPr/>
        </p:nvSpPr>
        <p:spPr>
          <a:xfrm>
            <a:off x="7567102" y="3384657"/>
            <a:ext cx="648270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ln>
                  <a:noFill/>
                  <a:prstDash val="dash"/>
                </a:ln>
                <a:solidFill>
                  <a:schemeClr val="tx1"/>
                </a:solidFill>
              </a:rPr>
              <a:t>Year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D87485A4-2654-499F-AB4F-2551D758BC79}"/>
              </a:ext>
            </a:extLst>
          </p:cNvPr>
          <p:cNvCxnSpPr>
            <a:cxnSpLocks/>
            <a:stCxn id="7" idx="0"/>
            <a:endCxn id="746" idx="4"/>
          </p:cNvCxnSpPr>
          <p:nvPr/>
        </p:nvCxnSpPr>
        <p:spPr>
          <a:xfrm flipH="1" flipV="1">
            <a:off x="7891237" y="3822178"/>
            <a:ext cx="1318119" cy="12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Oval 761">
            <a:extLst>
              <a:ext uri="{FF2B5EF4-FFF2-40B4-BE49-F238E27FC236}">
                <a16:creationId xmlns:a16="http://schemas.microsoft.com/office/drawing/2014/main" id="{0FE6460F-9043-4262-9B6C-BB68E650121D}"/>
              </a:ext>
            </a:extLst>
          </p:cNvPr>
          <p:cNvSpPr/>
          <p:nvPr/>
        </p:nvSpPr>
        <p:spPr>
          <a:xfrm>
            <a:off x="10248734" y="3368080"/>
            <a:ext cx="775194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Offered By</a:t>
            </a:r>
          </a:p>
        </p:txBody>
      </p:sp>
      <p:cxnSp>
        <p:nvCxnSpPr>
          <p:cNvPr id="763" name="Straight Connector 762">
            <a:extLst>
              <a:ext uri="{FF2B5EF4-FFF2-40B4-BE49-F238E27FC236}">
                <a16:creationId xmlns:a16="http://schemas.microsoft.com/office/drawing/2014/main" id="{8FBDB94C-2830-40CB-A0F8-F8F601484851}"/>
              </a:ext>
            </a:extLst>
          </p:cNvPr>
          <p:cNvCxnSpPr>
            <a:cxnSpLocks/>
            <a:stCxn id="7" idx="0"/>
            <a:endCxn id="762" idx="4"/>
          </p:cNvCxnSpPr>
          <p:nvPr/>
        </p:nvCxnSpPr>
        <p:spPr>
          <a:xfrm flipV="1">
            <a:off x="9209356" y="3787180"/>
            <a:ext cx="1426975" cy="16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" name="Oval 765">
            <a:extLst>
              <a:ext uri="{FF2B5EF4-FFF2-40B4-BE49-F238E27FC236}">
                <a16:creationId xmlns:a16="http://schemas.microsoft.com/office/drawing/2014/main" id="{60214938-039E-496E-9F82-E44ECC98BB1D}"/>
              </a:ext>
            </a:extLst>
          </p:cNvPr>
          <p:cNvSpPr/>
          <p:nvPr/>
        </p:nvSpPr>
        <p:spPr>
          <a:xfrm>
            <a:off x="11057039" y="3389930"/>
            <a:ext cx="850187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Format</a:t>
            </a:r>
          </a:p>
        </p:txBody>
      </p:sp>
      <p:cxnSp>
        <p:nvCxnSpPr>
          <p:cNvPr id="767" name="Straight Connector 766">
            <a:extLst>
              <a:ext uri="{FF2B5EF4-FFF2-40B4-BE49-F238E27FC236}">
                <a16:creationId xmlns:a16="http://schemas.microsoft.com/office/drawing/2014/main" id="{FFA7FBF8-273C-40A3-9343-E81F49E20A0C}"/>
              </a:ext>
            </a:extLst>
          </p:cNvPr>
          <p:cNvCxnSpPr>
            <a:cxnSpLocks/>
            <a:stCxn id="7" idx="0"/>
            <a:endCxn id="766" idx="4"/>
          </p:cNvCxnSpPr>
          <p:nvPr/>
        </p:nvCxnSpPr>
        <p:spPr>
          <a:xfrm flipV="1">
            <a:off x="9209356" y="3809030"/>
            <a:ext cx="2272777" cy="141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Oval 775">
            <a:extLst>
              <a:ext uri="{FF2B5EF4-FFF2-40B4-BE49-F238E27FC236}">
                <a16:creationId xmlns:a16="http://schemas.microsoft.com/office/drawing/2014/main" id="{5E21E5AA-4D32-49EB-B172-DF17296B0402}"/>
              </a:ext>
            </a:extLst>
          </p:cNvPr>
          <p:cNvSpPr/>
          <p:nvPr/>
        </p:nvSpPr>
        <p:spPr>
          <a:xfrm>
            <a:off x="10643013" y="2986095"/>
            <a:ext cx="797863" cy="37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Online</a:t>
            </a:r>
          </a:p>
        </p:txBody>
      </p:sp>
      <p:sp>
        <p:nvSpPr>
          <p:cNvPr id="777" name="Oval 776">
            <a:extLst>
              <a:ext uri="{FF2B5EF4-FFF2-40B4-BE49-F238E27FC236}">
                <a16:creationId xmlns:a16="http://schemas.microsoft.com/office/drawing/2014/main" id="{6A0DE2E5-C0EB-44AB-952D-4E77701FF92D}"/>
              </a:ext>
            </a:extLst>
          </p:cNvPr>
          <p:cNvSpPr/>
          <p:nvPr/>
        </p:nvSpPr>
        <p:spPr>
          <a:xfrm>
            <a:off x="11471147" y="2989192"/>
            <a:ext cx="705780" cy="37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Classroom</a:t>
            </a:r>
          </a:p>
        </p:txBody>
      </p: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8CF3D722-5135-42F4-AA40-FBCD5C6F3BE6}"/>
              </a:ext>
            </a:extLst>
          </p:cNvPr>
          <p:cNvCxnSpPr>
            <a:cxnSpLocks/>
            <a:stCxn id="766" idx="0"/>
            <a:endCxn id="776" idx="4"/>
          </p:cNvCxnSpPr>
          <p:nvPr/>
        </p:nvCxnSpPr>
        <p:spPr>
          <a:xfrm flipH="1" flipV="1">
            <a:off x="11041945" y="3361351"/>
            <a:ext cx="440188" cy="28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821EC10F-E109-4160-ADDB-C60B7806BDB3}"/>
              </a:ext>
            </a:extLst>
          </p:cNvPr>
          <p:cNvCxnSpPr>
            <a:cxnSpLocks/>
            <a:stCxn id="766" idx="0"/>
            <a:endCxn id="777" idx="4"/>
          </p:cNvCxnSpPr>
          <p:nvPr/>
        </p:nvCxnSpPr>
        <p:spPr>
          <a:xfrm flipV="1">
            <a:off x="11482133" y="3364448"/>
            <a:ext cx="341904" cy="25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Oval 827">
            <a:extLst>
              <a:ext uri="{FF2B5EF4-FFF2-40B4-BE49-F238E27FC236}">
                <a16:creationId xmlns:a16="http://schemas.microsoft.com/office/drawing/2014/main" id="{3660C101-736F-496A-B233-D45B734461BC}"/>
              </a:ext>
            </a:extLst>
          </p:cNvPr>
          <p:cNvSpPr/>
          <p:nvPr/>
        </p:nvSpPr>
        <p:spPr>
          <a:xfrm>
            <a:off x="5971284" y="3403078"/>
            <a:ext cx="708351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16F046CB-2838-4E84-A23B-6AC9C9D68B79}"/>
              </a:ext>
            </a:extLst>
          </p:cNvPr>
          <p:cNvCxnSpPr>
            <a:cxnSpLocks/>
            <a:stCxn id="7" idx="0"/>
            <a:endCxn id="828" idx="4"/>
          </p:cNvCxnSpPr>
          <p:nvPr/>
        </p:nvCxnSpPr>
        <p:spPr>
          <a:xfrm flipH="1" flipV="1">
            <a:off x="6325460" y="3822178"/>
            <a:ext cx="2883896" cy="12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5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Rectangle 1">
            <a:extLst>
              <a:ext uri="{FF2B5EF4-FFF2-40B4-BE49-F238E27FC236}">
                <a16:creationId xmlns:a16="http://schemas.microsoft.com/office/drawing/2014/main" id="{70AFF25F-4F61-49A7-8C56-C242CD83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492" y="3534506"/>
            <a:ext cx="1314450" cy="419100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88AA1EED-6F58-46BF-AA05-EBB646C4F456}"/>
              </a:ext>
            </a:extLst>
          </p:cNvPr>
          <p:cNvSpPr/>
          <p:nvPr/>
        </p:nvSpPr>
        <p:spPr>
          <a:xfrm>
            <a:off x="2521559" y="2937355"/>
            <a:ext cx="1026506" cy="409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Person ID</a:t>
            </a:r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14E837B4-C852-4154-BF3B-23149AF813F8}"/>
              </a:ext>
            </a:extLst>
          </p:cNvPr>
          <p:cNvSpPr/>
          <p:nvPr/>
        </p:nvSpPr>
        <p:spPr>
          <a:xfrm>
            <a:off x="16738" y="2971024"/>
            <a:ext cx="755009" cy="39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D78971D6-48F0-4374-AD54-B56B4EC6DA8D}"/>
              </a:ext>
            </a:extLst>
          </p:cNvPr>
          <p:cNvSpPr/>
          <p:nvPr/>
        </p:nvSpPr>
        <p:spPr>
          <a:xfrm>
            <a:off x="798899" y="2971024"/>
            <a:ext cx="913347" cy="39757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546" name="Oval 545">
            <a:extLst>
              <a:ext uri="{FF2B5EF4-FFF2-40B4-BE49-F238E27FC236}">
                <a16:creationId xmlns:a16="http://schemas.microsoft.com/office/drawing/2014/main" id="{34C55260-305D-4131-8FC8-86BB55F6F146}"/>
              </a:ext>
            </a:extLst>
          </p:cNvPr>
          <p:cNvSpPr/>
          <p:nvPr/>
        </p:nvSpPr>
        <p:spPr>
          <a:xfrm>
            <a:off x="133124" y="2465420"/>
            <a:ext cx="724752" cy="39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Zip Code</a:t>
            </a:r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17249820-E4A3-45CF-BCE2-1CD9BD426A2B}"/>
              </a:ext>
            </a:extLst>
          </p:cNvPr>
          <p:cNvSpPr/>
          <p:nvPr/>
        </p:nvSpPr>
        <p:spPr>
          <a:xfrm>
            <a:off x="1766340" y="2977634"/>
            <a:ext cx="724753" cy="363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A25CD3FC-D572-4FA9-9693-D948E2E71124}"/>
              </a:ext>
            </a:extLst>
          </p:cNvPr>
          <p:cNvSpPr/>
          <p:nvPr/>
        </p:nvSpPr>
        <p:spPr>
          <a:xfrm>
            <a:off x="3578531" y="2949052"/>
            <a:ext cx="909073" cy="41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Gender</a:t>
            </a:r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2173DD65-016C-4A73-8C60-E62712D0C823}"/>
              </a:ext>
            </a:extLst>
          </p:cNvPr>
          <p:cNvSpPr/>
          <p:nvPr/>
        </p:nvSpPr>
        <p:spPr>
          <a:xfrm>
            <a:off x="4518070" y="2932111"/>
            <a:ext cx="829442" cy="419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Phone</a:t>
            </a:r>
          </a:p>
        </p:txBody>
      </p: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6AD5657-6076-406D-A6EF-4FC58B636E66}"/>
              </a:ext>
            </a:extLst>
          </p:cNvPr>
          <p:cNvCxnSpPr>
            <a:cxnSpLocks/>
            <a:stCxn id="549" idx="4"/>
            <a:endCxn id="542" idx="0"/>
          </p:cNvCxnSpPr>
          <p:nvPr/>
        </p:nvCxnSpPr>
        <p:spPr>
          <a:xfrm flipH="1">
            <a:off x="2128717" y="3351737"/>
            <a:ext cx="2804074" cy="182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7486604D-2E6E-404F-B064-0000BE25BA26}"/>
              </a:ext>
            </a:extLst>
          </p:cNvPr>
          <p:cNvCxnSpPr>
            <a:cxnSpLocks/>
            <a:stCxn id="548" idx="4"/>
            <a:endCxn id="542" idx="0"/>
          </p:cNvCxnSpPr>
          <p:nvPr/>
        </p:nvCxnSpPr>
        <p:spPr>
          <a:xfrm flipH="1">
            <a:off x="2128717" y="3367542"/>
            <a:ext cx="1904351" cy="166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D09C1DD7-12F1-48D4-B888-037052B046E0}"/>
              </a:ext>
            </a:extLst>
          </p:cNvPr>
          <p:cNvCxnSpPr>
            <a:cxnSpLocks/>
            <a:stCxn id="543" idx="4"/>
            <a:endCxn id="542" idx="0"/>
          </p:cNvCxnSpPr>
          <p:nvPr/>
        </p:nvCxnSpPr>
        <p:spPr>
          <a:xfrm flipH="1">
            <a:off x="2128717" y="3346494"/>
            <a:ext cx="906095" cy="18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D2FFB2F9-6413-44A5-B11C-EEAFB8C1FEAC}"/>
              </a:ext>
            </a:extLst>
          </p:cNvPr>
          <p:cNvCxnSpPr>
            <a:cxnSpLocks/>
            <a:stCxn id="544" idx="4"/>
            <a:endCxn id="542" idx="0"/>
          </p:cNvCxnSpPr>
          <p:nvPr/>
        </p:nvCxnSpPr>
        <p:spPr>
          <a:xfrm>
            <a:off x="394243" y="3368599"/>
            <a:ext cx="1734474" cy="165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EDB83A15-206A-44B9-B12C-422579F335F5}"/>
              </a:ext>
            </a:extLst>
          </p:cNvPr>
          <p:cNvCxnSpPr>
            <a:cxnSpLocks/>
            <a:stCxn id="545" idx="4"/>
            <a:endCxn id="542" idx="0"/>
          </p:cNvCxnSpPr>
          <p:nvPr/>
        </p:nvCxnSpPr>
        <p:spPr>
          <a:xfrm>
            <a:off x="1255573" y="3368599"/>
            <a:ext cx="873144" cy="165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8D1BD54A-B24C-4866-877D-FF835D26F2DC}"/>
              </a:ext>
            </a:extLst>
          </p:cNvPr>
          <p:cNvCxnSpPr>
            <a:cxnSpLocks/>
            <a:stCxn id="546" idx="4"/>
            <a:endCxn id="545" idx="0"/>
          </p:cNvCxnSpPr>
          <p:nvPr/>
        </p:nvCxnSpPr>
        <p:spPr>
          <a:xfrm>
            <a:off x="495500" y="2862995"/>
            <a:ext cx="760073" cy="108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497B648A-F3C5-4356-AAB0-D6B042410E16}"/>
              </a:ext>
            </a:extLst>
          </p:cNvPr>
          <p:cNvCxnSpPr>
            <a:cxnSpLocks/>
            <a:stCxn id="542" idx="0"/>
            <a:endCxn id="547" idx="4"/>
          </p:cNvCxnSpPr>
          <p:nvPr/>
        </p:nvCxnSpPr>
        <p:spPr>
          <a:xfrm flipV="1">
            <a:off x="2128717" y="3341074"/>
            <a:ext cx="0" cy="193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Oval 556">
            <a:extLst>
              <a:ext uri="{FF2B5EF4-FFF2-40B4-BE49-F238E27FC236}">
                <a16:creationId xmlns:a16="http://schemas.microsoft.com/office/drawing/2014/main" id="{FA68291C-0022-45DA-91C8-95899D7F4248}"/>
              </a:ext>
            </a:extLst>
          </p:cNvPr>
          <p:cNvSpPr/>
          <p:nvPr/>
        </p:nvSpPr>
        <p:spPr>
          <a:xfrm>
            <a:off x="871399" y="2465420"/>
            <a:ext cx="768346" cy="39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Street</a:t>
            </a:r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4A8E6E95-EF08-4F7D-95C9-1F049E7ACCBD}"/>
              </a:ext>
            </a:extLst>
          </p:cNvPr>
          <p:cNvSpPr/>
          <p:nvPr/>
        </p:nvSpPr>
        <p:spPr>
          <a:xfrm>
            <a:off x="1655006" y="2471046"/>
            <a:ext cx="585417" cy="39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City</a:t>
            </a:r>
          </a:p>
        </p:txBody>
      </p: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CBC1C687-7117-456B-955C-20341B26921C}"/>
              </a:ext>
            </a:extLst>
          </p:cNvPr>
          <p:cNvCxnSpPr>
            <a:stCxn id="557" idx="4"/>
            <a:endCxn id="545" idx="0"/>
          </p:cNvCxnSpPr>
          <p:nvPr/>
        </p:nvCxnSpPr>
        <p:spPr>
          <a:xfrm>
            <a:off x="1255572" y="2862995"/>
            <a:ext cx="1" cy="108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EF27FB9B-6CBF-4F05-891C-AF9984DE5F09}"/>
              </a:ext>
            </a:extLst>
          </p:cNvPr>
          <p:cNvCxnSpPr>
            <a:stCxn id="558" idx="4"/>
            <a:endCxn id="545" idx="0"/>
          </p:cNvCxnSpPr>
          <p:nvPr/>
        </p:nvCxnSpPr>
        <p:spPr>
          <a:xfrm flipH="1">
            <a:off x="1255573" y="2868621"/>
            <a:ext cx="692142" cy="102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Flowchart: Decision 560">
            <a:extLst>
              <a:ext uri="{FF2B5EF4-FFF2-40B4-BE49-F238E27FC236}">
                <a16:creationId xmlns:a16="http://schemas.microsoft.com/office/drawing/2014/main" id="{91C8148A-F74D-4CD5-A108-2461F48D0505}"/>
              </a:ext>
            </a:extLst>
          </p:cNvPr>
          <p:cNvSpPr/>
          <p:nvPr/>
        </p:nvSpPr>
        <p:spPr>
          <a:xfrm>
            <a:off x="3642453" y="4007138"/>
            <a:ext cx="1391123" cy="419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has</a:t>
            </a:r>
          </a:p>
        </p:txBody>
      </p:sp>
      <p:sp>
        <p:nvSpPr>
          <p:cNvPr id="562" name="Flowchart: Decision 561">
            <a:extLst>
              <a:ext uri="{FF2B5EF4-FFF2-40B4-BE49-F238E27FC236}">
                <a16:creationId xmlns:a16="http://schemas.microsoft.com/office/drawing/2014/main" id="{B7599A52-83BF-4D7C-BB25-00FF23770758}"/>
              </a:ext>
            </a:extLst>
          </p:cNvPr>
          <p:cNvSpPr/>
          <p:nvPr/>
        </p:nvSpPr>
        <p:spPr>
          <a:xfrm>
            <a:off x="3629728" y="3524044"/>
            <a:ext cx="1391123" cy="419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work</a:t>
            </a:r>
          </a:p>
        </p:txBody>
      </p: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D4956BFA-F36F-4207-8082-C4E4731EDDDD}"/>
              </a:ext>
            </a:extLst>
          </p:cNvPr>
          <p:cNvCxnSpPr>
            <a:cxnSpLocks/>
            <a:stCxn id="562" idx="1"/>
            <a:endCxn id="542" idx="3"/>
          </p:cNvCxnSpPr>
          <p:nvPr/>
        </p:nvCxnSpPr>
        <p:spPr>
          <a:xfrm flipH="1">
            <a:off x="2785942" y="3733594"/>
            <a:ext cx="843786" cy="10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TextBox 568">
            <a:extLst>
              <a:ext uri="{FF2B5EF4-FFF2-40B4-BE49-F238E27FC236}">
                <a16:creationId xmlns:a16="http://schemas.microsoft.com/office/drawing/2014/main" id="{E09A8044-9E14-44BE-A73F-DB9996A18648}"/>
              </a:ext>
            </a:extLst>
          </p:cNvPr>
          <p:cNvSpPr txBox="1"/>
          <p:nvPr/>
        </p:nvSpPr>
        <p:spPr>
          <a:xfrm>
            <a:off x="3020171" y="34935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FEC57A4F-64BC-440C-910B-681A7814D65B}"/>
              </a:ext>
            </a:extLst>
          </p:cNvPr>
          <p:cNvCxnSpPr>
            <a:cxnSpLocks/>
          </p:cNvCxnSpPr>
          <p:nvPr/>
        </p:nvCxnSpPr>
        <p:spPr>
          <a:xfrm flipH="1">
            <a:off x="2798667" y="3776681"/>
            <a:ext cx="1320344" cy="13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Freeform: Shape 583">
            <a:extLst>
              <a:ext uri="{FF2B5EF4-FFF2-40B4-BE49-F238E27FC236}">
                <a16:creationId xmlns:a16="http://schemas.microsoft.com/office/drawing/2014/main" id="{7712E149-F6EB-4D62-A2D1-E491A8B6CC35}"/>
              </a:ext>
            </a:extLst>
          </p:cNvPr>
          <p:cNvSpPr/>
          <p:nvPr/>
        </p:nvSpPr>
        <p:spPr>
          <a:xfrm>
            <a:off x="2126346" y="3953605"/>
            <a:ext cx="1516107" cy="312916"/>
          </a:xfrm>
          <a:custGeom>
            <a:avLst/>
            <a:gdLst>
              <a:gd name="connsiteX0" fmla="*/ 1905000 w 1905000"/>
              <a:gd name="connsiteY0" fmla="*/ 266700 h 323980"/>
              <a:gd name="connsiteX1" fmla="*/ 285750 w 1905000"/>
              <a:gd name="connsiteY1" fmla="*/ 304800 h 323980"/>
              <a:gd name="connsiteX2" fmla="*/ 0 w 1905000"/>
              <a:gd name="connsiteY2" fmla="*/ 0 h 32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323980">
                <a:moveTo>
                  <a:pt x="1905000" y="266700"/>
                </a:moveTo>
                <a:cubicBezTo>
                  <a:pt x="1254125" y="307975"/>
                  <a:pt x="603250" y="349250"/>
                  <a:pt x="285750" y="304800"/>
                </a:cubicBezTo>
                <a:cubicBezTo>
                  <a:pt x="-31750" y="260350"/>
                  <a:pt x="31750" y="61913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039A2222-C8BB-4772-9339-09C1A44977EA}"/>
              </a:ext>
            </a:extLst>
          </p:cNvPr>
          <p:cNvSpPr txBox="1"/>
          <p:nvPr/>
        </p:nvSpPr>
        <p:spPr>
          <a:xfrm>
            <a:off x="3007560" y="400875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591" name="Freeform: Shape 590">
            <a:extLst>
              <a:ext uri="{FF2B5EF4-FFF2-40B4-BE49-F238E27FC236}">
                <a16:creationId xmlns:a16="http://schemas.microsoft.com/office/drawing/2014/main" id="{B1023ED7-E245-4A8E-9C44-9F58DD020F45}"/>
              </a:ext>
            </a:extLst>
          </p:cNvPr>
          <p:cNvSpPr/>
          <p:nvPr/>
        </p:nvSpPr>
        <p:spPr>
          <a:xfrm>
            <a:off x="2159888" y="3915705"/>
            <a:ext cx="1639038" cy="310995"/>
          </a:xfrm>
          <a:custGeom>
            <a:avLst/>
            <a:gdLst>
              <a:gd name="connsiteX0" fmla="*/ 1905000 w 1905000"/>
              <a:gd name="connsiteY0" fmla="*/ 266700 h 323980"/>
              <a:gd name="connsiteX1" fmla="*/ 285750 w 1905000"/>
              <a:gd name="connsiteY1" fmla="*/ 304800 h 323980"/>
              <a:gd name="connsiteX2" fmla="*/ 0 w 1905000"/>
              <a:gd name="connsiteY2" fmla="*/ 0 h 32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323980">
                <a:moveTo>
                  <a:pt x="1905000" y="266700"/>
                </a:moveTo>
                <a:cubicBezTo>
                  <a:pt x="1254125" y="307975"/>
                  <a:pt x="603250" y="349250"/>
                  <a:pt x="285750" y="304800"/>
                </a:cubicBezTo>
                <a:cubicBezTo>
                  <a:pt x="-31750" y="260350"/>
                  <a:pt x="31750" y="61913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Oval 593">
            <a:extLst>
              <a:ext uri="{FF2B5EF4-FFF2-40B4-BE49-F238E27FC236}">
                <a16:creationId xmlns:a16="http://schemas.microsoft.com/office/drawing/2014/main" id="{70A36B05-6424-471F-A4CB-9C3D6C99C9B8}"/>
              </a:ext>
            </a:extLst>
          </p:cNvPr>
          <p:cNvSpPr/>
          <p:nvPr/>
        </p:nvSpPr>
        <p:spPr>
          <a:xfrm>
            <a:off x="3378052" y="3821110"/>
            <a:ext cx="643354" cy="298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Start Date</a:t>
            </a:r>
          </a:p>
        </p:txBody>
      </p:sp>
      <p:sp>
        <p:nvSpPr>
          <p:cNvPr id="595" name="Oval 594">
            <a:extLst>
              <a:ext uri="{FF2B5EF4-FFF2-40B4-BE49-F238E27FC236}">
                <a16:creationId xmlns:a16="http://schemas.microsoft.com/office/drawing/2014/main" id="{B8C732E6-431C-4F7C-BDE2-27DB010001FD}"/>
              </a:ext>
            </a:extLst>
          </p:cNvPr>
          <p:cNvSpPr/>
          <p:nvPr/>
        </p:nvSpPr>
        <p:spPr>
          <a:xfrm>
            <a:off x="4596995" y="3821110"/>
            <a:ext cx="659061" cy="288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End Date</a:t>
            </a:r>
          </a:p>
        </p:txBody>
      </p: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4C943F1B-3EAB-4835-8625-09409BDBF109}"/>
              </a:ext>
            </a:extLst>
          </p:cNvPr>
          <p:cNvCxnSpPr>
            <a:cxnSpLocks/>
            <a:stCxn id="594" idx="6"/>
            <a:endCxn id="562" idx="2"/>
          </p:cNvCxnSpPr>
          <p:nvPr/>
        </p:nvCxnSpPr>
        <p:spPr>
          <a:xfrm flipV="1">
            <a:off x="4021406" y="3943144"/>
            <a:ext cx="303884" cy="2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A23F4DCE-EB34-4D8D-A71D-7E138E522477}"/>
              </a:ext>
            </a:extLst>
          </p:cNvPr>
          <p:cNvCxnSpPr>
            <a:cxnSpLocks/>
            <a:stCxn id="595" idx="2"/>
            <a:endCxn id="562" idx="2"/>
          </p:cNvCxnSpPr>
          <p:nvPr/>
        </p:nvCxnSpPr>
        <p:spPr>
          <a:xfrm flipH="1" flipV="1">
            <a:off x="4325290" y="3943144"/>
            <a:ext cx="271705" cy="2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4" name="Freeform: Shape 953">
            <a:extLst>
              <a:ext uri="{FF2B5EF4-FFF2-40B4-BE49-F238E27FC236}">
                <a16:creationId xmlns:a16="http://schemas.microsoft.com/office/drawing/2014/main" id="{4BEAD760-D281-4CF9-A023-E49BBD1D3517}"/>
              </a:ext>
            </a:extLst>
          </p:cNvPr>
          <p:cNvSpPr/>
          <p:nvPr/>
        </p:nvSpPr>
        <p:spPr>
          <a:xfrm>
            <a:off x="2033211" y="3891228"/>
            <a:ext cx="1761642" cy="944783"/>
          </a:xfrm>
          <a:custGeom>
            <a:avLst/>
            <a:gdLst>
              <a:gd name="connsiteX0" fmla="*/ 1905000 w 1905000"/>
              <a:gd name="connsiteY0" fmla="*/ 266700 h 323980"/>
              <a:gd name="connsiteX1" fmla="*/ 285750 w 1905000"/>
              <a:gd name="connsiteY1" fmla="*/ 304800 h 323980"/>
              <a:gd name="connsiteX2" fmla="*/ 0 w 1905000"/>
              <a:gd name="connsiteY2" fmla="*/ 0 h 32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323980">
                <a:moveTo>
                  <a:pt x="1905000" y="266700"/>
                </a:moveTo>
                <a:cubicBezTo>
                  <a:pt x="1254125" y="307975"/>
                  <a:pt x="603250" y="349250"/>
                  <a:pt x="285750" y="304800"/>
                </a:cubicBezTo>
                <a:cubicBezTo>
                  <a:pt x="-31750" y="260350"/>
                  <a:pt x="31750" y="61913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Freeform: Shape 954">
            <a:extLst>
              <a:ext uri="{FF2B5EF4-FFF2-40B4-BE49-F238E27FC236}">
                <a16:creationId xmlns:a16="http://schemas.microsoft.com/office/drawing/2014/main" id="{2455A177-96E1-46CB-98AC-AE4C73683BFA}"/>
              </a:ext>
            </a:extLst>
          </p:cNvPr>
          <p:cNvSpPr/>
          <p:nvPr/>
        </p:nvSpPr>
        <p:spPr>
          <a:xfrm>
            <a:off x="2046845" y="3854647"/>
            <a:ext cx="1904481" cy="938982"/>
          </a:xfrm>
          <a:custGeom>
            <a:avLst/>
            <a:gdLst>
              <a:gd name="connsiteX0" fmla="*/ 1905000 w 1905000"/>
              <a:gd name="connsiteY0" fmla="*/ 266700 h 323980"/>
              <a:gd name="connsiteX1" fmla="*/ 285750 w 1905000"/>
              <a:gd name="connsiteY1" fmla="*/ 304800 h 323980"/>
              <a:gd name="connsiteX2" fmla="*/ 0 w 1905000"/>
              <a:gd name="connsiteY2" fmla="*/ 0 h 32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0" h="323980">
                <a:moveTo>
                  <a:pt x="1905000" y="266700"/>
                </a:moveTo>
                <a:cubicBezTo>
                  <a:pt x="1254125" y="307975"/>
                  <a:pt x="603250" y="349250"/>
                  <a:pt x="285750" y="304800"/>
                </a:cubicBezTo>
                <a:cubicBezTo>
                  <a:pt x="-31750" y="260350"/>
                  <a:pt x="31750" y="61913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" name="TextBox 955">
            <a:extLst>
              <a:ext uri="{FF2B5EF4-FFF2-40B4-BE49-F238E27FC236}">
                <a16:creationId xmlns:a16="http://schemas.microsoft.com/office/drawing/2014/main" id="{6BD21362-7C36-4E7E-BC55-84EC835FCD73}"/>
              </a:ext>
            </a:extLst>
          </p:cNvPr>
          <p:cNvSpPr txBox="1"/>
          <p:nvPr/>
        </p:nvSpPr>
        <p:spPr>
          <a:xfrm>
            <a:off x="3014054" y="451753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953" name="Flowchart: Decision 952">
            <a:extLst>
              <a:ext uri="{FF2B5EF4-FFF2-40B4-BE49-F238E27FC236}">
                <a16:creationId xmlns:a16="http://schemas.microsoft.com/office/drawing/2014/main" id="{C4530AEE-EBCE-4451-A2A2-46033063513A}"/>
              </a:ext>
            </a:extLst>
          </p:cNvPr>
          <p:cNvSpPr/>
          <p:nvPr/>
        </p:nvSpPr>
        <p:spPr>
          <a:xfrm>
            <a:off x="3648762" y="4480905"/>
            <a:ext cx="1391123" cy="419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enroll</a:t>
            </a:r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5C241AE2-6D51-43D6-888B-E9B87DACA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051" y="974581"/>
            <a:ext cx="1314450" cy="419100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GICS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4D82E6E-3062-456D-8D72-3F430FBA5196}"/>
              </a:ext>
            </a:extLst>
          </p:cNvPr>
          <p:cNvSpPr/>
          <p:nvPr/>
        </p:nvSpPr>
        <p:spPr>
          <a:xfrm>
            <a:off x="0" y="16398"/>
            <a:ext cx="874902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Industry ID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BD29B-DE11-419A-8222-03E7BD14B58F}"/>
              </a:ext>
            </a:extLst>
          </p:cNvPr>
          <p:cNvSpPr/>
          <p:nvPr/>
        </p:nvSpPr>
        <p:spPr>
          <a:xfrm>
            <a:off x="898452" y="16398"/>
            <a:ext cx="874902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Industry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A4B5F-77BF-4438-809D-FDFC4ACAC9E4}"/>
              </a:ext>
            </a:extLst>
          </p:cNvPr>
          <p:cNvCxnSpPr>
            <a:cxnSpLocks/>
            <a:stCxn id="2" idx="0"/>
            <a:endCxn id="3" idx="4"/>
          </p:cNvCxnSpPr>
          <p:nvPr/>
        </p:nvCxnSpPr>
        <p:spPr>
          <a:xfrm flipH="1" flipV="1">
            <a:off x="437451" y="435498"/>
            <a:ext cx="1730825" cy="539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623B3E-B3C0-4B8B-9689-9B967026DE30}"/>
              </a:ext>
            </a:extLst>
          </p:cNvPr>
          <p:cNvCxnSpPr>
            <a:stCxn id="2" idx="0"/>
            <a:endCxn id="4" idx="4"/>
          </p:cNvCxnSpPr>
          <p:nvPr/>
        </p:nvCxnSpPr>
        <p:spPr>
          <a:xfrm flipH="1" flipV="1">
            <a:off x="1335903" y="435498"/>
            <a:ext cx="832373" cy="539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BA67CDB-9A62-4BCB-BE04-EAA20F9226AB}"/>
              </a:ext>
            </a:extLst>
          </p:cNvPr>
          <p:cNvSpPr/>
          <p:nvPr/>
        </p:nvSpPr>
        <p:spPr>
          <a:xfrm>
            <a:off x="1802846" y="8025"/>
            <a:ext cx="663779" cy="418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881508-A04E-41A5-B9DF-026DAD06778F}"/>
              </a:ext>
            </a:extLst>
          </p:cNvPr>
          <p:cNvCxnSpPr>
            <a:cxnSpLocks/>
            <a:stCxn id="7" idx="4"/>
            <a:endCxn id="2" idx="0"/>
          </p:cNvCxnSpPr>
          <p:nvPr/>
        </p:nvCxnSpPr>
        <p:spPr>
          <a:xfrm>
            <a:off x="2134736" y="426514"/>
            <a:ext cx="33540" cy="548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066A697-3F08-4735-8383-63EF137BC999}"/>
              </a:ext>
            </a:extLst>
          </p:cNvPr>
          <p:cNvSpPr/>
          <p:nvPr/>
        </p:nvSpPr>
        <p:spPr>
          <a:xfrm>
            <a:off x="3375979" y="17009"/>
            <a:ext cx="1094371" cy="418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Description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7A350C-265C-48BE-99EA-0DFB7DFC6F94}"/>
              </a:ext>
            </a:extLst>
          </p:cNvPr>
          <p:cNvCxnSpPr>
            <a:cxnSpLocks/>
            <a:stCxn id="9" idx="4"/>
            <a:endCxn id="2" idx="0"/>
          </p:cNvCxnSpPr>
          <p:nvPr/>
        </p:nvCxnSpPr>
        <p:spPr>
          <a:xfrm flipH="1">
            <a:off x="2168276" y="435498"/>
            <a:ext cx="1754889" cy="539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81D3402-375F-48AB-A227-06AB419B5B70}"/>
              </a:ext>
            </a:extLst>
          </p:cNvPr>
          <p:cNvSpPr/>
          <p:nvPr/>
        </p:nvSpPr>
        <p:spPr>
          <a:xfrm>
            <a:off x="2520563" y="0"/>
            <a:ext cx="801478" cy="418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Parent ID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854D2A-C22F-4BBA-952B-3B0E2A9C52DC}"/>
              </a:ext>
            </a:extLst>
          </p:cNvPr>
          <p:cNvCxnSpPr>
            <a:cxnSpLocks/>
            <a:stCxn id="2" idx="0"/>
            <a:endCxn id="11" idx="4"/>
          </p:cNvCxnSpPr>
          <p:nvPr/>
        </p:nvCxnSpPr>
        <p:spPr>
          <a:xfrm flipV="1">
            <a:off x="2168276" y="418489"/>
            <a:ext cx="753026" cy="556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Decision 144">
            <a:extLst>
              <a:ext uri="{FF2B5EF4-FFF2-40B4-BE49-F238E27FC236}">
                <a16:creationId xmlns:a16="http://schemas.microsoft.com/office/drawing/2014/main" id="{48AAAE17-2E34-4450-A548-B197AEF0B767}"/>
              </a:ext>
            </a:extLst>
          </p:cNvPr>
          <p:cNvSpPr/>
          <p:nvPr/>
        </p:nvSpPr>
        <p:spPr>
          <a:xfrm>
            <a:off x="3618459" y="974581"/>
            <a:ext cx="1391123" cy="419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classify</a:t>
            </a:r>
          </a:p>
        </p:txBody>
      </p:sp>
      <p:sp>
        <p:nvSpPr>
          <p:cNvPr id="146" name="Rectangle 11">
            <a:extLst>
              <a:ext uri="{FF2B5EF4-FFF2-40B4-BE49-F238E27FC236}">
                <a16:creationId xmlns:a16="http://schemas.microsoft.com/office/drawing/2014/main" id="{38B879F2-5B80-4882-B8DD-4233DD9B0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82673"/>
            <a:ext cx="1314450" cy="419100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F60A03D-9F2F-421B-BBF6-DE682454D71E}"/>
              </a:ext>
            </a:extLst>
          </p:cNvPr>
          <p:cNvSpPr/>
          <p:nvPr/>
        </p:nvSpPr>
        <p:spPr>
          <a:xfrm>
            <a:off x="4130850" y="429988"/>
            <a:ext cx="1026505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Company ID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8E4EDD4-4776-4FF3-A1DA-A39F1F9CBA4C}"/>
              </a:ext>
            </a:extLst>
          </p:cNvPr>
          <p:cNvCxnSpPr>
            <a:cxnSpLocks/>
            <a:stCxn id="146" idx="0"/>
            <a:endCxn id="147" idx="4"/>
          </p:cNvCxnSpPr>
          <p:nvPr/>
        </p:nvCxnSpPr>
        <p:spPr>
          <a:xfrm flipH="1" flipV="1">
            <a:off x="4644103" y="867509"/>
            <a:ext cx="2109122" cy="11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E49B95B1-DCC6-4D95-B97B-F0DAE91674F5}"/>
              </a:ext>
            </a:extLst>
          </p:cNvPr>
          <p:cNvSpPr/>
          <p:nvPr/>
        </p:nvSpPr>
        <p:spPr>
          <a:xfrm>
            <a:off x="5241991" y="449961"/>
            <a:ext cx="913347" cy="39757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9E669E8-7D83-4A3D-857B-15228DFF7554}"/>
              </a:ext>
            </a:extLst>
          </p:cNvPr>
          <p:cNvSpPr/>
          <p:nvPr/>
        </p:nvSpPr>
        <p:spPr>
          <a:xfrm>
            <a:off x="4569769" y="16398"/>
            <a:ext cx="724752" cy="39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Zip Code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61AF376-C0FE-490C-A0A0-2E629D622A1C}"/>
              </a:ext>
            </a:extLst>
          </p:cNvPr>
          <p:cNvCxnSpPr>
            <a:cxnSpLocks/>
            <a:stCxn id="149" idx="4"/>
            <a:endCxn id="146" idx="0"/>
          </p:cNvCxnSpPr>
          <p:nvPr/>
        </p:nvCxnSpPr>
        <p:spPr>
          <a:xfrm>
            <a:off x="5698665" y="847536"/>
            <a:ext cx="1054560" cy="135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AE64C5A-14B1-4A37-B099-13DAADC686FB}"/>
              </a:ext>
            </a:extLst>
          </p:cNvPr>
          <p:cNvCxnSpPr>
            <a:cxnSpLocks/>
            <a:stCxn id="150" idx="4"/>
            <a:endCxn id="149" idx="0"/>
          </p:cNvCxnSpPr>
          <p:nvPr/>
        </p:nvCxnSpPr>
        <p:spPr>
          <a:xfrm>
            <a:off x="4932145" y="413973"/>
            <a:ext cx="766520" cy="35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E32EA664-13D5-4A7D-B530-79B063C94424}"/>
              </a:ext>
            </a:extLst>
          </p:cNvPr>
          <p:cNvSpPr/>
          <p:nvPr/>
        </p:nvSpPr>
        <p:spPr>
          <a:xfrm>
            <a:off x="5316317" y="16398"/>
            <a:ext cx="768346" cy="39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Street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C048173-233D-4DED-8C42-DAB5967E7A02}"/>
              </a:ext>
            </a:extLst>
          </p:cNvPr>
          <p:cNvSpPr/>
          <p:nvPr/>
        </p:nvSpPr>
        <p:spPr>
          <a:xfrm>
            <a:off x="6099924" y="22024"/>
            <a:ext cx="585417" cy="39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City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C546BC2-12EA-46F4-8B9F-85E3C56F30BF}"/>
              </a:ext>
            </a:extLst>
          </p:cNvPr>
          <p:cNvCxnSpPr>
            <a:stCxn id="154" idx="4"/>
            <a:endCxn id="149" idx="0"/>
          </p:cNvCxnSpPr>
          <p:nvPr/>
        </p:nvCxnSpPr>
        <p:spPr>
          <a:xfrm flipH="1">
            <a:off x="5698665" y="419599"/>
            <a:ext cx="693968" cy="30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90897C5-E69F-4EB2-AA65-5AA0F476BCA2}"/>
              </a:ext>
            </a:extLst>
          </p:cNvPr>
          <p:cNvCxnSpPr>
            <a:cxnSpLocks/>
            <a:stCxn id="153" idx="4"/>
            <a:endCxn id="149" idx="0"/>
          </p:cNvCxnSpPr>
          <p:nvPr/>
        </p:nvCxnSpPr>
        <p:spPr>
          <a:xfrm flipH="1">
            <a:off x="5698665" y="413973"/>
            <a:ext cx="1825" cy="35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E1A464A3-751F-4AFA-BD38-E33222F91296}"/>
              </a:ext>
            </a:extLst>
          </p:cNvPr>
          <p:cNvSpPr/>
          <p:nvPr/>
        </p:nvSpPr>
        <p:spPr>
          <a:xfrm>
            <a:off x="6247376" y="461842"/>
            <a:ext cx="1011699" cy="39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Industry Group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A2954A6E-944C-4F05-9EB8-7E684D526025}"/>
              </a:ext>
            </a:extLst>
          </p:cNvPr>
          <p:cNvSpPr/>
          <p:nvPr/>
        </p:nvSpPr>
        <p:spPr>
          <a:xfrm>
            <a:off x="7301080" y="469934"/>
            <a:ext cx="1011699" cy="39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Sub Industry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CB598CF-5B76-4915-8D05-32DC8E9653A9}"/>
              </a:ext>
            </a:extLst>
          </p:cNvPr>
          <p:cNvSpPr/>
          <p:nvPr/>
        </p:nvSpPr>
        <p:spPr>
          <a:xfrm>
            <a:off x="8354784" y="471061"/>
            <a:ext cx="1011699" cy="39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Website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C342F5B-AE34-4591-9A9E-66FE3A0092DE}"/>
              </a:ext>
            </a:extLst>
          </p:cNvPr>
          <p:cNvCxnSpPr>
            <a:cxnSpLocks/>
            <a:stCxn id="146" idx="0"/>
            <a:endCxn id="157" idx="4"/>
          </p:cNvCxnSpPr>
          <p:nvPr/>
        </p:nvCxnSpPr>
        <p:spPr>
          <a:xfrm flipV="1">
            <a:off x="6753225" y="859417"/>
            <a:ext cx="1" cy="123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989CEF2-8E95-478B-9206-F4EF7579BBA3}"/>
              </a:ext>
            </a:extLst>
          </p:cNvPr>
          <p:cNvCxnSpPr>
            <a:cxnSpLocks/>
            <a:stCxn id="146" idx="0"/>
            <a:endCxn id="158" idx="4"/>
          </p:cNvCxnSpPr>
          <p:nvPr/>
        </p:nvCxnSpPr>
        <p:spPr>
          <a:xfrm flipV="1">
            <a:off x="6753225" y="867509"/>
            <a:ext cx="1053705" cy="11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17E054C-369B-4056-83A7-2B166184FA37}"/>
              </a:ext>
            </a:extLst>
          </p:cNvPr>
          <p:cNvCxnSpPr>
            <a:cxnSpLocks/>
            <a:stCxn id="146" idx="0"/>
            <a:endCxn id="159" idx="4"/>
          </p:cNvCxnSpPr>
          <p:nvPr/>
        </p:nvCxnSpPr>
        <p:spPr>
          <a:xfrm flipV="1">
            <a:off x="6753225" y="868636"/>
            <a:ext cx="2107409" cy="1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A8CDAA06-8184-439F-976A-4EDAD361E60C}"/>
              </a:ext>
            </a:extLst>
          </p:cNvPr>
          <p:cNvCxnSpPr>
            <a:stCxn id="2" idx="3"/>
            <a:endCxn id="145" idx="1"/>
          </p:cNvCxnSpPr>
          <p:nvPr/>
        </p:nvCxnSpPr>
        <p:spPr>
          <a:xfrm>
            <a:off x="2825501" y="1184131"/>
            <a:ext cx="792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6C507043-361F-4357-AE59-3F138C8CF0B5}"/>
              </a:ext>
            </a:extLst>
          </p:cNvPr>
          <p:cNvCxnSpPr>
            <a:stCxn id="145" idx="3"/>
            <a:endCxn id="146" idx="1"/>
          </p:cNvCxnSpPr>
          <p:nvPr/>
        </p:nvCxnSpPr>
        <p:spPr>
          <a:xfrm>
            <a:off x="5009582" y="1184131"/>
            <a:ext cx="1086418" cy="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647C352-AC2A-42CA-BF02-59F6EAAE4AB7}"/>
              </a:ext>
            </a:extLst>
          </p:cNvPr>
          <p:cNvSpPr/>
          <p:nvPr/>
        </p:nvSpPr>
        <p:spPr>
          <a:xfrm>
            <a:off x="6062528" y="963159"/>
            <a:ext cx="1378165" cy="460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lowchart: Decision 228">
            <a:extLst>
              <a:ext uri="{FF2B5EF4-FFF2-40B4-BE49-F238E27FC236}">
                <a16:creationId xmlns:a16="http://schemas.microsoft.com/office/drawing/2014/main" id="{4E5D4C38-3EE4-4EFF-B45B-1374CDC1240A}"/>
              </a:ext>
            </a:extLst>
          </p:cNvPr>
          <p:cNvSpPr/>
          <p:nvPr/>
        </p:nvSpPr>
        <p:spPr>
          <a:xfrm>
            <a:off x="3618458" y="906087"/>
            <a:ext cx="1410782" cy="55608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70CB9B3-B95A-4F75-B507-FAD0400CB746}"/>
              </a:ext>
            </a:extLst>
          </p:cNvPr>
          <p:cNvCxnSpPr>
            <a:cxnSpLocks/>
          </p:cNvCxnSpPr>
          <p:nvPr/>
        </p:nvCxnSpPr>
        <p:spPr>
          <a:xfrm>
            <a:off x="4791075" y="1211273"/>
            <a:ext cx="1453669" cy="9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0B9BB109-B169-4289-B48B-683A11F1C180}"/>
              </a:ext>
            </a:extLst>
          </p:cNvPr>
          <p:cNvSpPr txBox="1"/>
          <p:nvPr/>
        </p:nvSpPr>
        <p:spPr>
          <a:xfrm>
            <a:off x="5280069" y="952597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4FE28EE-9D79-4ACE-9522-78E1795EC80E}"/>
              </a:ext>
            </a:extLst>
          </p:cNvPr>
          <p:cNvSpPr txBox="1"/>
          <p:nvPr/>
        </p:nvSpPr>
        <p:spPr>
          <a:xfrm>
            <a:off x="3091571" y="96315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38" name="Rectangle 8">
            <a:extLst>
              <a:ext uri="{FF2B5EF4-FFF2-40B4-BE49-F238E27FC236}">
                <a16:creationId xmlns:a16="http://schemas.microsoft.com/office/drawing/2014/main" id="{74BFD50A-A648-4CC8-A346-E15431AB7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0099" y="974581"/>
            <a:ext cx="1314450" cy="419100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DDE37589-72B1-46A7-BCA7-F1AF1B9776B2}"/>
              </a:ext>
            </a:extLst>
          </p:cNvPr>
          <p:cNvSpPr/>
          <p:nvPr/>
        </p:nvSpPr>
        <p:spPr>
          <a:xfrm>
            <a:off x="11139050" y="461211"/>
            <a:ext cx="1026505" cy="360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Position Code</a:t>
            </a: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AC57522-DD4F-4244-B2BC-BB8F91688147}"/>
              </a:ext>
            </a:extLst>
          </p:cNvPr>
          <p:cNvCxnSpPr>
            <a:cxnSpLocks/>
            <a:stCxn id="238" idx="0"/>
            <a:endCxn id="239" idx="4"/>
          </p:cNvCxnSpPr>
          <p:nvPr/>
        </p:nvCxnSpPr>
        <p:spPr>
          <a:xfrm flipV="1">
            <a:off x="11097324" y="821830"/>
            <a:ext cx="554979" cy="152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BB9DB1BC-6551-46EF-869E-D406F0CE7DC9}"/>
              </a:ext>
            </a:extLst>
          </p:cNvPr>
          <p:cNvSpPr/>
          <p:nvPr/>
        </p:nvSpPr>
        <p:spPr>
          <a:xfrm>
            <a:off x="10427147" y="497680"/>
            <a:ext cx="627619" cy="302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2AA8FFB1-9615-40E2-9966-883105032C19}"/>
              </a:ext>
            </a:extLst>
          </p:cNvPr>
          <p:cNvSpPr/>
          <p:nvPr/>
        </p:nvSpPr>
        <p:spPr>
          <a:xfrm>
            <a:off x="9496851" y="497622"/>
            <a:ext cx="876702" cy="342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91385E35-4F42-4CA7-907D-E665C94065B5}"/>
              </a:ext>
            </a:extLst>
          </p:cNvPr>
          <p:cNvSpPr/>
          <p:nvPr/>
        </p:nvSpPr>
        <p:spPr>
          <a:xfrm>
            <a:off x="10800915" y="92773"/>
            <a:ext cx="592819" cy="30213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Pay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D76EB6FA-6B11-4F0E-B396-346737DF87AD}"/>
              </a:ext>
            </a:extLst>
          </p:cNvPr>
          <p:cNvSpPr/>
          <p:nvPr/>
        </p:nvSpPr>
        <p:spPr>
          <a:xfrm>
            <a:off x="9989759" y="42248"/>
            <a:ext cx="627619" cy="375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F6744AD2-A281-4D64-A359-9EDB1DA3F79F}"/>
              </a:ext>
            </a:extLst>
          </p:cNvPr>
          <p:cNvSpPr/>
          <p:nvPr/>
        </p:nvSpPr>
        <p:spPr>
          <a:xfrm>
            <a:off x="11517745" y="42554"/>
            <a:ext cx="627619" cy="375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Low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70BDFC5-6546-4AE3-94FA-E54E1519CA7B}"/>
              </a:ext>
            </a:extLst>
          </p:cNvPr>
          <p:cNvCxnSpPr>
            <a:cxnSpLocks/>
            <a:stCxn id="242" idx="4"/>
            <a:endCxn id="238" idx="0"/>
          </p:cNvCxnSpPr>
          <p:nvPr/>
        </p:nvCxnSpPr>
        <p:spPr>
          <a:xfrm>
            <a:off x="9935202" y="839819"/>
            <a:ext cx="1162122" cy="13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90A428C8-4F77-4CBF-9A46-576AEF4508F9}"/>
              </a:ext>
            </a:extLst>
          </p:cNvPr>
          <p:cNvCxnSpPr>
            <a:cxnSpLocks/>
            <a:stCxn id="241" idx="4"/>
            <a:endCxn id="238" idx="0"/>
          </p:cNvCxnSpPr>
          <p:nvPr/>
        </p:nvCxnSpPr>
        <p:spPr>
          <a:xfrm>
            <a:off x="10740957" y="799815"/>
            <a:ext cx="356367" cy="17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AD6F65DE-904D-432C-A2E3-784514CE82AB}"/>
              </a:ext>
            </a:extLst>
          </p:cNvPr>
          <p:cNvCxnSpPr>
            <a:cxnSpLocks/>
            <a:stCxn id="238" idx="0"/>
            <a:endCxn id="243" idx="4"/>
          </p:cNvCxnSpPr>
          <p:nvPr/>
        </p:nvCxnSpPr>
        <p:spPr>
          <a:xfrm flipV="1">
            <a:off x="11097324" y="394908"/>
            <a:ext cx="1" cy="579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6C6444B8-F23F-49EA-99F2-546F2B62D8B0}"/>
              </a:ext>
            </a:extLst>
          </p:cNvPr>
          <p:cNvCxnSpPr>
            <a:cxnSpLocks/>
            <a:stCxn id="243" idx="0"/>
            <a:endCxn id="244" idx="4"/>
          </p:cNvCxnSpPr>
          <p:nvPr/>
        </p:nvCxnSpPr>
        <p:spPr>
          <a:xfrm flipH="1">
            <a:off x="10303569" y="92773"/>
            <a:ext cx="793756" cy="32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B089A42F-9AFA-48D8-B283-477FB148A768}"/>
              </a:ext>
            </a:extLst>
          </p:cNvPr>
          <p:cNvCxnSpPr>
            <a:cxnSpLocks/>
            <a:stCxn id="243" idx="0"/>
            <a:endCxn id="245" idx="4"/>
          </p:cNvCxnSpPr>
          <p:nvPr/>
        </p:nvCxnSpPr>
        <p:spPr>
          <a:xfrm>
            <a:off x="11097325" y="92773"/>
            <a:ext cx="734230" cy="32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Flowchart: Decision 326">
            <a:extLst>
              <a:ext uri="{FF2B5EF4-FFF2-40B4-BE49-F238E27FC236}">
                <a16:creationId xmlns:a16="http://schemas.microsoft.com/office/drawing/2014/main" id="{C7701D5C-AE1B-444A-9D90-BC448F070602}"/>
              </a:ext>
            </a:extLst>
          </p:cNvPr>
          <p:cNvSpPr/>
          <p:nvPr/>
        </p:nvSpPr>
        <p:spPr>
          <a:xfrm>
            <a:off x="8333831" y="982673"/>
            <a:ext cx="1391123" cy="419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hire</a:t>
            </a:r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D047BFF1-5625-4D5B-BFA0-0765EF61F9A0}"/>
              </a:ext>
            </a:extLst>
          </p:cNvPr>
          <p:cNvCxnSpPr>
            <a:stCxn id="208" idx="3"/>
            <a:endCxn id="327" idx="1"/>
          </p:cNvCxnSpPr>
          <p:nvPr/>
        </p:nvCxnSpPr>
        <p:spPr>
          <a:xfrm flipV="1">
            <a:off x="7440693" y="1192223"/>
            <a:ext cx="893138" cy="1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41204C88-AF8F-42EB-B07E-4EA4AD146098}"/>
              </a:ext>
            </a:extLst>
          </p:cNvPr>
          <p:cNvCxnSpPr>
            <a:stCxn id="327" idx="3"/>
            <a:endCxn id="238" idx="1"/>
          </p:cNvCxnSpPr>
          <p:nvPr/>
        </p:nvCxnSpPr>
        <p:spPr>
          <a:xfrm flipV="1">
            <a:off x="9724954" y="1184131"/>
            <a:ext cx="715145" cy="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2A8AA13E-BA00-42F7-86C2-F99DBA3D4743}"/>
              </a:ext>
            </a:extLst>
          </p:cNvPr>
          <p:cNvSpPr txBox="1"/>
          <p:nvPr/>
        </p:nvSpPr>
        <p:spPr>
          <a:xfrm>
            <a:off x="7778628" y="97458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2D4CCDF8-C6DC-4606-BD1C-4A030DFA2C4C}"/>
              </a:ext>
            </a:extLst>
          </p:cNvPr>
          <p:cNvSpPr txBox="1"/>
          <p:nvPr/>
        </p:nvSpPr>
        <p:spPr>
          <a:xfrm>
            <a:off x="9905203" y="952597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CF7CB73A-2679-4595-9048-9B0CB56287C1}"/>
              </a:ext>
            </a:extLst>
          </p:cNvPr>
          <p:cNvCxnSpPr>
            <a:cxnSpLocks/>
          </p:cNvCxnSpPr>
          <p:nvPr/>
        </p:nvCxnSpPr>
        <p:spPr>
          <a:xfrm flipV="1">
            <a:off x="7410450" y="1220406"/>
            <a:ext cx="10635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Flowchart: Decision 349">
            <a:extLst>
              <a:ext uri="{FF2B5EF4-FFF2-40B4-BE49-F238E27FC236}">
                <a16:creationId xmlns:a16="http://schemas.microsoft.com/office/drawing/2014/main" id="{465BC87C-B0FE-48CB-B238-2963F4269A8A}"/>
              </a:ext>
            </a:extLst>
          </p:cNvPr>
          <p:cNvSpPr/>
          <p:nvPr/>
        </p:nvSpPr>
        <p:spPr>
          <a:xfrm>
            <a:off x="10401961" y="1569153"/>
            <a:ext cx="1391123" cy="419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responsible</a:t>
            </a: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07EAF58F-3F62-4F64-A1C6-7FA23FBC6AED}"/>
              </a:ext>
            </a:extLst>
          </p:cNvPr>
          <p:cNvSpPr/>
          <p:nvPr/>
        </p:nvSpPr>
        <p:spPr>
          <a:xfrm>
            <a:off x="7533039" y="1926459"/>
            <a:ext cx="1026505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Job Code</a:t>
            </a: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F5363D2B-4D45-4237-BC9D-4C3AFBB7CCEF}"/>
              </a:ext>
            </a:extLst>
          </p:cNvPr>
          <p:cNvCxnSpPr>
            <a:cxnSpLocks/>
            <a:stCxn id="351" idx="0"/>
            <a:endCxn id="352" idx="4"/>
          </p:cNvCxnSpPr>
          <p:nvPr/>
        </p:nvCxnSpPr>
        <p:spPr>
          <a:xfrm flipV="1">
            <a:off x="6155338" y="2363980"/>
            <a:ext cx="1890954" cy="95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353">
            <a:extLst>
              <a:ext uri="{FF2B5EF4-FFF2-40B4-BE49-F238E27FC236}">
                <a16:creationId xmlns:a16="http://schemas.microsoft.com/office/drawing/2014/main" id="{783CF3B9-DCF7-4ED2-AE07-88C2AA55475F}"/>
              </a:ext>
            </a:extLst>
          </p:cNvPr>
          <p:cNvSpPr/>
          <p:nvPr/>
        </p:nvSpPr>
        <p:spPr>
          <a:xfrm>
            <a:off x="3331402" y="1893531"/>
            <a:ext cx="1090244" cy="44182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EmployeeMode</a:t>
            </a: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93C9E3FD-89BB-4916-B998-BD2A92AF5B1C}"/>
              </a:ext>
            </a:extLst>
          </p:cNvPr>
          <p:cNvCxnSpPr>
            <a:cxnSpLocks/>
            <a:stCxn id="351" idx="0"/>
            <a:endCxn id="354" idx="4"/>
          </p:cNvCxnSpPr>
          <p:nvPr/>
        </p:nvCxnSpPr>
        <p:spPr>
          <a:xfrm flipH="1" flipV="1">
            <a:off x="3876524" y="2335353"/>
            <a:ext cx="2278814" cy="124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Oval 355">
            <a:extLst>
              <a:ext uri="{FF2B5EF4-FFF2-40B4-BE49-F238E27FC236}">
                <a16:creationId xmlns:a16="http://schemas.microsoft.com/office/drawing/2014/main" id="{40926773-896F-493C-9E46-143AC9E2B883}"/>
              </a:ext>
            </a:extLst>
          </p:cNvPr>
          <p:cNvSpPr/>
          <p:nvPr/>
        </p:nvSpPr>
        <p:spPr>
          <a:xfrm>
            <a:off x="3202901" y="1497247"/>
            <a:ext cx="673623" cy="36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Full-time</a:t>
            </a:r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52516B9C-21FC-4DAE-AF61-20E0BE7F62BE}"/>
              </a:ext>
            </a:extLst>
          </p:cNvPr>
          <p:cNvSpPr/>
          <p:nvPr/>
        </p:nvSpPr>
        <p:spPr>
          <a:xfrm>
            <a:off x="3906150" y="1506853"/>
            <a:ext cx="673623" cy="36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Part-time</a:t>
            </a:r>
          </a:p>
        </p:txBody>
      </p: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95CED00-A6D6-4D13-8404-6E366CAFF914}"/>
              </a:ext>
            </a:extLst>
          </p:cNvPr>
          <p:cNvCxnSpPr>
            <a:cxnSpLocks/>
            <a:stCxn id="354" idx="0"/>
            <a:endCxn id="356" idx="4"/>
          </p:cNvCxnSpPr>
          <p:nvPr/>
        </p:nvCxnSpPr>
        <p:spPr>
          <a:xfrm flipH="1" flipV="1">
            <a:off x="3539713" y="1863383"/>
            <a:ext cx="336811" cy="30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D42ABC39-D02F-4B72-8393-4847C7A48441}"/>
              </a:ext>
            </a:extLst>
          </p:cNvPr>
          <p:cNvCxnSpPr>
            <a:cxnSpLocks/>
            <a:stCxn id="354" idx="0"/>
            <a:endCxn id="357" idx="4"/>
          </p:cNvCxnSpPr>
          <p:nvPr/>
        </p:nvCxnSpPr>
        <p:spPr>
          <a:xfrm flipV="1">
            <a:off x="3876524" y="1872989"/>
            <a:ext cx="366438" cy="20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>
            <a:extLst>
              <a:ext uri="{FF2B5EF4-FFF2-40B4-BE49-F238E27FC236}">
                <a16:creationId xmlns:a16="http://schemas.microsoft.com/office/drawing/2014/main" id="{A3E7019E-1994-4B8C-B91F-3483D9573550}"/>
              </a:ext>
            </a:extLst>
          </p:cNvPr>
          <p:cNvSpPr/>
          <p:nvPr/>
        </p:nvSpPr>
        <p:spPr>
          <a:xfrm>
            <a:off x="6417175" y="1926459"/>
            <a:ext cx="1090244" cy="441822"/>
          </a:xfrm>
          <a:prstGeom prst="ellips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Pay Rate</a:t>
            </a:r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308AD17C-EFAD-4AFC-8873-82D8BE65134A}"/>
              </a:ext>
            </a:extLst>
          </p:cNvPr>
          <p:cNvSpPr/>
          <p:nvPr/>
        </p:nvSpPr>
        <p:spPr>
          <a:xfrm>
            <a:off x="6161850" y="1526563"/>
            <a:ext cx="796464" cy="336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Hourly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619D64D4-404E-48DD-8F1B-A57D78F1A91D}"/>
              </a:ext>
            </a:extLst>
          </p:cNvPr>
          <p:cNvSpPr/>
          <p:nvPr/>
        </p:nvSpPr>
        <p:spPr>
          <a:xfrm>
            <a:off x="6991154" y="1527395"/>
            <a:ext cx="916630" cy="36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Annual pay</a:t>
            </a:r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1281254C-A1AB-42DF-9549-D25F5707F51E}"/>
              </a:ext>
            </a:extLst>
          </p:cNvPr>
          <p:cNvCxnSpPr>
            <a:cxnSpLocks/>
            <a:stCxn id="351" idx="0"/>
            <a:endCxn id="360" idx="4"/>
          </p:cNvCxnSpPr>
          <p:nvPr/>
        </p:nvCxnSpPr>
        <p:spPr>
          <a:xfrm flipV="1">
            <a:off x="6155338" y="2368281"/>
            <a:ext cx="806959" cy="9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Oval 363">
            <a:extLst>
              <a:ext uri="{FF2B5EF4-FFF2-40B4-BE49-F238E27FC236}">
                <a16:creationId xmlns:a16="http://schemas.microsoft.com/office/drawing/2014/main" id="{0AA82333-A541-438D-927B-703D051E4987}"/>
              </a:ext>
            </a:extLst>
          </p:cNvPr>
          <p:cNvSpPr/>
          <p:nvPr/>
        </p:nvSpPr>
        <p:spPr>
          <a:xfrm>
            <a:off x="4788058" y="1926459"/>
            <a:ext cx="1090244" cy="44182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Pay Type</a:t>
            </a:r>
          </a:p>
        </p:txBody>
      </p: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C821B08A-1BB1-42F9-9D09-5A0C8BBA0BB7}"/>
              </a:ext>
            </a:extLst>
          </p:cNvPr>
          <p:cNvCxnSpPr>
            <a:cxnSpLocks/>
            <a:stCxn id="364" idx="4"/>
            <a:endCxn id="351" idx="0"/>
          </p:cNvCxnSpPr>
          <p:nvPr/>
        </p:nvCxnSpPr>
        <p:spPr>
          <a:xfrm>
            <a:off x="5333180" y="2368281"/>
            <a:ext cx="822158" cy="9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Oval 365">
            <a:extLst>
              <a:ext uri="{FF2B5EF4-FFF2-40B4-BE49-F238E27FC236}">
                <a16:creationId xmlns:a16="http://schemas.microsoft.com/office/drawing/2014/main" id="{3CE83C25-1066-464A-B581-A479DA7389A0}"/>
              </a:ext>
            </a:extLst>
          </p:cNvPr>
          <p:cNvSpPr/>
          <p:nvPr/>
        </p:nvSpPr>
        <p:spPr>
          <a:xfrm>
            <a:off x="4605384" y="1517124"/>
            <a:ext cx="721488" cy="36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Wage</a:t>
            </a:r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4D6FA6A7-16D0-4FC7-8361-D44C5B572B45}"/>
              </a:ext>
            </a:extLst>
          </p:cNvPr>
          <p:cNvSpPr/>
          <p:nvPr/>
        </p:nvSpPr>
        <p:spPr>
          <a:xfrm>
            <a:off x="5366020" y="1515532"/>
            <a:ext cx="762990" cy="36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437EB178-CB0A-4C5F-A112-2D2E8F5CF050}"/>
              </a:ext>
            </a:extLst>
          </p:cNvPr>
          <p:cNvCxnSpPr>
            <a:cxnSpLocks/>
            <a:stCxn id="360" idx="0"/>
            <a:endCxn id="361" idx="4"/>
          </p:cNvCxnSpPr>
          <p:nvPr/>
        </p:nvCxnSpPr>
        <p:spPr>
          <a:xfrm flipH="1" flipV="1">
            <a:off x="6560082" y="1863383"/>
            <a:ext cx="402215" cy="63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51127D82-5079-44C1-8035-C1295D2F203A}"/>
              </a:ext>
            </a:extLst>
          </p:cNvPr>
          <p:cNvCxnSpPr>
            <a:cxnSpLocks/>
            <a:stCxn id="360" idx="0"/>
            <a:endCxn id="362" idx="4"/>
          </p:cNvCxnSpPr>
          <p:nvPr/>
        </p:nvCxnSpPr>
        <p:spPr>
          <a:xfrm flipV="1">
            <a:off x="6962297" y="1893531"/>
            <a:ext cx="487172" cy="32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BDCFC4C9-D113-4BBF-9F73-70AFCA511BA3}"/>
              </a:ext>
            </a:extLst>
          </p:cNvPr>
          <p:cNvCxnSpPr>
            <a:cxnSpLocks/>
            <a:stCxn id="364" idx="0"/>
            <a:endCxn id="366" idx="4"/>
          </p:cNvCxnSpPr>
          <p:nvPr/>
        </p:nvCxnSpPr>
        <p:spPr>
          <a:xfrm flipH="1" flipV="1">
            <a:off x="4966128" y="1883260"/>
            <a:ext cx="367052" cy="43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3748F714-A0BA-49DA-A050-60CE7601F136}"/>
              </a:ext>
            </a:extLst>
          </p:cNvPr>
          <p:cNvCxnSpPr>
            <a:cxnSpLocks/>
            <a:stCxn id="367" idx="4"/>
            <a:endCxn id="364" idx="0"/>
          </p:cNvCxnSpPr>
          <p:nvPr/>
        </p:nvCxnSpPr>
        <p:spPr>
          <a:xfrm flipH="1">
            <a:off x="5333180" y="1881668"/>
            <a:ext cx="414335" cy="44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Oval 371">
            <a:extLst>
              <a:ext uri="{FF2B5EF4-FFF2-40B4-BE49-F238E27FC236}">
                <a16:creationId xmlns:a16="http://schemas.microsoft.com/office/drawing/2014/main" id="{745E2B1F-3F9B-43A4-89EE-488683722883}"/>
              </a:ext>
            </a:extLst>
          </p:cNvPr>
          <p:cNvSpPr/>
          <p:nvPr/>
        </p:nvSpPr>
        <p:spPr>
          <a:xfrm>
            <a:off x="2273027" y="1896660"/>
            <a:ext cx="1026505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chemeClr val="tx1"/>
                  </a:solidFill>
                  <a:prstDash val="sysDot"/>
                </a:ln>
                <a:solidFill>
                  <a:schemeClr val="tx1"/>
                </a:solidFill>
              </a:rPr>
              <a:t>Position</a:t>
            </a:r>
            <a:r>
              <a:rPr lang="en-US" sz="1100" u="sng" dirty="0">
                <a:ln>
                  <a:solidFill>
                    <a:schemeClr val="tx1"/>
                  </a:solidFill>
                  <a:prstDash val="sysDot"/>
                </a:ln>
                <a:solidFill>
                  <a:schemeClr val="tx1"/>
                </a:solidFill>
              </a:rPr>
              <a:t> </a:t>
            </a:r>
            <a:r>
              <a:rPr lang="en-US" sz="1100" dirty="0">
                <a:ln>
                  <a:solidFill>
                    <a:schemeClr val="tx1"/>
                  </a:solidFill>
                  <a:prstDash val="sysDot"/>
                </a:ln>
                <a:solidFill>
                  <a:schemeClr val="tx1"/>
                </a:solidFill>
              </a:rPr>
              <a:t>Code</a:t>
            </a:r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1995E5C7-0835-4661-BC51-7688B3D46AAB}"/>
              </a:ext>
            </a:extLst>
          </p:cNvPr>
          <p:cNvCxnSpPr>
            <a:cxnSpLocks/>
            <a:stCxn id="351" idx="0"/>
            <a:endCxn id="372" idx="4"/>
          </p:cNvCxnSpPr>
          <p:nvPr/>
        </p:nvCxnSpPr>
        <p:spPr>
          <a:xfrm flipH="1" flipV="1">
            <a:off x="2786280" y="2334181"/>
            <a:ext cx="3369058" cy="12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6210337A-85FE-4E57-ACC4-F4F9CD91CB2A}"/>
              </a:ext>
            </a:extLst>
          </p:cNvPr>
          <p:cNvSpPr/>
          <p:nvPr/>
        </p:nvSpPr>
        <p:spPr>
          <a:xfrm>
            <a:off x="8585164" y="1926459"/>
            <a:ext cx="1026505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noFill/>
                  <a:prstDash val="solid"/>
                </a:ln>
                <a:solidFill>
                  <a:schemeClr val="tx1"/>
                </a:solidFill>
              </a:rPr>
              <a:t>Category Code</a:t>
            </a:r>
          </a:p>
        </p:txBody>
      </p: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C078BB95-E953-4600-AFC5-DD92A75C2D57}"/>
              </a:ext>
            </a:extLst>
          </p:cNvPr>
          <p:cNvCxnSpPr>
            <a:cxnSpLocks/>
            <a:stCxn id="351" idx="0"/>
            <a:endCxn id="374" idx="4"/>
          </p:cNvCxnSpPr>
          <p:nvPr/>
        </p:nvCxnSpPr>
        <p:spPr>
          <a:xfrm flipV="1">
            <a:off x="6155338" y="2363980"/>
            <a:ext cx="2943079" cy="95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Oval 375">
            <a:extLst>
              <a:ext uri="{FF2B5EF4-FFF2-40B4-BE49-F238E27FC236}">
                <a16:creationId xmlns:a16="http://schemas.microsoft.com/office/drawing/2014/main" id="{1F261431-5566-40DB-943E-5A3CBADC9302}"/>
              </a:ext>
            </a:extLst>
          </p:cNvPr>
          <p:cNvSpPr/>
          <p:nvPr/>
        </p:nvSpPr>
        <p:spPr>
          <a:xfrm>
            <a:off x="9637289" y="1926459"/>
            <a:ext cx="1026505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Company</a:t>
            </a:r>
          </a:p>
        </p:txBody>
      </p: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B79576D-CB6D-411E-B625-D1069C4E2991}"/>
              </a:ext>
            </a:extLst>
          </p:cNvPr>
          <p:cNvCxnSpPr>
            <a:cxnSpLocks/>
            <a:stCxn id="351" idx="0"/>
            <a:endCxn id="376" idx="4"/>
          </p:cNvCxnSpPr>
          <p:nvPr/>
        </p:nvCxnSpPr>
        <p:spPr>
          <a:xfrm flipV="1">
            <a:off x="6155338" y="2363980"/>
            <a:ext cx="3995204" cy="95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665453AE-E5BB-4B19-9F19-E4761760D394}"/>
              </a:ext>
            </a:extLst>
          </p:cNvPr>
          <p:cNvCxnSpPr>
            <a:cxnSpLocks/>
            <a:stCxn id="350" idx="0"/>
            <a:endCxn id="238" idx="2"/>
          </p:cNvCxnSpPr>
          <p:nvPr/>
        </p:nvCxnSpPr>
        <p:spPr>
          <a:xfrm flipH="1" flipV="1">
            <a:off x="11097324" y="1393681"/>
            <a:ext cx="199" cy="17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2845BD9B-E537-4B75-9DC5-E0A3F838EF62}"/>
              </a:ext>
            </a:extLst>
          </p:cNvPr>
          <p:cNvCxnSpPr>
            <a:cxnSpLocks/>
          </p:cNvCxnSpPr>
          <p:nvPr/>
        </p:nvCxnSpPr>
        <p:spPr>
          <a:xfrm flipV="1">
            <a:off x="11135462" y="1393681"/>
            <a:ext cx="1" cy="22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>
            <a:extLst>
              <a:ext uri="{FF2B5EF4-FFF2-40B4-BE49-F238E27FC236}">
                <a16:creationId xmlns:a16="http://schemas.microsoft.com/office/drawing/2014/main" id="{4C72DCBE-25A9-4263-BE09-783130B317C9}"/>
              </a:ext>
            </a:extLst>
          </p:cNvPr>
          <p:cNvSpPr txBox="1"/>
          <p:nvPr/>
        </p:nvSpPr>
        <p:spPr>
          <a:xfrm>
            <a:off x="11100519" y="136870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3A9D7F34-FAE2-4C3D-9DB9-3F39AEC61838}"/>
              </a:ext>
            </a:extLst>
          </p:cNvPr>
          <p:cNvSpPr/>
          <p:nvPr/>
        </p:nvSpPr>
        <p:spPr>
          <a:xfrm>
            <a:off x="6812563" y="1939547"/>
            <a:ext cx="4512068" cy="818110"/>
          </a:xfrm>
          <a:custGeom>
            <a:avLst/>
            <a:gdLst>
              <a:gd name="connsiteX0" fmla="*/ 0 w 4554011"/>
              <a:gd name="connsiteY0" fmla="*/ 723900 h 779204"/>
              <a:gd name="connsiteX1" fmla="*/ 4238625 w 4554011"/>
              <a:gd name="connsiteY1" fmla="*/ 704850 h 779204"/>
              <a:gd name="connsiteX2" fmla="*/ 4248150 w 4554011"/>
              <a:gd name="connsiteY2" fmla="*/ 0 h 77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11" h="779204">
                <a:moveTo>
                  <a:pt x="0" y="723900"/>
                </a:moveTo>
                <a:cubicBezTo>
                  <a:pt x="1765300" y="774700"/>
                  <a:pt x="3530600" y="825500"/>
                  <a:pt x="4238625" y="704850"/>
                </a:cubicBezTo>
                <a:cubicBezTo>
                  <a:pt x="4946650" y="584200"/>
                  <a:pt x="4240213" y="100012"/>
                  <a:pt x="424815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Freeform: Shape 432">
            <a:extLst>
              <a:ext uri="{FF2B5EF4-FFF2-40B4-BE49-F238E27FC236}">
                <a16:creationId xmlns:a16="http://schemas.microsoft.com/office/drawing/2014/main" id="{9C618EC7-6792-4113-A79B-A0A71ED839BC}"/>
              </a:ext>
            </a:extLst>
          </p:cNvPr>
          <p:cNvSpPr/>
          <p:nvPr/>
        </p:nvSpPr>
        <p:spPr>
          <a:xfrm>
            <a:off x="6789836" y="1982089"/>
            <a:ext cx="4630139" cy="721879"/>
          </a:xfrm>
          <a:custGeom>
            <a:avLst/>
            <a:gdLst>
              <a:gd name="connsiteX0" fmla="*/ 0 w 4554011"/>
              <a:gd name="connsiteY0" fmla="*/ 723900 h 779204"/>
              <a:gd name="connsiteX1" fmla="*/ 4238625 w 4554011"/>
              <a:gd name="connsiteY1" fmla="*/ 704850 h 779204"/>
              <a:gd name="connsiteX2" fmla="*/ 4248150 w 4554011"/>
              <a:gd name="connsiteY2" fmla="*/ 0 h 77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4011" h="779204">
                <a:moveTo>
                  <a:pt x="0" y="723900"/>
                </a:moveTo>
                <a:cubicBezTo>
                  <a:pt x="1765300" y="774700"/>
                  <a:pt x="3530600" y="825500"/>
                  <a:pt x="4238625" y="704850"/>
                </a:cubicBezTo>
                <a:cubicBezTo>
                  <a:pt x="4946650" y="584200"/>
                  <a:pt x="4240213" y="100012"/>
                  <a:pt x="424815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74A0E912-AF3F-414A-ABD6-946926514A51}"/>
              </a:ext>
            </a:extLst>
          </p:cNvPr>
          <p:cNvSpPr txBox="1"/>
          <p:nvPr/>
        </p:nvSpPr>
        <p:spPr>
          <a:xfrm>
            <a:off x="7164896" y="2445127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435" name="Flowchart: Decision 434">
            <a:extLst>
              <a:ext uri="{FF2B5EF4-FFF2-40B4-BE49-F238E27FC236}">
                <a16:creationId xmlns:a16="http://schemas.microsoft.com/office/drawing/2014/main" id="{9CDB8C45-9A9C-4609-A14B-9DE2B03F15F3}"/>
              </a:ext>
            </a:extLst>
          </p:cNvPr>
          <p:cNvSpPr/>
          <p:nvPr/>
        </p:nvSpPr>
        <p:spPr>
          <a:xfrm>
            <a:off x="5459776" y="2991033"/>
            <a:ext cx="1391123" cy="419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requires</a:t>
            </a:r>
          </a:p>
        </p:txBody>
      </p:sp>
      <p:sp>
        <p:nvSpPr>
          <p:cNvPr id="436" name="Rectangle 4">
            <a:extLst>
              <a:ext uri="{FF2B5EF4-FFF2-40B4-BE49-F238E27FC236}">
                <a16:creationId xmlns:a16="http://schemas.microsoft.com/office/drawing/2014/main" id="{6C2F4F3D-1BDA-4F72-863C-AFB59320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018" y="4449783"/>
            <a:ext cx="131445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7B5729C5-7FB5-4741-85A2-7D103EEE3F41}"/>
              </a:ext>
            </a:extLst>
          </p:cNvPr>
          <p:cNvSpPr/>
          <p:nvPr/>
        </p:nvSpPr>
        <p:spPr>
          <a:xfrm>
            <a:off x="7916559" y="3968058"/>
            <a:ext cx="876457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Skill Code</a:t>
            </a:r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54E2BF42-A129-4E9E-AEF3-072BEB544C2F}"/>
              </a:ext>
            </a:extLst>
          </p:cNvPr>
          <p:cNvSpPr/>
          <p:nvPr/>
        </p:nvSpPr>
        <p:spPr>
          <a:xfrm>
            <a:off x="11109980" y="3972774"/>
            <a:ext cx="1026505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52C27C9D-99C2-45A3-B39A-E26B4079EDEA}"/>
              </a:ext>
            </a:extLst>
          </p:cNvPr>
          <p:cNvSpPr/>
          <p:nvPr/>
        </p:nvSpPr>
        <p:spPr>
          <a:xfrm>
            <a:off x="9897243" y="3992094"/>
            <a:ext cx="1192203" cy="392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1608593D-388E-4002-8A43-A304D7E540C2}"/>
              </a:ext>
            </a:extLst>
          </p:cNvPr>
          <p:cNvSpPr/>
          <p:nvPr/>
        </p:nvSpPr>
        <p:spPr>
          <a:xfrm>
            <a:off x="8850204" y="3968059"/>
            <a:ext cx="1026505" cy="437521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Level</a:t>
            </a:r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BCD38E96-0AA4-40DF-94CB-5548077E54BC}"/>
              </a:ext>
            </a:extLst>
          </p:cNvPr>
          <p:cNvSpPr/>
          <p:nvPr/>
        </p:nvSpPr>
        <p:spPr>
          <a:xfrm>
            <a:off x="8851388" y="3574538"/>
            <a:ext cx="1018684" cy="363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Beginner</a:t>
            </a: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5CE1997D-8591-4052-B7A5-619E4C9F0529}"/>
              </a:ext>
            </a:extLst>
          </p:cNvPr>
          <p:cNvSpPr/>
          <p:nvPr/>
        </p:nvSpPr>
        <p:spPr>
          <a:xfrm>
            <a:off x="9890461" y="3593082"/>
            <a:ext cx="985728" cy="363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Medium</a:t>
            </a: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A70EF93C-5B59-4E3E-822D-42B644ECBA09}"/>
              </a:ext>
            </a:extLst>
          </p:cNvPr>
          <p:cNvSpPr/>
          <p:nvPr/>
        </p:nvSpPr>
        <p:spPr>
          <a:xfrm>
            <a:off x="7778628" y="3556000"/>
            <a:ext cx="1052187" cy="363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Advanced</a:t>
            </a:r>
          </a:p>
        </p:txBody>
      </p: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81924C11-6DD2-453D-85D4-4E4B22C59145}"/>
              </a:ext>
            </a:extLst>
          </p:cNvPr>
          <p:cNvCxnSpPr>
            <a:cxnSpLocks/>
            <a:stCxn id="440" idx="0"/>
            <a:endCxn id="441" idx="4"/>
          </p:cNvCxnSpPr>
          <p:nvPr/>
        </p:nvCxnSpPr>
        <p:spPr>
          <a:xfrm flipH="1" flipV="1">
            <a:off x="9360730" y="3938144"/>
            <a:ext cx="2727" cy="29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6C23FFF-DA2B-4EE1-BB73-F0399E643228}"/>
              </a:ext>
            </a:extLst>
          </p:cNvPr>
          <p:cNvCxnSpPr>
            <a:cxnSpLocks/>
            <a:stCxn id="440" idx="0"/>
            <a:endCxn id="442" idx="4"/>
          </p:cNvCxnSpPr>
          <p:nvPr/>
        </p:nvCxnSpPr>
        <p:spPr>
          <a:xfrm flipV="1">
            <a:off x="9363457" y="3956688"/>
            <a:ext cx="1019868" cy="1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1F9DAE8B-C7FF-46F3-A46E-70F92EFBA553}"/>
              </a:ext>
            </a:extLst>
          </p:cNvPr>
          <p:cNvCxnSpPr>
            <a:cxnSpLocks/>
            <a:stCxn id="440" idx="0"/>
            <a:endCxn id="443" idx="4"/>
          </p:cNvCxnSpPr>
          <p:nvPr/>
        </p:nvCxnSpPr>
        <p:spPr>
          <a:xfrm flipH="1" flipV="1">
            <a:off x="8304722" y="3919606"/>
            <a:ext cx="1058735" cy="48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0A8630BE-B72C-4E09-A5F2-9454B6F9E057}"/>
              </a:ext>
            </a:extLst>
          </p:cNvPr>
          <p:cNvCxnSpPr>
            <a:cxnSpLocks/>
            <a:stCxn id="437" idx="4"/>
            <a:endCxn id="436" idx="0"/>
          </p:cNvCxnSpPr>
          <p:nvPr/>
        </p:nvCxnSpPr>
        <p:spPr>
          <a:xfrm>
            <a:off x="8354788" y="4405579"/>
            <a:ext cx="1542455" cy="44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44EC10EE-175B-4B9D-9E12-F33510A6179F}"/>
              </a:ext>
            </a:extLst>
          </p:cNvPr>
          <p:cNvCxnSpPr>
            <a:cxnSpLocks/>
            <a:stCxn id="438" idx="4"/>
            <a:endCxn id="436" idx="0"/>
          </p:cNvCxnSpPr>
          <p:nvPr/>
        </p:nvCxnSpPr>
        <p:spPr>
          <a:xfrm flipH="1">
            <a:off x="9897243" y="4410295"/>
            <a:ext cx="1725990" cy="3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5B90532-7B05-42D1-B404-3DEADF96E9F1}"/>
              </a:ext>
            </a:extLst>
          </p:cNvPr>
          <p:cNvCxnSpPr>
            <a:cxnSpLocks/>
            <a:stCxn id="439" idx="4"/>
            <a:endCxn id="436" idx="0"/>
          </p:cNvCxnSpPr>
          <p:nvPr/>
        </p:nvCxnSpPr>
        <p:spPr>
          <a:xfrm flipH="1">
            <a:off x="9897243" y="4384780"/>
            <a:ext cx="596102" cy="6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2BEB8692-1E62-4F28-9212-FCE774DB34AB}"/>
              </a:ext>
            </a:extLst>
          </p:cNvPr>
          <p:cNvCxnSpPr>
            <a:cxnSpLocks/>
            <a:stCxn id="440" idx="4"/>
            <a:endCxn id="436" idx="0"/>
          </p:cNvCxnSpPr>
          <p:nvPr/>
        </p:nvCxnSpPr>
        <p:spPr>
          <a:xfrm>
            <a:off x="9363457" y="4405580"/>
            <a:ext cx="533786" cy="4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03FD1508-54AC-4033-A228-5D4873DAD419}"/>
              </a:ext>
            </a:extLst>
          </p:cNvPr>
          <p:cNvCxnSpPr>
            <a:cxnSpLocks/>
            <a:stCxn id="435" idx="0"/>
            <a:endCxn id="351" idx="2"/>
          </p:cNvCxnSpPr>
          <p:nvPr/>
        </p:nvCxnSpPr>
        <p:spPr>
          <a:xfrm flipV="1">
            <a:off x="6155338" y="2879032"/>
            <a:ext cx="0" cy="112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TextBox 486">
            <a:extLst>
              <a:ext uri="{FF2B5EF4-FFF2-40B4-BE49-F238E27FC236}">
                <a16:creationId xmlns:a16="http://schemas.microsoft.com/office/drawing/2014/main" id="{E1D9031F-BD05-46C2-A392-75242170B68B}"/>
              </a:ext>
            </a:extLst>
          </p:cNvPr>
          <p:cNvSpPr txBox="1"/>
          <p:nvPr/>
        </p:nvSpPr>
        <p:spPr>
          <a:xfrm>
            <a:off x="9038927" y="300215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496" name="Freeform: Shape 495">
            <a:extLst>
              <a:ext uri="{FF2B5EF4-FFF2-40B4-BE49-F238E27FC236}">
                <a16:creationId xmlns:a16="http://schemas.microsoft.com/office/drawing/2014/main" id="{5EBD9B96-CBB0-4B57-ABA6-56A9786D2111}"/>
              </a:ext>
            </a:extLst>
          </p:cNvPr>
          <p:cNvSpPr/>
          <p:nvPr/>
        </p:nvSpPr>
        <p:spPr>
          <a:xfrm>
            <a:off x="6717995" y="1166795"/>
            <a:ext cx="5216419" cy="2142567"/>
          </a:xfrm>
          <a:custGeom>
            <a:avLst/>
            <a:gdLst>
              <a:gd name="connsiteX0" fmla="*/ 4905375 w 5234163"/>
              <a:gd name="connsiteY0" fmla="*/ 23830 h 2383725"/>
              <a:gd name="connsiteX1" fmla="*/ 5162550 w 5234163"/>
              <a:gd name="connsiteY1" fmla="*/ 23830 h 2383725"/>
              <a:gd name="connsiteX2" fmla="*/ 5210175 w 5234163"/>
              <a:gd name="connsiteY2" fmla="*/ 271480 h 2383725"/>
              <a:gd name="connsiteX3" fmla="*/ 5210175 w 5234163"/>
              <a:gd name="connsiteY3" fmla="*/ 1424005 h 2383725"/>
              <a:gd name="connsiteX4" fmla="*/ 5210175 w 5234163"/>
              <a:gd name="connsiteY4" fmla="*/ 2243155 h 2383725"/>
              <a:gd name="connsiteX5" fmla="*/ 4886325 w 5234163"/>
              <a:gd name="connsiteY5" fmla="*/ 2376505 h 2383725"/>
              <a:gd name="connsiteX6" fmla="*/ 4057650 w 5234163"/>
              <a:gd name="connsiteY6" fmla="*/ 2366980 h 2383725"/>
              <a:gd name="connsiteX7" fmla="*/ 0 w 5234163"/>
              <a:gd name="connsiteY7" fmla="*/ 2271730 h 238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4163" h="2383725">
                <a:moveTo>
                  <a:pt x="4905375" y="23830"/>
                </a:moveTo>
                <a:cubicBezTo>
                  <a:pt x="5008562" y="3192"/>
                  <a:pt x="5111750" y="-17445"/>
                  <a:pt x="5162550" y="23830"/>
                </a:cubicBezTo>
                <a:cubicBezTo>
                  <a:pt x="5213350" y="65105"/>
                  <a:pt x="5202238" y="38118"/>
                  <a:pt x="5210175" y="271480"/>
                </a:cubicBezTo>
                <a:cubicBezTo>
                  <a:pt x="5218112" y="504842"/>
                  <a:pt x="5210175" y="1424005"/>
                  <a:pt x="5210175" y="1424005"/>
                </a:cubicBezTo>
                <a:cubicBezTo>
                  <a:pt x="5210175" y="1752617"/>
                  <a:pt x="5264150" y="2084405"/>
                  <a:pt x="5210175" y="2243155"/>
                </a:cubicBezTo>
                <a:cubicBezTo>
                  <a:pt x="5156200" y="2401905"/>
                  <a:pt x="5078413" y="2355868"/>
                  <a:pt x="4886325" y="2376505"/>
                </a:cubicBezTo>
                <a:cubicBezTo>
                  <a:pt x="4694237" y="2397143"/>
                  <a:pt x="4057650" y="2366980"/>
                  <a:pt x="4057650" y="2366980"/>
                </a:cubicBezTo>
                <a:lnTo>
                  <a:pt x="0" y="227173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83F1151F-2ED2-4368-BBC6-09462B539CE4}"/>
              </a:ext>
            </a:extLst>
          </p:cNvPr>
          <p:cNvSpPr txBox="1"/>
          <p:nvPr/>
        </p:nvSpPr>
        <p:spPr>
          <a:xfrm>
            <a:off x="5910082" y="2808542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522" name="Freeform: Shape 521">
            <a:extLst>
              <a:ext uri="{FF2B5EF4-FFF2-40B4-BE49-F238E27FC236}">
                <a16:creationId xmlns:a16="http://schemas.microsoft.com/office/drawing/2014/main" id="{A1ED9C7F-AC18-41DE-BB97-3411DAB816E8}"/>
              </a:ext>
            </a:extLst>
          </p:cNvPr>
          <p:cNvSpPr/>
          <p:nvPr/>
        </p:nvSpPr>
        <p:spPr>
          <a:xfrm rot="298288">
            <a:off x="6097219" y="3546372"/>
            <a:ext cx="3192576" cy="1114126"/>
          </a:xfrm>
          <a:custGeom>
            <a:avLst/>
            <a:gdLst>
              <a:gd name="connsiteX0" fmla="*/ 3133725 w 3133725"/>
              <a:gd name="connsiteY0" fmla="*/ 1019175 h 1155050"/>
              <a:gd name="connsiteX1" fmla="*/ 1295400 w 3133725"/>
              <a:gd name="connsiteY1" fmla="*/ 1066800 h 1155050"/>
              <a:gd name="connsiteX2" fmla="*/ 0 w 3133725"/>
              <a:gd name="connsiteY2" fmla="*/ 0 h 115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3725" h="1155050">
                <a:moveTo>
                  <a:pt x="3133725" y="1019175"/>
                </a:moveTo>
                <a:cubicBezTo>
                  <a:pt x="2475706" y="1127919"/>
                  <a:pt x="1817687" y="1236663"/>
                  <a:pt x="1295400" y="1066800"/>
                </a:cubicBezTo>
                <a:cubicBezTo>
                  <a:pt x="773112" y="896937"/>
                  <a:pt x="188912" y="17780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205DEECA-2562-4DC7-8D7A-690E4F38044B}"/>
              </a:ext>
            </a:extLst>
          </p:cNvPr>
          <p:cNvSpPr txBox="1"/>
          <p:nvPr/>
        </p:nvSpPr>
        <p:spPr>
          <a:xfrm>
            <a:off x="7754583" y="4468697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EDC5176E-D211-494D-9DEF-14662C2B4B68}"/>
              </a:ext>
            </a:extLst>
          </p:cNvPr>
          <p:cNvSpPr txBox="1"/>
          <p:nvPr/>
        </p:nvSpPr>
        <p:spPr>
          <a:xfrm rot="21180001">
            <a:off x="5033710" y="347474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592" name="Freeform: Shape 591">
            <a:extLst>
              <a:ext uri="{FF2B5EF4-FFF2-40B4-BE49-F238E27FC236}">
                <a16:creationId xmlns:a16="http://schemas.microsoft.com/office/drawing/2014/main" id="{6E25683B-EB15-462C-B17C-94D10E056206}"/>
              </a:ext>
            </a:extLst>
          </p:cNvPr>
          <p:cNvSpPr/>
          <p:nvPr/>
        </p:nvSpPr>
        <p:spPr>
          <a:xfrm rot="298288">
            <a:off x="5018712" y="4409780"/>
            <a:ext cx="4242480" cy="304474"/>
          </a:xfrm>
          <a:custGeom>
            <a:avLst/>
            <a:gdLst>
              <a:gd name="connsiteX0" fmla="*/ 3133725 w 3133725"/>
              <a:gd name="connsiteY0" fmla="*/ 1019175 h 1155050"/>
              <a:gd name="connsiteX1" fmla="*/ 1295400 w 3133725"/>
              <a:gd name="connsiteY1" fmla="*/ 1066800 h 1155050"/>
              <a:gd name="connsiteX2" fmla="*/ 0 w 3133725"/>
              <a:gd name="connsiteY2" fmla="*/ 0 h 115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3725" h="1155050">
                <a:moveTo>
                  <a:pt x="3133725" y="1019175"/>
                </a:moveTo>
                <a:cubicBezTo>
                  <a:pt x="2475706" y="1127919"/>
                  <a:pt x="1817687" y="1236663"/>
                  <a:pt x="1295400" y="1066800"/>
                </a:cubicBezTo>
                <a:cubicBezTo>
                  <a:pt x="773112" y="896937"/>
                  <a:pt x="188912" y="17780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55649067-DE94-43FE-85AD-A87EA5283D99}"/>
              </a:ext>
            </a:extLst>
          </p:cNvPr>
          <p:cNvSpPr txBox="1"/>
          <p:nvPr/>
        </p:nvSpPr>
        <p:spPr>
          <a:xfrm>
            <a:off x="6954183" y="444039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2F126E26-15FB-4050-B072-2F97C15B31D6}"/>
              </a:ext>
            </a:extLst>
          </p:cNvPr>
          <p:cNvCxnSpPr>
            <a:cxnSpLocks/>
            <a:stCxn id="613" idx="2"/>
            <a:endCxn id="614" idx="4"/>
          </p:cNvCxnSpPr>
          <p:nvPr/>
        </p:nvCxnSpPr>
        <p:spPr>
          <a:xfrm flipH="1">
            <a:off x="7576830" y="5926686"/>
            <a:ext cx="1801751" cy="876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Oval 615">
            <a:extLst>
              <a:ext uri="{FF2B5EF4-FFF2-40B4-BE49-F238E27FC236}">
                <a16:creationId xmlns:a16="http://schemas.microsoft.com/office/drawing/2014/main" id="{300345CA-256F-4C93-87AD-BD02A18637AD}"/>
              </a:ext>
            </a:extLst>
          </p:cNvPr>
          <p:cNvSpPr/>
          <p:nvPr/>
        </p:nvSpPr>
        <p:spPr>
          <a:xfrm>
            <a:off x="8154710" y="6398762"/>
            <a:ext cx="622345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Title</a:t>
            </a:r>
          </a:p>
        </p:txBody>
      </p: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8810B4EC-69E4-4727-B3DA-ED90008EDFF6}"/>
              </a:ext>
            </a:extLst>
          </p:cNvPr>
          <p:cNvCxnSpPr>
            <a:cxnSpLocks/>
            <a:stCxn id="613" idx="2"/>
            <a:endCxn id="616" idx="4"/>
          </p:cNvCxnSpPr>
          <p:nvPr/>
        </p:nvCxnSpPr>
        <p:spPr>
          <a:xfrm flipH="1">
            <a:off x="8465883" y="5926686"/>
            <a:ext cx="912698" cy="909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>
            <a:extLst>
              <a:ext uri="{FF2B5EF4-FFF2-40B4-BE49-F238E27FC236}">
                <a16:creationId xmlns:a16="http://schemas.microsoft.com/office/drawing/2014/main" id="{7CFC2B18-C56A-473F-8C73-6B68A1FC8671}"/>
              </a:ext>
            </a:extLst>
          </p:cNvPr>
          <p:cNvSpPr/>
          <p:nvPr/>
        </p:nvSpPr>
        <p:spPr>
          <a:xfrm>
            <a:off x="8803987" y="6420479"/>
            <a:ext cx="768108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Level</a:t>
            </a:r>
          </a:p>
        </p:txBody>
      </p: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81CFF451-8B71-4693-8EBB-042B2EA09A3F}"/>
              </a:ext>
            </a:extLst>
          </p:cNvPr>
          <p:cNvCxnSpPr>
            <a:cxnSpLocks/>
            <a:stCxn id="613" idx="2"/>
            <a:endCxn id="618" idx="4"/>
          </p:cNvCxnSpPr>
          <p:nvPr/>
        </p:nvCxnSpPr>
        <p:spPr>
          <a:xfrm flipH="1">
            <a:off x="9188041" y="5926686"/>
            <a:ext cx="190540" cy="931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>
            <a:extLst>
              <a:ext uri="{FF2B5EF4-FFF2-40B4-BE49-F238E27FC236}">
                <a16:creationId xmlns:a16="http://schemas.microsoft.com/office/drawing/2014/main" id="{748647F4-80EF-4097-AE03-1DD05BEAFFA5}"/>
              </a:ext>
            </a:extLst>
          </p:cNvPr>
          <p:cNvCxnSpPr>
            <a:cxnSpLocks/>
            <a:stCxn id="613" idx="2"/>
            <a:endCxn id="620" idx="4"/>
          </p:cNvCxnSpPr>
          <p:nvPr/>
        </p:nvCxnSpPr>
        <p:spPr>
          <a:xfrm>
            <a:off x="9378581" y="5926686"/>
            <a:ext cx="826031" cy="908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>
            <a:extLst>
              <a:ext uri="{FF2B5EF4-FFF2-40B4-BE49-F238E27FC236}">
                <a16:creationId xmlns:a16="http://schemas.microsoft.com/office/drawing/2014/main" id="{F72431EF-74C9-4AB1-A433-ED02B09DD4B9}"/>
              </a:ext>
            </a:extLst>
          </p:cNvPr>
          <p:cNvSpPr/>
          <p:nvPr/>
        </p:nvSpPr>
        <p:spPr>
          <a:xfrm>
            <a:off x="10942165" y="6416719"/>
            <a:ext cx="837961" cy="37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Status</a:t>
            </a:r>
          </a:p>
        </p:txBody>
      </p: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45A622FA-BB8A-48E6-8C38-AAE001026017}"/>
              </a:ext>
            </a:extLst>
          </p:cNvPr>
          <p:cNvCxnSpPr>
            <a:cxnSpLocks/>
            <a:stCxn id="613" idx="2"/>
            <a:endCxn id="622" idx="4"/>
          </p:cNvCxnSpPr>
          <p:nvPr/>
        </p:nvCxnSpPr>
        <p:spPr>
          <a:xfrm>
            <a:off x="9378581" y="5926686"/>
            <a:ext cx="1982565" cy="865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Oval 623">
            <a:extLst>
              <a:ext uri="{FF2B5EF4-FFF2-40B4-BE49-F238E27FC236}">
                <a16:creationId xmlns:a16="http://schemas.microsoft.com/office/drawing/2014/main" id="{EBD9789B-ACEA-491A-84DB-386BE63D6DEB}"/>
              </a:ext>
            </a:extLst>
          </p:cNvPr>
          <p:cNvSpPr/>
          <p:nvPr/>
        </p:nvSpPr>
        <p:spPr>
          <a:xfrm>
            <a:off x="10469581" y="6021533"/>
            <a:ext cx="768108" cy="37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Active</a:t>
            </a:r>
          </a:p>
        </p:txBody>
      </p: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8AD354F1-DCE6-4667-8598-CA99182F98B8}"/>
              </a:ext>
            </a:extLst>
          </p:cNvPr>
          <p:cNvCxnSpPr>
            <a:cxnSpLocks/>
            <a:stCxn id="622" idx="0"/>
            <a:endCxn id="624" idx="4"/>
          </p:cNvCxnSpPr>
          <p:nvPr/>
        </p:nvCxnSpPr>
        <p:spPr>
          <a:xfrm flipH="1" flipV="1">
            <a:off x="10853635" y="6396789"/>
            <a:ext cx="507511" cy="1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Oval 625">
            <a:extLst>
              <a:ext uri="{FF2B5EF4-FFF2-40B4-BE49-F238E27FC236}">
                <a16:creationId xmlns:a16="http://schemas.microsoft.com/office/drawing/2014/main" id="{84FF1A7D-60D9-41AB-9260-45D5B48F6C33}"/>
              </a:ext>
            </a:extLst>
          </p:cNvPr>
          <p:cNvSpPr/>
          <p:nvPr/>
        </p:nvSpPr>
        <p:spPr>
          <a:xfrm>
            <a:off x="11289320" y="6019407"/>
            <a:ext cx="876236" cy="397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Expired</a:t>
            </a:r>
          </a:p>
        </p:txBody>
      </p:sp>
      <p:cxnSp>
        <p:nvCxnSpPr>
          <p:cNvPr id="627" name="Straight Connector 626">
            <a:extLst>
              <a:ext uri="{FF2B5EF4-FFF2-40B4-BE49-F238E27FC236}">
                <a16:creationId xmlns:a16="http://schemas.microsoft.com/office/drawing/2014/main" id="{CDE2305B-5FAC-45EC-8AD0-0BB72883784B}"/>
              </a:ext>
            </a:extLst>
          </p:cNvPr>
          <p:cNvCxnSpPr>
            <a:cxnSpLocks/>
            <a:stCxn id="622" idx="0"/>
            <a:endCxn id="626" idx="4"/>
          </p:cNvCxnSpPr>
          <p:nvPr/>
        </p:nvCxnSpPr>
        <p:spPr>
          <a:xfrm>
            <a:off x="11361146" y="6416719"/>
            <a:ext cx="366292" cy="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Rectangle 12">
            <a:extLst>
              <a:ext uri="{FF2B5EF4-FFF2-40B4-BE49-F238E27FC236}">
                <a16:creationId xmlns:a16="http://schemas.microsoft.com/office/drawing/2014/main" id="{305C45FF-0D8F-4934-B550-79B14736F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356" y="5507586"/>
            <a:ext cx="131445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060341BD-8862-44F6-81DF-37AA39D6490F}"/>
              </a:ext>
            </a:extLst>
          </p:cNvPr>
          <p:cNvSpPr/>
          <p:nvPr/>
        </p:nvSpPr>
        <p:spPr>
          <a:xfrm>
            <a:off x="7063577" y="6365881"/>
            <a:ext cx="1026505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Course Code</a:t>
            </a:r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47CBC37C-1FA5-4A76-B8FC-35D1B47319DB}"/>
              </a:ext>
            </a:extLst>
          </p:cNvPr>
          <p:cNvSpPr/>
          <p:nvPr/>
        </p:nvSpPr>
        <p:spPr>
          <a:xfrm>
            <a:off x="9593253" y="6434612"/>
            <a:ext cx="1222718" cy="400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Description</a:t>
            </a:r>
          </a:p>
        </p:txBody>
      </p: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FB0CA384-263E-497F-8262-61DFB6B1CF6C}"/>
              </a:ext>
            </a:extLst>
          </p:cNvPr>
          <p:cNvCxnSpPr>
            <a:cxnSpLocks/>
            <a:stCxn id="770" idx="2"/>
            <a:endCxn id="771" idx="0"/>
          </p:cNvCxnSpPr>
          <p:nvPr/>
        </p:nvCxnSpPr>
        <p:spPr>
          <a:xfrm flipH="1">
            <a:off x="2194971" y="6036364"/>
            <a:ext cx="1668525" cy="352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20D60FE4-1914-4DB8-821F-9901D81C97E6}"/>
              </a:ext>
            </a:extLst>
          </p:cNvPr>
          <p:cNvCxnSpPr>
            <a:cxnSpLocks/>
            <a:stCxn id="770" idx="2"/>
            <a:endCxn id="773" idx="0"/>
          </p:cNvCxnSpPr>
          <p:nvPr/>
        </p:nvCxnSpPr>
        <p:spPr>
          <a:xfrm flipH="1">
            <a:off x="3777158" y="6036364"/>
            <a:ext cx="86338" cy="331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AAA7CB21-6A12-4179-9858-75ABA50F560A}"/>
              </a:ext>
            </a:extLst>
          </p:cNvPr>
          <p:cNvCxnSpPr>
            <a:cxnSpLocks/>
            <a:stCxn id="770" idx="2"/>
            <a:endCxn id="775" idx="0"/>
          </p:cNvCxnSpPr>
          <p:nvPr/>
        </p:nvCxnSpPr>
        <p:spPr>
          <a:xfrm>
            <a:off x="3863496" y="6036364"/>
            <a:ext cx="918852" cy="340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2F225B1E-7238-48E3-AC0B-59D7860DE781}"/>
              </a:ext>
            </a:extLst>
          </p:cNvPr>
          <p:cNvCxnSpPr>
            <a:cxnSpLocks/>
            <a:stCxn id="770" idx="2"/>
            <a:endCxn id="777" idx="0"/>
          </p:cNvCxnSpPr>
          <p:nvPr/>
        </p:nvCxnSpPr>
        <p:spPr>
          <a:xfrm flipH="1">
            <a:off x="2954714" y="6036364"/>
            <a:ext cx="908782" cy="352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Oval 780">
            <a:extLst>
              <a:ext uri="{FF2B5EF4-FFF2-40B4-BE49-F238E27FC236}">
                <a16:creationId xmlns:a16="http://schemas.microsoft.com/office/drawing/2014/main" id="{517A2C9A-4C3E-41E1-ADA9-435D4BB16BD6}"/>
              </a:ext>
            </a:extLst>
          </p:cNvPr>
          <p:cNvSpPr/>
          <p:nvPr/>
        </p:nvSpPr>
        <p:spPr>
          <a:xfrm>
            <a:off x="6120516" y="6394088"/>
            <a:ext cx="850187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Format</a:t>
            </a:r>
          </a:p>
        </p:txBody>
      </p: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FBCAD311-52E8-4F9B-B277-E72A8DDF56A2}"/>
              </a:ext>
            </a:extLst>
          </p:cNvPr>
          <p:cNvCxnSpPr>
            <a:cxnSpLocks/>
            <a:stCxn id="770" idx="2"/>
            <a:endCxn id="781" idx="0"/>
          </p:cNvCxnSpPr>
          <p:nvPr/>
        </p:nvCxnSpPr>
        <p:spPr>
          <a:xfrm>
            <a:off x="3863496" y="6036364"/>
            <a:ext cx="2682114" cy="357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Oval 782">
            <a:extLst>
              <a:ext uri="{FF2B5EF4-FFF2-40B4-BE49-F238E27FC236}">
                <a16:creationId xmlns:a16="http://schemas.microsoft.com/office/drawing/2014/main" id="{7EB04668-34D6-4F7F-BB1E-8AB55A7FD5AA}"/>
              </a:ext>
            </a:extLst>
          </p:cNvPr>
          <p:cNvSpPr/>
          <p:nvPr/>
        </p:nvSpPr>
        <p:spPr>
          <a:xfrm>
            <a:off x="5615596" y="5912702"/>
            <a:ext cx="797863" cy="37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Online</a:t>
            </a:r>
          </a:p>
        </p:txBody>
      </p:sp>
      <p:sp>
        <p:nvSpPr>
          <p:cNvPr id="784" name="Oval 783">
            <a:extLst>
              <a:ext uri="{FF2B5EF4-FFF2-40B4-BE49-F238E27FC236}">
                <a16:creationId xmlns:a16="http://schemas.microsoft.com/office/drawing/2014/main" id="{5DACD466-B2EA-4B6C-9790-07162E13D4D1}"/>
              </a:ext>
            </a:extLst>
          </p:cNvPr>
          <p:cNvSpPr/>
          <p:nvPr/>
        </p:nvSpPr>
        <p:spPr>
          <a:xfrm>
            <a:off x="6744381" y="5931653"/>
            <a:ext cx="705780" cy="37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Classroom</a:t>
            </a:r>
          </a:p>
        </p:txBody>
      </p: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E7BF152D-28EA-46A0-8097-AE44B3A141FC}"/>
              </a:ext>
            </a:extLst>
          </p:cNvPr>
          <p:cNvCxnSpPr>
            <a:cxnSpLocks/>
            <a:stCxn id="781" idx="0"/>
            <a:endCxn id="783" idx="4"/>
          </p:cNvCxnSpPr>
          <p:nvPr/>
        </p:nvCxnSpPr>
        <p:spPr>
          <a:xfrm flipH="1" flipV="1">
            <a:off x="6014528" y="6287958"/>
            <a:ext cx="531082" cy="10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491849F5-38EC-4CA8-AE60-C0C0AE9D649D}"/>
              </a:ext>
            </a:extLst>
          </p:cNvPr>
          <p:cNvCxnSpPr>
            <a:cxnSpLocks/>
            <a:stCxn id="781" idx="0"/>
            <a:endCxn id="784" idx="4"/>
          </p:cNvCxnSpPr>
          <p:nvPr/>
        </p:nvCxnSpPr>
        <p:spPr>
          <a:xfrm flipV="1">
            <a:off x="6545610" y="6306909"/>
            <a:ext cx="551661" cy="8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CD41FAE5-683E-4505-9423-5887C47A9436}"/>
              </a:ext>
            </a:extLst>
          </p:cNvPr>
          <p:cNvCxnSpPr>
            <a:cxnSpLocks/>
            <a:stCxn id="770" idx="2"/>
            <a:endCxn id="787" idx="0"/>
          </p:cNvCxnSpPr>
          <p:nvPr/>
        </p:nvCxnSpPr>
        <p:spPr>
          <a:xfrm flipH="1">
            <a:off x="1388937" y="6036364"/>
            <a:ext cx="2474559" cy="37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5" name="TextBox 834">
            <a:extLst>
              <a:ext uri="{FF2B5EF4-FFF2-40B4-BE49-F238E27FC236}">
                <a16:creationId xmlns:a16="http://schemas.microsoft.com/office/drawing/2014/main" id="{D389DB93-3C42-42A2-96FE-DDC3E4A40E16}"/>
              </a:ext>
            </a:extLst>
          </p:cNvPr>
          <p:cNvSpPr txBox="1"/>
          <p:nvPr/>
        </p:nvSpPr>
        <p:spPr>
          <a:xfrm>
            <a:off x="7754583" y="4861511"/>
            <a:ext cx="276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</a:t>
            </a:r>
          </a:p>
        </p:txBody>
      </p:sp>
      <p:sp>
        <p:nvSpPr>
          <p:cNvPr id="855" name="Flowchart: Decision 854">
            <a:extLst>
              <a:ext uri="{FF2B5EF4-FFF2-40B4-BE49-F238E27FC236}">
                <a16:creationId xmlns:a16="http://schemas.microsoft.com/office/drawing/2014/main" id="{6649968E-D3C3-460B-AAEC-02D66BFC1964}"/>
              </a:ext>
            </a:extLst>
          </p:cNvPr>
          <p:cNvSpPr/>
          <p:nvPr/>
        </p:nvSpPr>
        <p:spPr>
          <a:xfrm>
            <a:off x="10291279" y="5507116"/>
            <a:ext cx="1828065" cy="4673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Prerequisite</a:t>
            </a:r>
          </a:p>
        </p:txBody>
      </p:sp>
      <p:cxnSp>
        <p:nvCxnSpPr>
          <p:cNvPr id="857" name="Straight Connector 856">
            <a:extLst>
              <a:ext uri="{FF2B5EF4-FFF2-40B4-BE49-F238E27FC236}">
                <a16:creationId xmlns:a16="http://schemas.microsoft.com/office/drawing/2014/main" id="{52680E45-3584-4DA3-B0E1-C5736502CB37}"/>
              </a:ext>
            </a:extLst>
          </p:cNvPr>
          <p:cNvCxnSpPr>
            <a:stCxn id="855" idx="0"/>
            <a:endCxn id="613" idx="0"/>
          </p:cNvCxnSpPr>
          <p:nvPr/>
        </p:nvCxnSpPr>
        <p:spPr>
          <a:xfrm flipH="1">
            <a:off x="9378581" y="5507116"/>
            <a:ext cx="1826731" cy="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Straight Connector 857">
            <a:extLst>
              <a:ext uri="{FF2B5EF4-FFF2-40B4-BE49-F238E27FC236}">
                <a16:creationId xmlns:a16="http://schemas.microsoft.com/office/drawing/2014/main" id="{4BF220B0-DACE-4BDA-BA63-E56BD2DA4895}"/>
              </a:ext>
            </a:extLst>
          </p:cNvPr>
          <p:cNvCxnSpPr>
            <a:cxnSpLocks/>
            <a:stCxn id="855" idx="2"/>
            <a:endCxn id="613" idx="2"/>
          </p:cNvCxnSpPr>
          <p:nvPr/>
        </p:nvCxnSpPr>
        <p:spPr>
          <a:xfrm flipH="1" flipV="1">
            <a:off x="9378581" y="5926686"/>
            <a:ext cx="1826731" cy="4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1" name="TextBox 860">
            <a:extLst>
              <a:ext uri="{FF2B5EF4-FFF2-40B4-BE49-F238E27FC236}">
                <a16:creationId xmlns:a16="http://schemas.microsoft.com/office/drawing/2014/main" id="{38AE3E23-EC89-4BFC-B2E1-FECBEC3A07B8}"/>
              </a:ext>
            </a:extLst>
          </p:cNvPr>
          <p:cNvSpPr txBox="1"/>
          <p:nvPr/>
        </p:nvSpPr>
        <p:spPr>
          <a:xfrm>
            <a:off x="10014975" y="5316927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862" name="TextBox 861">
            <a:extLst>
              <a:ext uri="{FF2B5EF4-FFF2-40B4-BE49-F238E27FC236}">
                <a16:creationId xmlns:a16="http://schemas.microsoft.com/office/drawing/2014/main" id="{863277DB-ADBC-4FE7-954E-259AEFCC016B}"/>
              </a:ext>
            </a:extLst>
          </p:cNvPr>
          <p:cNvSpPr txBox="1"/>
          <p:nvPr/>
        </p:nvSpPr>
        <p:spPr>
          <a:xfrm>
            <a:off x="10014975" y="576040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7DD430CF-CD49-4308-8DDB-D620A4336360}"/>
              </a:ext>
            </a:extLst>
          </p:cNvPr>
          <p:cNvCxnSpPr>
            <a:cxnSpLocks/>
          </p:cNvCxnSpPr>
          <p:nvPr/>
        </p:nvCxnSpPr>
        <p:spPr>
          <a:xfrm flipV="1">
            <a:off x="4297235" y="5233602"/>
            <a:ext cx="1717293" cy="436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D096E720-A306-48EF-9B66-77617764E7DC}"/>
              </a:ext>
            </a:extLst>
          </p:cNvPr>
          <p:cNvCxnSpPr>
            <a:cxnSpLocks/>
            <a:endCxn id="795" idx="1"/>
          </p:cNvCxnSpPr>
          <p:nvPr/>
        </p:nvCxnSpPr>
        <p:spPr>
          <a:xfrm flipV="1">
            <a:off x="4073851" y="5219203"/>
            <a:ext cx="1765211" cy="475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9" name="Freeform: Shape 928">
            <a:extLst>
              <a:ext uri="{FF2B5EF4-FFF2-40B4-BE49-F238E27FC236}">
                <a16:creationId xmlns:a16="http://schemas.microsoft.com/office/drawing/2014/main" id="{44BA40CC-218B-405C-9A1D-65F935BCB5D4}"/>
              </a:ext>
            </a:extLst>
          </p:cNvPr>
          <p:cNvSpPr/>
          <p:nvPr/>
        </p:nvSpPr>
        <p:spPr>
          <a:xfrm>
            <a:off x="6812563" y="4845189"/>
            <a:ext cx="3092640" cy="295851"/>
          </a:xfrm>
          <a:custGeom>
            <a:avLst/>
            <a:gdLst>
              <a:gd name="connsiteX0" fmla="*/ 0 w 3344091"/>
              <a:gd name="connsiteY0" fmla="*/ 339634 h 339634"/>
              <a:gd name="connsiteX1" fmla="*/ 1262743 w 3344091"/>
              <a:gd name="connsiteY1" fmla="*/ 235131 h 339634"/>
              <a:gd name="connsiteX2" fmla="*/ 3108960 w 3344091"/>
              <a:gd name="connsiteY2" fmla="*/ 209005 h 339634"/>
              <a:gd name="connsiteX3" fmla="*/ 3344091 w 3344091"/>
              <a:gd name="connsiteY3" fmla="*/ 0 h 33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091" h="339634">
                <a:moveTo>
                  <a:pt x="0" y="339634"/>
                </a:moveTo>
                <a:cubicBezTo>
                  <a:pt x="372291" y="298268"/>
                  <a:pt x="744583" y="256902"/>
                  <a:pt x="1262743" y="235131"/>
                </a:cubicBezTo>
                <a:cubicBezTo>
                  <a:pt x="1780903" y="213359"/>
                  <a:pt x="2762069" y="248193"/>
                  <a:pt x="3108960" y="209005"/>
                </a:cubicBezTo>
                <a:cubicBezTo>
                  <a:pt x="3455851" y="169817"/>
                  <a:pt x="3297645" y="30480"/>
                  <a:pt x="334409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" name="Freeform: Shape 929">
            <a:extLst>
              <a:ext uri="{FF2B5EF4-FFF2-40B4-BE49-F238E27FC236}">
                <a16:creationId xmlns:a16="http://schemas.microsoft.com/office/drawing/2014/main" id="{9F334445-EDD6-40D3-AE12-D927382176D6}"/>
              </a:ext>
            </a:extLst>
          </p:cNvPr>
          <p:cNvSpPr/>
          <p:nvPr/>
        </p:nvSpPr>
        <p:spPr>
          <a:xfrm>
            <a:off x="6948322" y="4854150"/>
            <a:ext cx="2994738" cy="335274"/>
          </a:xfrm>
          <a:custGeom>
            <a:avLst/>
            <a:gdLst>
              <a:gd name="connsiteX0" fmla="*/ 0 w 3344091"/>
              <a:gd name="connsiteY0" fmla="*/ 339634 h 339634"/>
              <a:gd name="connsiteX1" fmla="*/ 1262743 w 3344091"/>
              <a:gd name="connsiteY1" fmla="*/ 235131 h 339634"/>
              <a:gd name="connsiteX2" fmla="*/ 3108960 w 3344091"/>
              <a:gd name="connsiteY2" fmla="*/ 209005 h 339634"/>
              <a:gd name="connsiteX3" fmla="*/ 3344091 w 3344091"/>
              <a:gd name="connsiteY3" fmla="*/ 0 h 33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091" h="339634">
                <a:moveTo>
                  <a:pt x="0" y="339634"/>
                </a:moveTo>
                <a:cubicBezTo>
                  <a:pt x="372291" y="298268"/>
                  <a:pt x="744583" y="256902"/>
                  <a:pt x="1262743" y="235131"/>
                </a:cubicBezTo>
                <a:cubicBezTo>
                  <a:pt x="1780903" y="213359"/>
                  <a:pt x="2762069" y="248193"/>
                  <a:pt x="3108960" y="209005"/>
                </a:cubicBezTo>
                <a:cubicBezTo>
                  <a:pt x="3455851" y="169817"/>
                  <a:pt x="3297645" y="30480"/>
                  <a:pt x="334409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id="{3F1B2DC6-C4B8-42A4-9883-CAC72EC6144A}"/>
              </a:ext>
            </a:extLst>
          </p:cNvPr>
          <p:cNvSpPr txBox="1"/>
          <p:nvPr/>
        </p:nvSpPr>
        <p:spPr>
          <a:xfrm>
            <a:off x="5059856" y="51924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795" name="Flowchart: Decision 794">
            <a:extLst>
              <a:ext uri="{FF2B5EF4-FFF2-40B4-BE49-F238E27FC236}">
                <a16:creationId xmlns:a16="http://schemas.microsoft.com/office/drawing/2014/main" id="{87688A8D-0532-4008-870B-7BEAADD70B0F}"/>
              </a:ext>
            </a:extLst>
          </p:cNvPr>
          <p:cNvSpPr/>
          <p:nvPr/>
        </p:nvSpPr>
        <p:spPr>
          <a:xfrm>
            <a:off x="5839062" y="5009653"/>
            <a:ext cx="1391123" cy="419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teach</a:t>
            </a:r>
          </a:p>
        </p:txBody>
      </p:sp>
      <p:sp>
        <p:nvSpPr>
          <p:cNvPr id="939" name="Flowchart: Decision 938">
            <a:extLst>
              <a:ext uri="{FF2B5EF4-FFF2-40B4-BE49-F238E27FC236}">
                <a16:creationId xmlns:a16="http://schemas.microsoft.com/office/drawing/2014/main" id="{4A311400-5EF1-49E1-A6EB-4CB67BC3EB3B}"/>
              </a:ext>
            </a:extLst>
          </p:cNvPr>
          <p:cNvSpPr/>
          <p:nvPr/>
        </p:nvSpPr>
        <p:spPr>
          <a:xfrm>
            <a:off x="5839772" y="5509022"/>
            <a:ext cx="1391123" cy="419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what</a:t>
            </a:r>
          </a:p>
        </p:txBody>
      </p:sp>
      <p:cxnSp>
        <p:nvCxnSpPr>
          <p:cNvPr id="941" name="Straight Connector 940">
            <a:extLst>
              <a:ext uri="{FF2B5EF4-FFF2-40B4-BE49-F238E27FC236}">
                <a16:creationId xmlns:a16="http://schemas.microsoft.com/office/drawing/2014/main" id="{4C54CD1D-2ECD-43EB-9759-FBD0C22435C7}"/>
              </a:ext>
            </a:extLst>
          </p:cNvPr>
          <p:cNvCxnSpPr>
            <a:stCxn id="939" idx="3"/>
            <a:endCxn id="613" idx="1"/>
          </p:cNvCxnSpPr>
          <p:nvPr/>
        </p:nvCxnSpPr>
        <p:spPr>
          <a:xfrm flipV="1">
            <a:off x="7230895" y="5717136"/>
            <a:ext cx="1490461" cy="1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Flowchart: Decision 942">
            <a:extLst>
              <a:ext uri="{FF2B5EF4-FFF2-40B4-BE49-F238E27FC236}">
                <a16:creationId xmlns:a16="http://schemas.microsoft.com/office/drawing/2014/main" id="{A6FBB7FE-9CC3-4A71-82D3-14A2C399965E}"/>
              </a:ext>
            </a:extLst>
          </p:cNvPr>
          <p:cNvSpPr/>
          <p:nvPr/>
        </p:nvSpPr>
        <p:spPr>
          <a:xfrm>
            <a:off x="5820928" y="5454267"/>
            <a:ext cx="1410782" cy="55608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4" name="Rectangle 943">
            <a:extLst>
              <a:ext uri="{FF2B5EF4-FFF2-40B4-BE49-F238E27FC236}">
                <a16:creationId xmlns:a16="http://schemas.microsoft.com/office/drawing/2014/main" id="{1F21355E-7EFF-483C-90CB-D19C76A5793C}"/>
              </a:ext>
            </a:extLst>
          </p:cNvPr>
          <p:cNvSpPr/>
          <p:nvPr/>
        </p:nvSpPr>
        <p:spPr>
          <a:xfrm>
            <a:off x="3164695" y="5590440"/>
            <a:ext cx="1378165" cy="460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56870596-4B09-4861-96C0-CE954218B6E5}"/>
              </a:ext>
            </a:extLst>
          </p:cNvPr>
          <p:cNvCxnSpPr>
            <a:cxnSpLocks/>
            <a:stCxn id="770" idx="2"/>
            <a:endCxn id="779" idx="0"/>
          </p:cNvCxnSpPr>
          <p:nvPr/>
        </p:nvCxnSpPr>
        <p:spPr>
          <a:xfrm>
            <a:off x="3863496" y="6036364"/>
            <a:ext cx="1836312" cy="335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Oval 778">
            <a:extLst>
              <a:ext uri="{FF2B5EF4-FFF2-40B4-BE49-F238E27FC236}">
                <a16:creationId xmlns:a16="http://schemas.microsoft.com/office/drawing/2014/main" id="{2A067F18-528F-4FCD-A713-667278F36BF5}"/>
              </a:ext>
            </a:extLst>
          </p:cNvPr>
          <p:cNvSpPr/>
          <p:nvPr/>
        </p:nvSpPr>
        <p:spPr>
          <a:xfrm>
            <a:off x="5312211" y="6372238"/>
            <a:ext cx="775194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Offered By</a:t>
            </a:r>
          </a:p>
        </p:txBody>
      </p:sp>
      <p:sp>
        <p:nvSpPr>
          <p:cNvPr id="773" name="Oval 772">
            <a:extLst>
              <a:ext uri="{FF2B5EF4-FFF2-40B4-BE49-F238E27FC236}">
                <a16:creationId xmlns:a16="http://schemas.microsoft.com/office/drawing/2014/main" id="{34AADF2F-2E9D-4BFE-8B67-865968EE3BC8}"/>
              </a:ext>
            </a:extLst>
          </p:cNvPr>
          <p:cNvSpPr/>
          <p:nvPr/>
        </p:nvSpPr>
        <p:spPr>
          <a:xfrm>
            <a:off x="3313447" y="6367435"/>
            <a:ext cx="927421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Section Number</a:t>
            </a:r>
          </a:p>
        </p:txBody>
      </p:sp>
      <p:sp>
        <p:nvSpPr>
          <p:cNvPr id="775" name="Oval 774">
            <a:extLst>
              <a:ext uri="{FF2B5EF4-FFF2-40B4-BE49-F238E27FC236}">
                <a16:creationId xmlns:a16="http://schemas.microsoft.com/office/drawing/2014/main" id="{121EBD09-F550-467C-8CD3-E7C699582E4A}"/>
              </a:ext>
            </a:extLst>
          </p:cNvPr>
          <p:cNvSpPr/>
          <p:nvPr/>
        </p:nvSpPr>
        <p:spPr>
          <a:xfrm>
            <a:off x="4275466" y="6376434"/>
            <a:ext cx="1013763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Completion Date</a:t>
            </a:r>
          </a:p>
        </p:txBody>
      </p:sp>
      <p:sp>
        <p:nvSpPr>
          <p:cNvPr id="771" name="Oval 770">
            <a:extLst>
              <a:ext uri="{FF2B5EF4-FFF2-40B4-BE49-F238E27FC236}">
                <a16:creationId xmlns:a16="http://schemas.microsoft.com/office/drawing/2014/main" id="{561C6294-B76B-466C-BE59-116A55351C15}"/>
              </a:ext>
            </a:extLst>
          </p:cNvPr>
          <p:cNvSpPr/>
          <p:nvPr/>
        </p:nvSpPr>
        <p:spPr>
          <a:xfrm>
            <a:off x="1780250" y="6388815"/>
            <a:ext cx="829442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ln>
                  <a:solidFill>
                    <a:schemeClr val="tx1"/>
                  </a:solidFill>
                  <a:prstDash val="dash"/>
                </a:ln>
                <a:solidFill>
                  <a:schemeClr val="tx1"/>
                </a:solidFill>
              </a:rPr>
              <a:t>Course Code</a:t>
            </a:r>
          </a:p>
        </p:txBody>
      </p:sp>
      <p:sp>
        <p:nvSpPr>
          <p:cNvPr id="777" name="Oval 776">
            <a:extLst>
              <a:ext uri="{FF2B5EF4-FFF2-40B4-BE49-F238E27FC236}">
                <a16:creationId xmlns:a16="http://schemas.microsoft.com/office/drawing/2014/main" id="{31451E57-8AC6-46F3-A2FF-528E2504A91A}"/>
              </a:ext>
            </a:extLst>
          </p:cNvPr>
          <p:cNvSpPr/>
          <p:nvPr/>
        </p:nvSpPr>
        <p:spPr>
          <a:xfrm>
            <a:off x="2630579" y="6388815"/>
            <a:ext cx="648270" cy="437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ln>
                  <a:noFill/>
                  <a:prstDash val="dash"/>
                </a:ln>
                <a:solidFill>
                  <a:schemeClr val="tx1"/>
                </a:solidFill>
              </a:rPr>
              <a:t>Year</a:t>
            </a:r>
          </a:p>
        </p:txBody>
      </p:sp>
      <p:sp>
        <p:nvSpPr>
          <p:cNvPr id="787" name="Oval 786">
            <a:extLst>
              <a:ext uri="{FF2B5EF4-FFF2-40B4-BE49-F238E27FC236}">
                <a16:creationId xmlns:a16="http://schemas.microsoft.com/office/drawing/2014/main" id="{D6C2B786-D556-40C2-B234-C7FE8294763D}"/>
              </a:ext>
            </a:extLst>
          </p:cNvPr>
          <p:cNvSpPr/>
          <p:nvPr/>
        </p:nvSpPr>
        <p:spPr>
          <a:xfrm>
            <a:off x="1034761" y="6407236"/>
            <a:ext cx="708351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945" name="Straight Connector 944">
            <a:extLst>
              <a:ext uri="{FF2B5EF4-FFF2-40B4-BE49-F238E27FC236}">
                <a16:creationId xmlns:a16="http://schemas.microsoft.com/office/drawing/2014/main" id="{A44607DF-8AFC-4452-9188-36EC97CE5DE1}"/>
              </a:ext>
            </a:extLst>
          </p:cNvPr>
          <p:cNvCxnSpPr>
            <a:cxnSpLocks/>
          </p:cNvCxnSpPr>
          <p:nvPr/>
        </p:nvCxnSpPr>
        <p:spPr>
          <a:xfrm>
            <a:off x="7132474" y="5758030"/>
            <a:ext cx="1728159" cy="1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TextBox 946">
            <a:extLst>
              <a:ext uri="{FF2B5EF4-FFF2-40B4-BE49-F238E27FC236}">
                <a16:creationId xmlns:a16="http://schemas.microsoft.com/office/drawing/2014/main" id="{B9388962-02A1-4BA5-9499-95213106F602}"/>
              </a:ext>
            </a:extLst>
          </p:cNvPr>
          <p:cNvSpPr txBox="1"/>
          <p:nvPr/>
        </p:nvSpPr>
        <p:spPr>
          <a:xfrm>
            <a:off x="7785190" y="545840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948" name="Straight Connector 947">
            <a:extLst>
              <a:ext uri="{FF2B5EF4-FFF2-40B4-BE49-F238E27FC236}">
                <a16:creationId xmlns:a16="http://schemas.microsoft.com/office/drawing/2014/main" id="{751D5A12-2F2A-4E1C-9D4A-3E01BBC3EBF7}"/>
              </a:ext>
            </a:extLst>
          </p:cNvPr>
          <p:cNvCxnSpPr>
            <a:cxnSpLocks/>
          </p:cNvCxnSpPr>
          <p:nvPr/>
        </p:nvCxnSpPr>
        <p:spPr>
          <a:xfrm flipV="1">
            <a:off x="4455030" y="5764230"/>
            <a:ext cx="1620937" cy="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Straight Connector 949">
            <a:extLst>
              <a:ext uri="{FF2B5EF4-FFF2-40B4-BE49-F238E27FC236}">
                <a16:creationId xmlns:a16="http://schemas.microsoft.com/office/drawing/2014/main" id="{276DFC23-0800-42B6-8249-BB28ACF6E605}"/>
              </a:ext>
            </a:extLst>
          </p:cNvPr>
          <p:cNvCxnSpPr>
            <a:cxnSpLocks/>
          </p:cNvCxnSpPr>
          <p:nvPr/>
        </p:nvCxnSpPr>
        <p:spPr>
          <a:xfrm>
            <a:off x="4184195" y="5718253"/>
            <a:ext cx="1728159" cy="1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TextBox 951">
            <a:extLst>
              <a:ext uri="{FF2B5EF4-FFF2-40B4-BE49-F238E27FC236}">
                <a16:creationId xmlns:a16="http://schemas.microsoft.com/office/drawing/2014/main" id="{CC11A726-076A-499F-80F9-B121DAF1B2EA}"/>
              </a:ext>
            </a:extLst>
          </p:cNvPr>
          <p:cNvSpPr txBox="1"/>
          <p:nvPr/>
        </p:nvSpPr>
        <p:spPr>
          <a:xfrm>
            <a:off x="5263550" y="5507116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958" name="Freeform: Shape 957">
            <a:extLst>
              <a:ext uri="{FF2B5EF4-FFF2-40B4-BE49-F238E27FC236}">
                <a16:creationId xmlns:a16="http://schemas.microsoft.com/office/drawing/2014/main" id="{A72556FE-470B-46F5-A828-A764A83AA3C8}"/>
              </a:ext>
            </a:extLst>
          </p:cNvPr>
          <p:cNvSpPr/>
          <p:nvPr/>
        </p:nvSpPr>
        <p:spPr>
          <a:xfrm>
            <a:off x="3894827" y="4693876"/>
            <a:ext cx="1449807" cy="1100822"/>
          </a:xfrm>
          <a:custGeom>
            <a:avLst/>
            <a:gdLst>
              <a:gd name="connsiteX0" fmla="*/ 1105989 w 1679118"/>
              <a:gd name="connsiteY0" fmla="*/ 25139 h 1914899"/>
              <a:gd name="connsiteX1" fmla="*/ 1611086 w 1679118"/>
              <a:gd name="connsiteY1" fmla="*/ 25139 h 1914899"/>
              <a:gd name="connsiteX2" fmla="*/ 1654629 w 1679118"/>
              <a:gd name="connsiteY2" fmla="*/ 286396 h 1914899"/>
              <a:gd name="connsiteX3" fmla="*/ 1428206 w 1679118"/>
              <a:gd name="connsiteY3" fmla="*/ 512819 h 1914899"/>
              <a:gd name="connsiteX4" fmla="*/ 0 w 1679118"/>
              <a:gd name="connsiteY4" fmla="*/ 1914899 h 191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9118" h="1914899">
                <a:moveTo>
                  <a:pt x="1105989" y="25139"/>
                </a:moveTo>
                <a:cubicBezTo>
                  <a:pt x="1312817" y="3367"/>
                  <a:pt x="1519646" y="-18404"/>
                  <a:pt x="1611086" y="25139"/>
                </a:cubicBezTo>
                <a:cubicBezTo>
                  <a:pt x="1702526" y="68682"/>
                  <a:pt x="1685109" y="205116"/>
                  <a:pt x="1654629" y="286396"/>
                </a:cubicBezTo>
                <a:cubicBezTo>
                  <a:pt x="1624149" y="367676"/>
                  <a:pt x="1428206" y="512819"/>
                  <a:pt x="1428206" y="512819"/>
                </a:cubicBezTo>
                <a:lnTo>
                  <a:pt x="0" y="191489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Rectangle 13">
            <a:extLst>
              <a:ext uri="{FF2B5EF4-FFF2-40B4-BE49-F238E27FC236}">
                <a16:creationId xmlns:a16="http://schemas.microsoft.com/office/drawing/2014/main" id="{BFE30953-BFC0-4965-B5DD-3F6EB11CF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271" y="5617264"/>
            <a:ext cx="1314450" cy="4191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9" name="TextBox 958">
            <a:extLst>
              <a:ext uri="{FF2B5EF4-FFF2-40B4-BE49-F238E27FC236}">
                <a16:creationId xmlns:a16="http://schemas.microsoft.com/office/drawing/2014/main" id="{59301931-945D-42EC-9845-DFFB632D8A00}"/>
              </a:ext>
            </a:extLst>
          </p:cNvPr>
          <p:cNvSpPr txBox="1"/>
          <p:nvPr/>
        </p:nvSpPr>
        <p:spPr>
          <a:xfrm>
            <a:off x="4518070" y="4981774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BE41986-D520-4E7C-858E-6DA6D40BE1B6}"/>
              </a:ext>
            </a:extLst>
          </p:cNvPr>
          <p:cNvSpPr/>
          <p:nvPr/>
        </p:nvSpPr>
        <p:spPr>
          <a:xfrm>
            <a:off x="4974672" y="2680516"/>
            <a:ext cx="629174" cy="1084645"/>
          </a:xfrm>
          <a:custGeom>
            <a:avLst/>
            <a:gdLst>
              <a:gd name="connsiteX0" fmla="*/ 0 w 629174"/>
              <a:gd name="connsiteY0" fmla="*/ 1044196 h 1084645"/>
              <a:gd name="connsiteX1" fmla="*/ 377504 w 629174"/>
              <a:gd name="connsiteY1" fmla="*/ 1035807 h 1084645"/>
              <a:gd name="connsiteX2" fmla="*/ 419449 w 629174"/>
              <a:gd name="connsiteY2" fmla="*/ 557634 h 1084645"/>
              <a:gd name="connsiteX3" fmla="*/ 402671 w 629174"/>
              <a:gd name="connsiteY3" fmla="*/ 45906 h 1084645"/>
              <a:gd name="connsiteX4" fmla="*/ 629174 w 629174"/>
              <a:gd name="connsiteY4" fmla="*/ 20739 h 108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174" h="1084645">
                <a:moveTo>
                  <a:pt x="0" y="1044196"/>
                </a:moveTo>
                <a:cubicBezTo>
                  <a:pt x="153798" y="1080548"/>
                  <a:pt x="307596" y="1116901"/>
                  <a:pt x="377504" y="1035807"/>
                </a:cubicBezTo>
                <a:cubicBezTo>
                  <a:pt x="447412" y="954713"/>
                  <a:pt x="415255" y="722617"/>
                  <a:pt x="419449" y="557634"/>
                </a:cubicBezTo>
                <a:cubicBezTo>
                  <a:pt x="423643" y="392651"/>
                  <a:pt x="367717" y="135388"/>
                  <a:pt x="402671" y="45906"/>
                </a:cubicBezTo>
                <a:cubicBezTo>
                  <a:pt x="437625" y="-43576"/>
                  <a:pt x="581636" y="26332"/>
                  <a:pt x="629174" y="207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">
            <a:extLst>
              <a:ext uri="{FF2B5EF4-FFF2-40B4-BE49-F238E27FC236}">
                <a16:creationId xmlns:a16="http://schemas.microsoft.com/office/drawing/2014/main" id="{3DC00F83-7CA9-4C08-AB2C-67EF6F59D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8113" y="2459932"/>
            <a:ext cx="1314450" cy="419100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3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287</Words>
  <Application>Microsoft Office PowerPoint</Application>
  <PresentationFormat>Widescreen</PresentationFormat>
  <Paragraphs>186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 Theme</vt:lpstr>
      <vt:lpstr>Outline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88</cp:revision>
  <dcterms:created xsi:type="dcterms:W3CDTF">2021-03-12T20:44:13Z</dcterms:created>
  <dcterms:modified xsi:type="dcterms:W3CDTF">2021-03-13T23:03:03Z</dcterms:modified>
</cp:coreProperties>
</file>