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51" d="100"/>
          <a:sy n="51" d="100"/>
        </p:scale>
        <p:origin x="43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1DA8-5071-4440-B6E7-0C824F3C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23368-11A9-45E6-950E-FC3615C70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E4DA-BA18-4AC3-82B1-42210253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6BAC-DA0A-44E3-A01E-4F9FA8CB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95BB-25F7-45FA-BBAB-14925851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96A9-54E6-4488-A166-16C3BC4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04E2B-4C49-4FE2-9562-E240BD34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C6999-AD0A-4542-A0AA-98940F6A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9278-FF8A-4270-8D12-E50CF8AA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52B2-0106-4BEF-950D-7007AA16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3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737FD-93CB-4FA6-8217-4DB1AFF23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A6749-64CE-43F0-85BD-E35E3E85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50EE-9992-4067-ACEB-C9070490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1738-1A92-4BA4-8B83-14F9B17A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873A-0134-46DF-86A1-CBC01845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50E9-9433-4E93-A0AB-707BBF17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F8A5-1E4D-42F6-B2E4-1748A6F6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4565-7BC0-446D-A881-5727F96D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141B-441C-4BBD-AFB5-47C49EAB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DDD8-AA09-42F7-A68A-A70DF5B9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99A-F9D4-4A8F-BA2A-B753E8DA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EB26-27A1-41AC-B599-23D0C857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E128-2BDA-4B09-80ED-AC1AF220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9322-D3AD-4715-9D98-EC96745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3AB0-A9BC-4A06-8F93-17815F9F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94B7-A61C-4A9B-B089-79E561E3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1CD5-FEA4-41D8-89C6-D4166908C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D78DA-9B58-45D5-A71C-CCB6C5CE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7E0A-EDC6-47CF-A753-9F6B3005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DA492-836B-444B-91FF-1D4E5886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4A569-29A5-47E6-BA8E-38E554EF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4285-F664-44C2-BC2B-28BE124E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FEA0-6E58-451F-984B-8F4CC4EE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14057-FC56-4702-A0D6-0E6BB8ED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EA40-313C-47F7-8B18-DDE9541B0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D35F9-355B-47E7-BE9D-87D47F0E3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D0CC3-42CB-4BDF-948A-51FBE1C6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DAB5E-4327-4586-9EB6-9D13B309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2FD8D-E589-4032-BC12-F4592FDF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81B3-1018-477C-B62F-A18C0BD9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45AF-6843-4048-9C94-58397135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A8501-D67B-4F61-A9B7-03FE18CD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F8421-9B72-4321-8C0B-388CA954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6B3B-2CB1-4971-A3BD-DE49B30E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36734-AAFE-48EF-99EC-8579E9C3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7E20-B30E-481E-B40F-8189644D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45B3-8D29-49CB-BDC0-514ADEED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AFC3-7B4B-466E-B945-60B42F9D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B858-6F26-4548-B375-267C086F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18758-ED93-4CCA-8667-889A60CD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E9F-C575-40ED-A487-71CFDE5B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EDF5C-164C-40AF-84F2-FD339F0F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A74F-A831-421B-9B1A-08995A08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BB78A-6810-405D-A9EF-922ED65BD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70417-3F90-4867-8049-7D8B88D7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3EE60-F222-4E54-BF17-355892F5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9A7F-C645-4DDD-83BF-4C53DC1C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1455C-CA82-43C1-A87E-94937FC2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1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61533-B1F4-4160-9867-A83FF5A3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FB128-1ED3-40D2-9C07-8044767A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7495-9DCD-4979-99ED-A13EE0B81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5EB8-848B-432F-B23B-EE08B2B50E4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F055-8B94-4662-B2C9-0482FA6A0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877F-71F3-43B1-8486-E7FD35F72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52BA-5075-4532-90E0-0AAADC7B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043990" cy="837373"/>
          </a:xfrm>
        </p:spPr>
        <p:txBody>
          <a:bodyPr>
            <a:normAutofit fontScale="90000"/>
          </a:bodyPr>
          <a:lstStyle/>
          <a:p>
            <a:r>
              <a:rPr lang="en-US" dirty="0"/>
              <a:t>LD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DAF80-CB59-42B2-8D60-B24C5F376901}"/>
              </a:ext>
            </a:extLst>
          </p:cNvPr>
          <p:cNvSpPr txBox="1"/>
          <p:nvPr/>
        </p:nvSpPr>
        <p:spPr>
          <a:xfrm>
            <a:off x="141681" y="311703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SKILL(</a:t>
            </a:r>
            <a:r>
              <a:rPr lang="en-US" u="sng" dirty="0"/>
              <a:t>SkillCode</a:t>
            </a:r>
            <a:r>
              <a:rPr lang="en-US" dirty="0"/>
              <a:t>, Title, Description, 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1D8D7-334B-4492-BA03-B7C62BE78112}"/>
              </a:ext>
            </a:extLst>
          </p:cNvPr>
          <p:cNvSpPr txBox="1"/>
          <p:nvPr/>
        </p:nvSpPr>
        <p:spPr>
          <a:xfrm>
            <a:off x="1256106" y="1662211"/>
            <a:ext cx="7283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POSITION(</a:t>
            </a:r>
            <a:r>
              <a:rPr lang="en-US" u="sng" dirty="0"/>
              <a:t>PositionCode</a:t>
            </a:r>
            <a:r>
              <a:rPr lang="en-US" dirty="0"/>
              <a:t>, Title, Description, PayRangeHigh, PayRangeLow)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F14CD-B62C-46DA-9186-280D9B0C505A}"/>
              </a:ext>
            </a:extLst>
          </p:cNvPr>
          <p:cNvSpPr txBox="1"/>
          <p:nvPr/>
        </p:nvSpPr>
        <p:spPr>
          <a:xfrm>
            <a:off x="4291968" y="4500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GICS(</a:t>
            </a:r>
            <a:r>
              <a:rPr lang="en-US" u="sng" dirty="0"/>
              <a:t>IndustryID</a:t>
            </a:r>
            <a:r>
              <a:rPr lang="en-US" dirty="0"/>
              <a:t>, IndustryTitle, Level, Description, ParentID)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0D5DA-D084-4D18-A4F9-D46080BF7436}"/>
              </a:ext>
            </a:extLst>
          </p:cNvPr>
          <p:cNvSpPr txBox="1"/>
          <p:nvPr/>
        </p:nvSpPr>
        <p:spPr>
          <a:xfrm>
            <a:off x="141681" y="997167"/>
            <a:ext cx="89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COMPANY(</a:t>
            </a:r>
            <a:r>
              <a:rPr lang="en-US" u="sng" dirty="0"/>
              <a:t>CompanyID</a:t>
            </a:r>
            <a:r>
              <a:rPr lang="en-US" dirty="0"/>
              <a:t>, Address, ZipCode, Street, City, IndustryGroup, SubIndustry, Website).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D7B3A-B4C7-4805-AD7B-656E65583E5F}"/>
              </a:ext>
            </a:extLst>
          </p:cNvPr>
          <p:cNvSpPr txBox="1"/>
          <p:nvPr/>
        </p:nvSpPr>
        <p:spPr>
          <a:xfrm>
            <a:off x="5630522" y="5368746"/>
            <a:ext cx="7640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COURSE(</a:t>
            </a:r>
            <a:r>
              <a:rPr lang="en-US" u="sng" dirty="0"/>
              <a:t>CourseCode</a:t>
            </a:r>
            <a:r>
              <a:rPr lang="en-US" dirty="0"/>
              <a:t>, Title, Level, Description, Status, RetailPrice)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28698-7F69-4B34-AE03-ACFA1012E392}"/>
              </a:ext>
            </a:extLst>
          </p:cNvPr>
          <p:cNvSpPr txBox="1"/>
          <p:nvPr/>
        </p:nvSpPr>
        <p:spPr>
          <a:xfrm>
            <a:off x="7338618" y="4502805"/>
            <a:ext cx="5100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SECTION(CourseCode, </a:t>
            </a:r>
            <a:r>
              <a:rPr lang="en-US" u="sng" dirty="0"/>
              <a:t>SectionNo</a:t>
            </a:r>
            <a:r>
              <a:rPr lang="en-US" dirty="0"/>
              <a:t>, </a:t>
            </a:r>
            <a:r>
              <a:rPr lang="en-US" u="sng" dirty="0"/>
              <a:t>CompletionDate</a:t>
            </a:r>
            <a:r>
              <a:rPr lang="en-US" dirty="0"/>
              <a:t>, Year, OfferedBy, Format, Price)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F4A36-8FE8-49F6-983C-18A47A9CFAB4}"/>
              </a:ext>
            </a:extLst>
          </p:cNvPr>
          <p:cNvSpPr txBox="1"/>
          <p:nvPr/>
        </p:nvSpPr>
        <p:spPr>
          <a:xfrm>
            <a:off x="3695093" y="4371191"/>
            <a:ext cx="3767222" cy="9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PERSON(</a:t>
            </a:r>
            <a:r>
              <a:rPr lang="en-US" u="sng" dirty="0"/>
              <a:t>PersonID</a:t>
            </a:r>
            <a:r>
              <a:rPr lang="en-US" dirty="0"/>
              <a:t>, Name, Address, ZipCode, Street, City, Email, Gender, Phone)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378CE-2791-461F-845E-2423773252EF}"/>
              </a:ext>
            </a:extLst>
          </p:cNvPr>
          <p:cNvSpPr txBox="1"/>
          <p:nvPr/>
        </p:nvSpPr>
        <p:spPr>
          <a:xfrm>
            <a:off x="4822028" y="314060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WORKS(PersonID, JobCode, StartDate, EndDate)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9E723-8016-4007-B786-C15C70A6399A}"/>
              </a:ext>
            </a:extLst>
          </p:cNvPr>
          <p:cNvSpPr txBox="1"/>
          <p:nvPr/>
        </p:nvSpPr>
        <p:spPr>
          <a:xfrm>
            <a:off x="175529" y="238266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REQUIRES(PositionCode, SkillCode)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8A98EE-6754-4CD3-A013-203C1B881FFD}"/>
              </a:ext>
            </a:extLst>
          </p:cNvPr>
          <p:cNvSpPr txBox="1"/>
          <p:nvPr/>
        </p:nvSpPr>
        <p:spPr>
          <a:xfrm>
            <a:off x="1484287" y="376414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REQUIRES BY JOB(SkillCode, </a:t>
            </a:r>
            <a:r>
              <a:rPr lang="en-US" dirty="0" err="1"/>
              <a:t>JobCode</a:t>
            </a:r>
            <a:r>
              <a:rPr lang="en-US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A121F-EA6F-4D42-A14C-C90F770BBB68}"/>
              </a:ext>
            </a:extLst>
          </p:cNvPr>
          <p:cNvSpPr txBox="1"/>
          <p:nvPr/>
        </p:nvSpPr>
        <p:spPr>
          <a:xfrm>
            <a:off x="1566130" y="563615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TEACHES(CourseCode, SkillCode)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8C8BFF-C908-43EB-82EB-44A49FD9226B}"/>
              </a:ext>
            </a:extLst>
          </p:cNvPr>
          <p:cNvSpPr txBox="1"/>
          <p:nvPr/>
        </p:nvSpPr>
        <p:spPr>
          <a:xfrm>
            <a:off x="7659748" y="602508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PREREQUISITE(CourseCode, </a:t>
            </a:r>
            <a:r>
              <a:rPr lang="en-US" u="sng" dirty="0"/>
              <a:t>RequiredCode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5E52D4-A1F2-4011-9A39-35768F00D638}"/>
              </a:ext>
            </a:extLst>
          </p:cNvPr>
          <p:cNvSpPr txBox="1"/>
          <p:nvPr/>
        </p:nvSpPr>
        <p:spPr>
          <a:xfrm>
            <a:off x="6010273" y="374529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TAKES(PersonID, CourseCode, SectionNo, CompletionDate)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DB9609-4715-4C91-AAAA-2A86B0F30529}"/>
              </a:ext>
            </a:extLst>
          </p:cNvPr>
          <p:cNvSpPr txBox="1"/>
          <p:nvPr/>
        </p:nvSpPr>
        <p:spPr>
          <a:xfrm>
            <a:off x="188117" y="465911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HAS SKILL(SkillCode, PersonID)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5AE085-862B-408A-AC72-5DB25DC703AC}"/>
              </a:ext>
            </a:extLst>
          </p:cNvPr>
          <p:cNvSpPr txBox="1"/>
          <p:nvPr/>
        </p:nvSpPr>
        <p:spPr>
          <a:xfrm>
            <a:off x="4855876" y="2214910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JOB(</a:t>
            </a:r>
            <a:r>
              <a:rPr lang="en-US" u="sng" dirty="0"/>
              <a:t>JobCode</a:t>
            </a:r>
            <a:r>
              <a:rPr lang="en-US" dirty="0"/>
              <a:t>, PositionCode, EmployeeMode, {RequiredSkill}, PayRate, PayType, CategoryCode, Company, Wage, Salary, Full-time, Part-time)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D768A-D1C9-44CF-AA7F-086FB96EA51E}"/>
              </a:ext>
            </a:extLst>
          </p:cNvPr>
          <p:cNvCxnSpPr>
            <a:cxnSpLocks/>
          </p:cNvCxnSpPr>
          <p:nvPr/>
        </p:nvCxnSpPr>
        <p:spPr>
          <a:xfrm>
            <a:off x="1267512" y="5028444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73B3EE-0A27-4CC3-8A0C-E6E771A843FD}"/>
              </a:ext>
            </a:extLst>
          </p:cNvPr>
          <p:cNvCxnSpPr>
            <a:cxnSpLocks/>
          </p:cNvCxnSpPr>
          <p:nvPr/>
        </p:nvCxnSpPr>
        <p:spPr>
          <a:xfrm>
            <a:off x="2279542" y="5028444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1A97E6-13EE-46FC-A3DC-CAF085C443E2}"/>
              </a:ext>
            </a:extLst>
          </p:cNvPr>
          <p:cNvCxnSpPr>
            <a:cxnSpLocks/>
          </p:cNvCxnSpPr>
          <p:nvPr/>
        </p:nvCxnSpPr>
        <p:spPr>
          <a:xfrm>
            <a:off x="3325693" y="4133473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3AF0AE-6B4A-4857-8AF0-E506AA0102ED}"/>
              </a:ext>
            </a:extLst>
          </p:cNvPr>
          <p:cNvCxnSpPr>
            <a:cxnSpLocks/>
          </p:cNvCxnSpPr>
          <p:nvPr/>
        </p:nvCxnSpPr>
        <p:spPr>
          <a:xfrm>
            <a:off x="4291968" y="4133473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FD8415-2E2B-4C1F-9486-AF942D1F44FA}"/>
              </a:ext>
            </a:extLst>
          </p:cNvPr>
          <p:cNvCxnSpPr>
            <a:cxnSpLocks/>
          </p:cNvCxnSpPr>
          <p:nvPr/>
        </p:nvCxnSpPr>
        <p:spPr>
          <a:xfrm>
            <a:off x="6802498" y="4066057"/>
            <a:ext cx="65832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47F622-DB97-448F-A59E-132C6612261D}"/>
              </a:ext>
            </a:extLst>
          </p:cNvPr>
          <p:cNvCxnSpPr>
            <a:cxnSpLocks/>
          </p:cNvCxnSpPr>
          <p:nvPr/>
        </p:nvCxnSpPr>
        <p:spPr>
          <a:xfrm>
            <a:off x="7722896" y="4069393"/>
            <a:ext cx="103584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68534E-77D3-424F-8F29-AFD66B39E406}"/>
              </a:ext>
            </a:extLst>
          </p:cNvPr>
          <p:cNvCxnSpPr>
            <a:cxnSpLocks/>
          </p:cNvCxnSpPr>
          <p:nvPr/>
        </p:nvCxnSpPr>
        <p:spPr>
          <a:xfrm>
            <a:off x="8942781" y="4069393"/>
            <a:ext cx="65570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EA3967-8600-44BF-8F15-AF6BAF6C7479}"/>
              </a:ext>
            </a:extLst>
          </p:cNvPr>
          <p:cNvCxnSpPr>
            <a:cxnSpLocks/>
          </p:cNvCxnSpPr>
          <p:nvPr/>
        </p:nvCxnSpPr>
        <p:spPr>
          <a:xfrm>
            <a:off x="10006470" y="4069393"/>
            <a:ext cx="1400174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BC470B-02AB-44B8-A976-32E1021EA3CA}"/>
              </a:ext>
            </a:extLst>
          </p:cNvPr>
          <p:cNvCxnSpPr>
            <a:cxnSpLocks/>
          </p:cNvCxnSpPr>
          <p:nvPr/>
        </p:nvCxnSpPr>
        <p:spPr>
          <a:xfrm>
            <a:off x="1267512" y="2751996"/>
            <a:ext cx="115184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6CE68A-358A-4233-86C7-24BA3E807703}"/>
              </a:ext>
            </a:extLst>
          </p:cNvPr>
          <p:cNvCxnSpPr>
            <a:cxnSpLocks/>
          </p:cNvCxnSpPr>
          <p:nvPr/>
        </p:nvCxnSpPr>
        <p:spPr>
          <a:xfrm>
            <a:off x="2669986" y="2751996"/>
            <a:ext cx="65570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2E1565-16AE-409B-A099-5A39D128AFD9}"/>
              </a:ext>
            </a:extLst>
          </p:cNvPr>
          <p:cNvCxnSpPr>
            <a:cxnSpLocks/>
          </p:cNvCxnSpPr>
          <p:nvPr/>
        </p:nvCxnSpPr>
        <p:spPr>
          <a:xfrm>
            <a:off x="2632935" y="6001246"/>
            <a:ext cx="105190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4E2AE9-F23F-40FB-BCCD-45F8A44A33B2}"/>
              </a:ext>
            </a:extLst>
          </p:cNvPr>
          <p:cNvCxnSpPr>
            <a:cxnSpLocks/>
          </p:cNvCxnSpPr>
          <p:nvPr/>
        </p:nvCxnSpPr>
        <p:spPr>
          <a:xfrm>
            <a:off x="3757108" y="6001246"/>
            <a:ext cx="928098" cy="424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8EEE97-FFEB-44FA-811C-8E0EA2CA1FBC}"/>
              </a:ext>
            </a:extLst>
          </p:cNvPr>
          <p:cNvCxnSpPr>
            <a:cxnSpLocks/>
          </p:cNvCxnSpPr>
          <p:nvPr/>
        </p:nvCxnSpPr>
        <p:spPr>
          <a:xfrm>
            <a:off x="8368463" y="4843778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F11732-2B52-4A8E-BA4E-E5C0A5E0BC46}"/>
              </a:ext>
            </a:extLst>
          </p:cNvPr>
          <p:cNvCxnSpPr>
            <a:cxnSpLocks/>
          </p:cNvCxnSpPr>
          <p:nvPr/>
        </p:nvCxnSpPr>
        <p:spPr>
          <a:xfrm flipV="1">
            <a:off x="2488758" y="4387680"/>
            <a:ext cx="2333270" cy="271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248C7B-5237-4EEA-B054-146330A0E5A3}"/>
              </a:ext>
            </a:extLst>
          </p:cNvPr>
          <p:cNvCxnSpPr>
            <a:cxnSpLocks/>
          </p:cNvCxnSpPr>
          <p:nvPr/>
        </p:nvCxnSpPr>
        <p:spPr>
          <a:xfrm flipH="1" flipV="1">
            <a:off x="1042989" y="3509935"/>
            <a:ext cx="523141" cy="1149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D5C7CB-B110-4297-A3B2-51892EE7CCA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31096" y="2214911"/>
            <a:ext cx="1043794" cy="15492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0A0569-DC95-4E5F-9D72-1BDE8939BDA5}"/>
              </a:ext>
            </a:extLst>
          </p:cNvPr>
          <p:cNvCxnSpPr>
            <a:cxnSpLocks/>
          </p:cNvCxnSpPr>
          <p:nvPr/>
        </p:nvCxnSpPr>
        <p:spPr>
          <a:xfrm flipH="1" flipV="1">
            <a:off x="1484287" y="3486370"/>
            <a:ext cx="2200554" cy="3779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56E486-E45E-427C-A174-C15592156C31}"/>
              </a:ext>
            </a:extLst>
          </p:cNvPr>
          <p:cNvCxnSpPr>
            <a:cxnSpLocks/>
          </p:cNvCxnSpPr>
          <p:nvPr/>
        </p:nvCxnSpPr>
        <p:spPr>
          <a:xfrm flipH="1">
            <a:off x="1484287" y="2910478"/>
            <a:ext cx="1513552" cy="22776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1A54DF-88AB-4F90-89A1-A9A8D8CA87AA}"/>
              </a:ext>
            </a:extLst>
          </p:cNvPr>
          <p:cNvCxnSpPr>
            <a:cxnSpLocks/>
          </p:cNvCxnSpPr>
          <p:nvPr/>
        </p:nvCxnSpPr>
        <p:spPr>
          <a:xfrm flipV="1">
            <a:off x="1617905" y="1301990"/>
            <a:ext cx="367904" cy="17946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B65D03-7FD9-4D39-9FE4-C2914C76D15F}"/>
              </a:ext>
            </a:extLst>
          </p:cNvPr>
          <p:cNvCxnSpPr>
            <a:cxnSpLocks/>
          </p:cNvCxnSpPr>
          <p:nvPr/>
        </p:nvCxnSpPr>
        <p:spPr>
          <a:xfrm flipH="1">
            <a:off x="5194305" y="4169725"/>
            <a:ext cx="1872851" cy="2679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3FB397-817D-4259-B9C0-C0E43545B295}"/>
              </a:ext>
            </a:extLst>
          </p:cNvPr>
          <p:cNvCxnSpPr>
            <a:cxnSpLocks/>
          </p:cNvCxnSpPr>
          <p:nvPr/>
        </p:nvCxnSpPr>
        <p:spPr>
          <a:xfrm>
            <a:off x="5717376" y="3486370"/>
            <a:ext cx="740574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199003-1E5C-45BC-B00F-354CB3FFEEFB}"/>
              </a:ext>
            </a:extLst>
          </p:cNvPr>
          <p:cNvCxnSpPr>
            <a:cxnSpLocks/>
          </p:cNvCxnSpPr>
          <p:nvPr/>
        </p:nvCxnSpPr>
        <p:spPr>
          <a:xfrm>
            <a:off x="6673488" y="3462280"/>
            <a:ext cx="78733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D776E4-1D58-44BC-870C-986092A2774E}"/>
              </a:ext>
            </a:extLst>
          </p:cNvPr>
          <p:cNvCxnSpPr>
            <a:cxnSpLocks/>
          </p:cNvCxnSpPr>
          <p:nvPr/>
        </p:nvCxnSpPr>
        <p:spPr>
          <a:xfrm flipH="1">
            <a:off x="5049315" y="3580480"/>
            <a:ext cx="960958" cy="79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DE4BCF-EC17-4825-992C-8E1118A1E9FE}"/>
              </a:ext>
            </a:extLst>
          </p:cNvPr>
          <p:cNvCxnSpPr>
            <a:cxnSpLocks/>
          </p:cNvCxnSpPr>
          <p:nvPr/>
        </p:nvCxnSpPr>
        <p:spPr>
          <a:xfrm flipH="1" flipV="1">
            <a:off x="6064162" y="2270087"/>
            <a:ext cx="1075725" cy="92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B0E4675-E7A4-40A8-B123-38396D447A47}"/>
              </a:ext>
            </a:extLst>
          </p:cNvPr>
          <p:cNvCxnSpPr>
            <a:cxnSpLocks/>
          </p:cNvCxnSpPr>
          <p:nvPr/>
        </p:nvCxnSpPr>
        <p:spPr>
          <a:xfrm flipH="1">
            <a:off x="7338618" y="4878722"/>
            <a:ext cx="1200542" cy="5263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C763B06-5F92-4454-AA21-64EB8DFAB45B}"/>
              </a:ext>
            </a:extLst>
          </p:cNvPr>
          <p:cNvCxnSpPr>
            <a:cxnSpLocks/>
          </p:cNvCxnSpPr>
          <p:nvPr/>
        </p:nvCxnSpPr>
        <p:spPr>
          <a:xfrm flipV="1">
            <a:off x="2936257" y="5324156"/>
            <a:ext cx="3866241" cy="3815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1D8C53-F3C3-442D-AA07-E853805F174D}"/>
              </a:ext>
            </a:extLst>
          </p:cNvPr>
          <p:cNvCxnSpPr>
            <a:cxnSpLocks/>
          </p:cNvCxnSpPr>
          <p:nvPr/>
        </p:nvCxnSpPr>
        <p:spPr>
          <a:xfrm flipH="1">
            <a:off x="7067156" y="4130542"/>
            <a:ext cx="684407" cy="11743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DC5248-54DC-4137-9BF5-606F56A519EF}"/>
              </a:ext>
            </a:extLst>
          </p:cNvPr>
          <p:cNvCxnSpPr>
            <a:cxnSpLocks/>
          </p:cNvCxnSpPr>
          <p:nvPr/>
        </p:nvCxnSpPr>
        <p:spPr>
          <a:xfrm>
            <a:off x="9401130" y="4098193"/>
            <a:ext cx="332108" cy="4790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037EDD-E043-46C5-B97B-A372F0304C23}"/>
              </a:ext>
            </a:extLst>
          </p:cNvPr>
          <p:cNvCxnSpPr>
            <a:cxnSpLocks/>
          </p:cNvCxnSpPr>
          <p:nvPr/>
        </p:nvCxnSpPr>
        <p:spPr>
          <a:xfrm>
            <a:off x="10706557" y="4158252"/>
            <a:ext cx="490675" cy="3651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150555-54B5-45F0-8CA3-632F09DF5A82}"/>
              </a:ext>
            </a:extLst>
          </p:cNvPr>
          <p:cNvCxnSpPr>
            <a:cxnSpLocks/>
          </p:cNvCxnSpPr>
          <p:nvPr/>
        </p:nvCxnSpPr>
        <p:spPr>
          <a:xfrm flipH="1" flipV="1">
            <a:off x="7280571" y="5754856"/>
            <a:ext cx="2437039" cy="28981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39194B-2331-4B12-8B56-D3763DB871DD}"/>
              </a:ext>
            </a:extLst>
          </p:cNvPr>
          <p:cNvCxnSpPr>
            <a:cxnSpLocks/>
          </p:cNvCxnSpPr>
          <p:nvPr/>
        </p:nvCxnSpPr>
        <p:spPr>
          <a:xfrm>
            <a:off x="9189600" y="6394413"/>
            <a:ext cx="1087276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34181A-520E-4BD1-8159-EC95DFA08645}"/>
              </a:ext>
            </a:extLst>
          </p:cNvPr>
          <p:cNvCxnSpPr>
            <a:cxnSpLocks/>
          </p:cNvCxnSpPr>
          <p:nvPr/>
        </p:nvCxnSpPr>
        <p:spPr>
          <a:xfrm flipH="1" flipV="1">
            <a:off x="3188491" y="2013333"/>
            <a:ext cx="3614007" cy="20103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FEF1F5-5E32-4B3E-91A1-D52C79E23923}"/>
              </a:ext>
            </a:extLst>
          </p:cNvPr>
          <p:cNvCxnSpPr>
            <a:cxnSpLocks/>
          </p:cNvCxnSpPr>
          <p:nvPr/>
        </p:nvCxnSpPr>
        <p:spPr>
          <a:xfrm flipV="1">
            <a:off x="6344325" y="2531179"/>
            <a:ext cx="1116499" cy="364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BB0F65C-6DC4-42B1-99D3-A64EDCDC706F}"/>
              </a:ext>
            </a:extLst>
          </p:cNvPr>
          <p:cNvSpPr txBox="1"/>
          <p:nvPr/>
        </p:nvSpPr>
        <p:spPr>
          <a:xfrm>
            <a:off x="4019932" y="494340"/>
            <a:ext cx="692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CLASSIFY(IndustryID, CompanyID)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B63D27B-542E-4F5F-B05E-05C2CD2C4EE0}"/>
              </a:ext>
            </a:extLst>
          </p:cNvPr>
          <p:cNvCxnSpPr>
            <a:cxnSpLocks/>
          </p:cNvCxnSpPr>
          <p:nvPr/>
        </p:nvCxnSpPr>
        <p:spPr>
          <a:xfrm>
            <a:off x="4989487" y="837373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8E1949-C46D-4BAE-A8B9-44AB9240910B}"/>
              </a:ext>
            </a:extLst>
          </p:cNvPr>
          <p:cNvCxnSpPr>
            <a:cxnSpLocks/>
          </p:cNvCxnSpPr>
          <p:nvPr/>
        </p:nvCxnSpPr>
        <p:spPr>
          <a:xfrm>
            <a:off x="6130730" y="837373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27F85B-C4C3-4FD6-8ECE-096983A85206}"/>
              </a:ext>
            </a:extLst>
          </p:cNvPr>
          <p:cNvCxnSpPr>
            <a:cxnSpLocks/>
          </p:cNvCxnSpPr>
          <p:nvPr/>
        </p:nvCxnSpPr>
        <p:spPr>
          <a:xfrm flipH="1" flipV="1">
            <a:off x="5222758" y="374928"/>
            <a:ext cx="168226" cy="10871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0A80AB-0F84-41C2-854D-CAA9AFC941B3}"/>
              </a:ext>
            </a:extLst>
          </p:cNvPr>
          <p:cNvCxnSpPr>
            <a:cxnSpLocks/>
          </p:cNvCxnSpPr>
          <p:nvPr/>
        </p:nvCxnSpPr>
        <p:spPr>
          <a:xfrm flipH="1">
            <a:off x="2021997" y="905256"/>
            <a:ext cx="4580027" cy="1821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868ECC-8D9E-4C23-B022-C937DC5909DB}"/>
              </a:ext>
            </a:extLst>
          </p:cNvPr>
          <p:cNvSpPr txBox="1"/>
          <p:nvPr/>
        </p:nvSpPr>
        <p:spPr>
          <a:xfrm>
            <a:off x="460670" y="1354425"/>
            <a:ext cx="692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HIRE(CompanyID, PositionCode)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A1F5E2-5E51-4C0C-9A38-F2D36A546B7F}"/>
              </a:ext>
            </a:extLst>
          </p:cNvPr>
          <p:cNvCxnSpPr>
            <a:cxnSpLocks/>
          </p:cNvCxnSpPr>
          <p:nvPr/>
        </p:nvCxnSpPr>
        <p:spPr>
          <a:xfrm>
            <a:off x="1109467" y="1650120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C406775-81E6-4879-844C-A56659F7389D}"/>
              </a:ext>
            </a:extLst>
          </p:cNvPr>
          <p:cNvCxnSpPr>
            <a:cxnSpLocks/>
          </p:cNvCxnSpPr>
          <p:nvPr/>
        </p:nvCxnSpPr>
        <p:spPr>
          <a:xfrm>
            <a:off x="2293026" y="1662211"/>
            <a:ext cx="10326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EB829B-F6C7-4ED2-B590-AE145C65D731}"/>
              </a:ext>
            </a:extLst>
          </p:cNvPr>
          <p:cNvCxnSpPr>
            <a:cxnSpLocks/>
          </p:cNvCxnSpPr>
          <p:nvPr/>
        </p:nvCxnSpPr>
        <p:spPr>
          <a:xfrm flipV="1">
            <a:off x="2020932" y="2155765"/>
            <a:ext cx="801454" cy="5278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F154FA-D8FF-4935-AABA-5E61F29D198B}"/>
              </a:ext>
            </a:extLst>
          </p:cNvPr>
          <p:cNvCxnSpPr>
            <a:cxnSpLocks/>
          </p:cNvCxnSpPr>
          <p:nvPr/>
        </p:nvCxnSpPr>
        <p:spPr>
          <a:xfrm>
            <a:off x="2790931" y="1689830"/>
            <a:ext cx="206908" cy="851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F7A6E9-3978-48D2-9155-271D5B17467A}"/>
              </a:ext>
            </a:extLst>
          </p:cNvPr>
          <p:cNvCxnSpPr>
            <a:cxnSpLocks/>
          </p:cNvCxnSpPr>
          <p:nvPr/>
        </p:nvCxnSpPr>
        <p:spPr>
          <a:xfrm flipH="1" flipV="1">
            <a:off x="1267513" y="3554524"/>
            <a:ext cx="2808483" cy="21512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74890" cy="983226"/>
          </a:xfrm>
        </p:spPr>
        <p:txBody>
          <a:bodyPr>
            <a:normAutofit/>
          </a:bodyPr>
          <a:lstStyle/>
          <a:p>
            <a:r>
              <a:rPr lang="en-US" dirty="0"/>
              <a:t>AZ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5FDB-55AE-4A76-9B92-5ED291D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7035" y="1507379"/>
            <a:ext cx="4531748" cy="571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STORE(</a:t>
            </a:r>
            <a:r>
              <a:rPr lang="en-US" u="sng" dirty="0"/>
              <a:t>StoreID</a:t>
            </a:r>
            <a:r>
              <a:rPr lang="en-US" dirty="0"/>
              <a:t>, Address, ZipCode, Phone)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00364-AADE-41D2-B2C3-572C110305C2}"/>
              </a:ext>
            </a:extLst>
          </p:cNvPr>
          <p:cNvSpPr txBox="1"/>
          <p:nvPr/>
        </p:nvSpPr>
        <p:spPr>
          <a:xfrm>
            <a:off x="455004" y="2999271"/>
            <a:ext cx="8283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INVENTORY(</a:t>
            </a:r>
            <a:r>
              <a:rPr lang="en-US" u="sng" dirty="0"/>
              <a:t>ItemNum</a:t>
            </a:r>
            <a:r>
              <a:rPr lang="en-US" dirty="0"/>
              <a:t>, Title, Description, </a:t>
            </a:r>
            <a:r>
              <a:rPr lang="en-US" u="sng" dirty="0"/>
              <a:t>Quantity</a:t>
            </a:r>
            <a:r>
              <a:rPr lang="en-US" dirty="0"/>
              <a:t>, Unit, </a:t>
            </a:r>
            <a:r>
              <a:rPr lang="en-US" u="sng" dirty="0"/>
              <a:t>AvgCost</a:t>
            </a:r>
            <a:r>
              <a:rPr lang="en-US" dirty="0"/>
              <a:t>, ShelfCode, </a:t>
            </a:r>
            <a:r>
              <a:rPr lang="en-US" u="sng" dirty="0"/>
              <a:t>MinLevel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7AE75-6A76-4C24-8AB9-B4DCB6EB2AC9}"/>
              </a:ext>
            </a:extLst>
          </p:cNvPr>
          <p:cNvSpPr txBox="1"/>
          <p:nvPr/>
        </p:nvSpPr>
        <p:spPr>
          <a:xfrm>
            <a:off x="6058244" y="4092954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SALE(</a:t>
            </a:r>
            <a:r>
              <a:rPr lang="en-US" u="sng" dirty="0"/>
              <a:t>InvoiceNbr</a:t>
            </a:r>
            <a:r>
              <a:rPr lang="en-US" dirty="0"/>
              <a:t>, Date, ItemNbr, Quantity, Price, Note, MinLevel)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D7BFB-2385-48FC-9BD3-B27C5F2C56DC}"/>
              </a:ext>
            </a:extLst>
          </p:cNvPr>
          <p:cNvSpPr txBox="1"/>
          <p:nvPr/>
        </p:nvSpPr>
        <p:spPr>
          <a:xfrm>
            <a:off x="0" y="4655660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PURCHASE(</a:t>
            </a:r>
            <a:r>
              <a:rPr lang="en-US" u="sng" dirty="0"/>
              <a:t>PurchaseNbr</a:t>
            </a:r>
            <a:r>
              <a:rPr lang="en-US" dirty="0"/>
              <a:t>, Date, ItemNbr, Quantity, UnitCost, Note)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F1B98B-AC77-4399-AFC5-11279EF3F611}"/>
              </a:ext>
            </a:extLst>
          </p:cNvPr>
          <p:cNvCxnSpPr>
            <a:cxnSpLocks/>
          </p:cNvCxnSpPr>
          <p:nvPr/>
        </p:nvCxnSpPr>
        <p:spPr>
          <a:xfrm>
            <a:off x="8325398" y="4399840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94F3-3E09-48C0-BFE5-9D9ED74FE0BF}"/>
              </a:ext>
            </a:extLst>
          </p:cNvPr>
          <p:cNvCxnSpPr>
            <a:cxnSpLocks/>
          </p:cNvCxnSpPr>
          <p:nvPr/>
        </p:nvCxnSpPr>
        <p:spPr>
          <a:xfrm>
            <a:off x="3056772" y="4965081"/>
            <a:ext cx="659821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CB1CD-E6E7-4035-94F0-8588C0E83A97}"/>
              </a:ext>
            </a:extLst>
          </p:cNvPr>
          <p:cNvCxnSpPr>
            <a:cxnSpLocks/>
          </p:cNvCxnSpPr>
          <p:nvPr/>
        </p:nvCxnSpPr>
        <p:spPr>
          <a:xfrm flipH="1" flipV="1">
            <a:off x="2349910" y="3365937"/>
            <a:ext cx="6204155" cy="72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23404B-AF36-4BFF-981E-3BA9A15EBE51}"/>
              </a:ext>
            </a:extLst>
          </p:cNvPr>
          <p:cNvCxnSpPr>
            <a:cxnSpLocks/>
          </p:cNvCxnSpPr>
          <p:nvPr/>
        </p:nvCxnSpPr>
        <p:spPr>
          <a:xfrm flipH="1" flipV="1">
            <a:off x="1937319" y="3377398"/>
            <a:ext cx="1325588" cy="12782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7C9E4D-E83F-4119-9B3D-FA5989AA57F8}"/>
              </a:ext>
            </a:extLst>
          </p:cNvPr>
          <p:cNvSpPr txBox="1"/>
          <p:nvPr/>
        </p:nvSpPr>
        <p:spPr>
          <a:xfrm>
            <a:off x="3262907" y="2210354"/>
            <a:ext cx="6317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STOCKS(StoreID, ItemNum)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2BE21D-DE8A-4D1F-B35B-8F87380DF5F0}"/>
              </a:ext>
            </a:extLst>
          </p:cNvPr>
          <p:cNvCxnSpPr>
            <a:cxnSpLocks/>
          </p:cNvCxnSpPr>
          <p:nvPr/>
        </p:nvCxnSpPr>
        <p:spPr>
          <a:xfrm>
            <a:off x="11230830" y="4399840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5F4E80-AE76-47B7-9DB4-C1B97F35109A}"/>
              </a:ext>
            </a:extLst>
          </p:cNvPr>
          <p:cNvCxnSpPr>
            <a:cxnSpLocks/>
          </p:cNvCxnSpPr>
          <p:nvPr/>
        </p:nvCxnSpPr>
        <p:spPr>
          <a:xfrm flipH="1" flipV="1">
            <a:off x="8111613" y="3303492"/>
            <a:ext cx="3505452" cy="87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F111AF-601C-4F42-BCBC-10758FD007C6}"/>
              </a:ext>
            </a:extLst>
          </p:cNvPr>
          <p:cNvCxnSpPr>
            <a:cxnSpLocks/>
          </p:cNvCxnSpPr>
          <p:nvPr/>
        </p:nvCxnSpPr>
        <p:spPr>
          <a:xfrm flipV="1">
            <a:off x="4482797" y="1793129"/>
            <a:ext cx="0" cy="52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4B206-5CA3-4C97-9FD3-8662EAC5912B}"/>
              </a:ext>
            </a:extLst>
          </p:cNvPr>
          <p:cNvCxnSpPr>
            <a:cxnSpLocks/>
          </p:cNvCxnSpPr>
          <p:nvPr/>
        </p:nvCxnSpPr>
        <p:spPr>
          <a:xfrm flipH="1">
            <a:off x="2202426" y="2588481"/>
            <a:ext cx="3210483" cy="48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898303-8918-4C16-9E8B-5FE305BCFA81}"/>
              </a:ext>
            </a:extLst>
          </p:cNvPr>
          <p:cNvCxnSpPr>
            <a:cxnSpLocks/>
          </p:cNvCxnSpPr>
          <p:nvPr/>
        </p:nvCxnSpPr>
        <p:spPr>
          <a:xfrm>
            <a:off x="4123648" y="2510765"/>
            <a:ext cx="71829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FBF69F-07D6-45B7-B3E9-CEB69B6F1108}"/>
              </a:ext>
            </a:extLst>
          </p:cNvPr>
          <p:cNvCxnSpPr>
            <a:cxnSpLocks/>
          </p:cNvCxnSpPr>
          <p:nvPr/>
        </p:nvCxnSpPr>
        <p:spPr>
          <a:xfrm>
            <a:off x="4930587" y="2510765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4FB9FA-C58D-4E90-92D6-C53337691703}"/>
              </a:ext>
            </a:extLst>
          </p:cNvPr>
          <p:cNvCxnSpPr>
            <a:cxnSpLocks/>
          </p:cNvCxnSpPr>
          <p:nvPr/>
        </p:nvCxnSpPr>
        <p:spPr>
          <a:xfrm>
            <a:off x="3807667" y="4965081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0A973D-ACA4-4EE6-9BA9-275C57B6CD5D}"/>
              </a:ext>
            </a:extLst>
          </p:cNvPr>
          <p:cNvCxnSpPr>
            <a:cxnSpLocks/>
          </p:cNvCxnSpPr>
          <p:nvPr/>
        </p:nvCxnSpPr>
        <p:spPr>
          <a:xfrm>
            <a:off x="9231635" y="4399840"/>
            <a:ext cx="696992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E0D0A4-79C8-4367-8D66-EDDA05696C91}"/>
              </a:ext>
            </a:extLst>
          </p:cNvPr>
          <p:cNvCxnSpPr>
            <a:cxnSpLocks/>
          </p:cNvCxnSpPr>
          <p:nvPr/>
        </p:nvCxnSpPr>
        <p:spPr>
          <a:xfrm flipV="1">
            <a:off x="4123648" y="3365937"/>
            <a:ext cx="718297" cy="1360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A3C1B7-A45F-4DD1-9161-9AA044568F1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18656" y="3365938"/>
            <a:ext cx="4302496" cy="72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13D65F9-E063-441A-AED2-73F85C83C0D9}"/>
              </a:ext>
            </a:extLst>
          </p:cNvPr>
          <p:cNvCxnSpPr>
            <a:cxnSpLocks/>
          </p:cNvCxnSpPr>
          <p:nvPr/>
        </p:nvCxnSpPr>
        <p:spPr>
          <a:xfrm>
            <a:off x="4749323" y="4965081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FDD59C-A340-4484-9458-3D13873E340E}"/>
              </a:ext>
            </a:extLst>
          </p:cNvPr>
          <p:cNvCxnSpPr>
            <a:cxnSpLocks/>
          </p:cNvCxnSpPr>
          <p:nvPr/>
        </p:nvCxnSpPr>
        <p:spPr>
          <a:xfrm flipV="1">
            <a:off x="5181542" y="3429000"/>
            <a:ext cx="718297" cy="1360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3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ECF-93F0-49B7-8DAE-CDA8EFF1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74890" cy="983226"/>
          </a:xfrm>
        </p:spPr>
        <p:txBody>
          <a:bodyPr>
            <a:normAutofit/>
          </a:bodyPr>
          <a:lstStyle/>
          <a:p>
            <a:r>
              <a:rPr lang="en-US" dirty="0"/>
              <a:t>GV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5FDB-55AE-4A76-9B92-5ED291D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2022" y="962636"/>
            <a:ext cx="8934450" cy="3693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FACTORY(</a:t>
            </a:r>
            <a:r>
              <a:rPr lang="en-US" u="sng" dirty="0"/>
              <a:t>FacotryID</a:t>
            </a:r>
            <a:r>
              <a:rPr lang="en-US" dirty="0"/>
              <a:t>, FactoryName, Address, ZipCode, Phone, Manager)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450D9-FBD7-48D7-BB1F-A6D8172147B5}"/>
              </a:ext>
            </a:extLst>
          </p:cNvPr>
          <p:cNvSpPr txBox="1"/>
          <p:nvPr/>
        </p:nvSpPr>
        <p:spPr>
          <a:xfrm>
            <a:off x="5318747" y="4277042"/>
            <a:ext cx="652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MATERIAL(</a:t>
            </a:r>
            <a:r>
              <a:rPr lang="en-US" u="sng" dirty="0"/>
              <a:t>MaterialCode</a:t>
            </a:r>
            <a:r>
              <a:rPr lang="en-US" dirty="0"/>
              <a:t>, MaterialName, </a:t>
            </a:r>
            <a:r>
              <a:rPr lang="en-US" u="sng" dirty="0"/>
              <a:t>Quantity</a:t>
            </a:r>
            <a:r>
              <a:rPr lang="en-US" dirty="0"/>
              <a:t>, Unit, MinLevel)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35ADB-6A4C-4A0D-9A2B-5A85596E6316}"/>
              </a:ext>
            </a:extLst>
          </p:cNvPr>
          <p:cNvSpPr txBox="1"/>
          <p:nvPr/>
        </p:nvSpPr>
        <p:spPr>
          <a:xfrm>
            <a:off x="0" y="2300866"/>
            <a:ext cx="7568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PRODUCT(</a:t>
            </a:r>
            <a:r>
              <a:rPr lang="fr-FR" u="sng" dirty="0"/>
              <a:t>ProductCode</a:t>
            </a:r>
            <a:r>
              <a:rPr lang="fr-FR" dirty="0"/>
              <a:t>, ProductName, Description, </a:t>
            </a:r>
            <a:r>
              <a:rPr lang="fr-FR" u="sng" dirty="0"/>
              <a:t>Quantity</a:t>
            </a:r>
            <a:r>
              <a:rPr lang="fr-FR" dirty="0"/>
              <a:t>, Unit, AvgCost)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B0623-6CEF-42A6-BFDE-30219A4A8938}"/>
              </a:ext>
            </a:extLst>
          </p:cNvPr>
          <p:cNvSpPr txBox="1"/>
          <p:nvPr/>
        </p:nvSpPr>
        <p:spPr>
          <a:xfrm>
            <a:off x="3583" y="3313000"/>
            <a:ext cx="7352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CONTRACT(</a:t>
            </a:r>
            <a:r>
              <a:rPr lang="en-US" u="sng" dirty="0"/>
              <a:t>ContractID</a:t>
            </a:r>
            <a:r>
              <a:rPr lang="en-US" dirty="0"/>
              <a:t>, CustomerID, Date, SaleAmount, PaySchedule)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FDE70-4763-4C2B-8E19-A06E179500EE}"/>
              </a:ext>
            </a:extLst>
          </p:cNvPr>
          <p:cNvSpPr txBox="1"/>
          <p:nvPr/>
        </p:nvSpPr>
        <p:spPr>
          <a:xfrm>
            <a:off x="0" y="284028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LINEITEM(ContractID, ProductCode, Quantity)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A131D-5CC5-4B3C-9004-8C21D03A33D1}"/>
              </a:ext>
            </a:extLst>
          </p:cNvPr>
          <p:cNvSpPr txBox="1"/>
          <p:nvPr/>
        </p:nvSpPr>
        <p:spPr>
          <a:xfrm>
            <a:off x="2439166" y="6017943"/>
            <a:ext cx="806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PURCHASE(</a:t>
            </a:r>
            <a:r>
              <a:rPr lang="en-US" u="sng" dirty="0"/>
              <a:t>PurchaseNum</a:t>
            </a:r>
            <a:r>
              <a:rPr lang="en-US" dirty="0"/>
              <a:t>, SupplierID, SupplierOrderNum, BookDate, PayDate, Note)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435B8-FCA7-41AA-A3C4-AC6E48788257}"/>
              </a:ext>
            </a:extLst>
          </p:cNvPr>
          <p:cNvSpPr txBox="1"/>
          <p:nvPr/>
        </p:nvSpPr>
        <p:spPr>
          <a:xfrm>
            <a:off x="2784774" y="542988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PURCHASELINE(PurchaseNum, MaterialCode, Quantity)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3710B-A340-4044-84DC-1ADA920A6559}"/>
              </a:ext>
            </a:extLst>
          </p:cNvPr>
          <p:cNvSpPr txBox="1"/>
          <p:nvPr/>
        </p:nvSpPr>
        <p:spPr>
          <a:xfrm>
            <a:off x="2841522" y="649189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SUPPLIER(</a:t>
            </a:r>
            <a:r>
              <a:rPr lang="en-US" u="sng" dirty="0"/>
              <a:t>CompanyID</a:t>
            </a:r>
            <a:r>
              <a:rPr lang="en-US" dirty="0"/>
              <a:t>, Website, ContactEmail)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7126AA-E538-4A27-8928-AD86FB9CEFA3}"/>
              </a:ext>
            </a:extLst>
          </p:cNvPr>
          <p:cNvSpPr txBox="1"/>
          <p:nvPr/>
        </p:nvSpPr>
        <p:spPr>
          <a:xfrm>
            <a:off x="0" y="390105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CUSTOMER(</a:t>
            </a:r>
            <a:r>
              <a:rPr lang="en-US" u="sng" dirty="0"/>
              <a:t>CompanyID</a:t>
            </a:r>
            <a:r>
              <a:rPr lang="en-US" dirty="0"/>
              <a:t>, ContactPerson, ContactEmail)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9037E-571A-406E-920E-18713B4397AB}"/>
              </a:ext>
            </a:extLst>
          </p:cNvPr>
          <p:cNvSpPr txBox="1"/>
          <p:nvPr/>
        </p:nvSpPr>
        <p:spPr>
          <a:xfrm>
            <a:off x="2382" y="1633732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MAKES(FactoryID, ProductCode, Quantity)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C4796A-3A96-4419-B968-FFC75094719D}"/>
              </a:ext>
            </a:extLst>
          </p:cNvPr>
          <p:cNvCxnSpPr>
            <a:cxnSpLocks/>
          </p:cNvCxnSpPr>
          <p:nvPr/>
        </p:nvCxnSpPr>
        <p:spPr>
          <a:xfrm>
            <a:off x="816420" y="2003064"/>
            <a:ext cx="825567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53082D-D4B0-44F5-80E4-A620707D4F5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829141" y="1993099"/>
            <a:ext cx="1220050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F94BD4-91B1-411E-AABF-61A750C5A6A2}"/>
              </a:ext>
            </a:extLst>
          </p:cNvPr>
          <p:cNvCxnSpPr>
            <a:cxnSpLocks/>
          </p:cNvCxnSpPr>
          <p:nvPr/>
        </p:nvCxnSpPr>
        <p:spPr>
          <a:xfrm flipV="1">
            <a:off x="1031962" y="3206583"/>
            <a:ext cx="993483" cy="11152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9E009C-D882-492A-B779-0F6B42A25F07}"/>
              </a:ext>
            </a:extLst>
          </p:cNvPr>
          <p:cNvCxnSpPr>
            <a:cxnSpLocks/>
          </p:cNvCxnSpPr>
          <p:nvPr/>
        </p:nvCxnSpPr>
        <p:spPr>
          <a:xfrm>
            <a:off x="2187252" y="3181841"/>
            <a:ext cx="1195045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F5B55A-D21E-4690-BE04-87D704080BF5}"/>
              </a:ext>
            </a:extLst>
          </p:cNvPr>
          <p:cNvCxnSpPr>
            <a:cxnSpLocks/>
          </p:cNvCxnSpPr>
          <p:nvPr/>
        </p:nvCxnSpPr>
        <p:spPr>
          <a:xfrm flipV="1">
            <a:off x="2300748" y="3645082"/>
            <a:ext cx="1081549" cy="557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D476ED-9416-4B75-9EB6-1AC1D6CA6BB6}"/>
              </a:ext>
            </a:extLst>
          </p:cNvPr>
          <p:cNvCxnSpPr>
            <a:cxnSpLocks/>
          </p:cNvCxnSpPr>
          <p:nvPr/>
        </p:nvCxnSpPr>
        <p:spPr>
          <a:xfrm flipV="1">
            <a:off x="1295596" y="1387857"/>
            <a:ext cx="3183414" cy="28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A8DF65-BF64-481E-BE5F-F03646F29883}"/>
              </a:ext>
            </a:extLst>
          </p:cNvPr>
          <p:cNvCxnSpPr>
            <a:cxnSpLocks/>
          </p:cNvCxnSpPr>
          <p:nvPr/>
        </p:nvCxnSpPr>
        <p:spPr>
          <a:xfrm flipH="1">
            <a:off x="1829141" y="2096444"/>
            <a:ext cx="471608" cy="28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CE5369-2674-4278-8CEA-A78B7BB1F115}"/>
              </a:ext>
            </a:extLst>
          </p:cNvPr>
          <p:cNvCxnSpPr>
            <a:cxnSpLocks/>
          </p:cNvCxnSpPr>
          <p:nvPr/>
        </p:nvCxnSpPr>
        <p:spPr>
          <a:xfrm flipH="1" flipV="1">
            <a:off x="1829141" y="2670198"/>
            <a:ext cx="712881" cy="23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5F2A7F-8069-4309-99E5-1913617E6D36}"/>
              </a:ext>
            </a:extLst>
          </p:cNvPr>
          <p:cNvCxnSpPr>
            <a:cxnSpLocks/>
          </p:cNvCxnSpPr>
          <p:nvPr/>
        </p:nvCxnSpPr>
        <p:spPr>
          <a:xfrm>
            <a:off x="1229203" y="3258781"/>
            <a:ext cx="599938" cy="1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FD9E41-73C6-45E7-A06B-90B5ECBDDE3C}"/>
              </a:ext>
            </a:extLst>
          </p:cNvPr>
          <p:cNvCxnSpPr>
            <a:cxnSpLocks/>
          </p:cNvCxnSpPr>
          <p:nvPr/>
        </p:nvCxnSpPr>
        <p:spPr>
          <a:xfrm flipH="1">
            <a:off x="2064946" y="3704782"/>
            <a:ext cx="638925" cy="24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EEA833-AAB0-44F9-AF42-5D5731540675}"/>
              </a:ext>
            </a:extLst>
          </p:cNvPr>
          <p:cNvCxnSpPr>
            <a:cxnSpLocks/>
          </p:cNvCxnSpPr>
          <p:nvPr/>
        </p:nvCxnSpPr>
        <p:spPr>
          <a:xfrm>
            <a:off x="4354840" y="5751599"/>
            <a:ext cx="1298708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27668-B7A4-4034-BF0D-9FAD796150DE}"/>
              </a:ext>
            </a:extLst>
          </p:cNvPr>
          <p:cNvCxnSpPr>
            <a:cxnSpLocks/>
          </p:cNvCxnSpPr>
          <p:nvPr/>
        </p:nvCxnSpPr>
        <p:spPr>
          <a:xfrm>
            <a:off x="5831583" y="5759753"/>
            <a:ext cx="1220050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3D264C-C6CC-4788-A01B-5774A799FCB9}"/>
              </a:ext>
            </a:extLst>
          </p:cNvPr>
          <p:cNvCxnSpPr>
            <a:cxnSpLocks/>
          </p:cNvCxnSpPr>
          <p:nvPr/>
        </p:nvCxnSpPr>
        <p:spPr>
          <a:xfrm flipH="1">
            <a:off x="6847891" y="2840281"/>
            <a:ext cx="3262934" cy="143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96CB8A-A715-402E-B77B-FBDBD6401BB9}"/>
              </a:ext>
            </a:extLst>
          </p:cNvPr>
          <p:cNvCxnSpPr>
            <a:cxnSpLocks/>
          </p:cNvCxnSpPr>
          <p:nvPr/>
        </p:nvCxnSpPr>
        <p:spPr>
          <a:xfrm flipH="1">
            <a:off x="4435263" y="6387275"/>
            <a:ext cx="981395" cy="19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A0C27-4793-49AA-ADBC-7A23068D7404}"/>
              </a:ext>
            </a:extLst>
          </p:cNvPr>
          <p:cNvCxnSpPr>
            <a:cxnSpLocks/>
          </p:cNvCxnSpPr>
          <p:nvPr/>
        </p:nvCxnSpPr>
        <p:spPr>
          <a:xfrm flipH="1">
            <a:off x="4004824" y="5796028"/>
            <a:ext cx="860878" cy="24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F74DB2-1A8B-4258-BA6C-54140B7A06B1}"/>
              </a:ext>
            </a:extLst>
          </p:cNvPr>
          <p:cNvCxnSpPr>
            <a:cxnSpLocks/>
          </p:cNvCxnSpPr>
          <p:nvPr/>
        </p:nvCxnSpPr>
        <p:spPr>
          <a:xfrm flipV="1">
            <a:off x="6441608" y="4741191"/>
            <a:ext cx="610025" cy="75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A1236E-A715-4416-B8F9-283A4E72F966}"/>
              </a:ext>
            </a:extLst>
          </p:cNvPr>
          <p:cNvCxnSpPr>
            <a:cxnSpLocks/>
          </p:cNvCxnSpPr>
          <p:nvPr/>
        </p:nvCxnSpPr>
        <p:spPr>
          <a:xfrm flipV="1">
            <a:off x="5004194" y="6315645"/>
            <a:ext cx="975221" cy="1320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B53D38-A49C-40D3-9318-56E085A05E0D}"/>
              </a:ext>
            </a:extLst>
          </p:cNvPr>
          <p:cNvSpPr txBox="1"/>
          <p:nvPr/>
        </p:nvSpPr>
        <p:spPr>
          <a:xfrm>
            <a:off x="7568803" y="2396292"/>
            <a:ext cx="611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SEARCH(FactoryID, MaterialCode)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B854E1-CAA9-4A62-9090-C6B9D97F35E5}"/>
              </a:ext>
            </a:extLst>
          </p:cNvPr>
          <p:cNvCxnSpPr>
            <a:cxnSpLocks/>
          </p:cNvCxnSpPr>
          <p:nvPr/>
        </p:nvCxnSpPr>
        <p:spPr>
          <a:xfrm flipH="1" flipV="1">
            <a:off x="4891123" y="1331968"/>
            <a:ext cx="4008020" cy="10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790BA2-2C02-46B8-95C3-ABBADE921884}"/>
              </a:ext>
            </a:extLst>
          </p:cNvPr>
          <p:cNvCxnSpPr>
            <a:cxnSpLocks/>
          </p:cNvCxnSpPr>
          <p:nvPr/>
        </p:nvCxnSpPr>
        <p:spPr>
          <a:xfrm flipV="1">
            <a:off x="8479358" y="2706210"/>
            <a:ext cx="839571" cy="1952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F50F80-41F2-484C-B03B-E5F34A926C73}"/>
              </a:ext>
            </a:extLst>
          </p:cNvPr>
          <p:cNvCxnSpPr>
            <a:cxnSpLocks/>
          </p:cNvCxnSpPr>
          <p:nvPr/>
        </p:nvCxnSpPr>
        <p:spPr>
          <a:xfrm flipV="1">
            <a:off x="9500800" y="2703537"/>
            <a:ext cx="1007232" cy="12436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AFA646-B3DE-4EC3-AF92-2F654D32DED2}"/>
              </a:ext>
            </a:extLst>
          </p:cNvPr>
          <p:cNvCxnSpPr>
            <a:cxnSpLocks/>
          </p:cNvCxnSpPr>
          <p:nvPr/>
        </p:nvCxnSpPr>
        <p:spPr>
          <a:xfrm>
            <a:off x="3444974" y="3155787"/>
            <a:ext cx="767262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6B4FB0-653D-4BF7-BD6D-4AC061DE83B3}"/>
              </a:ext>
            </a:extLst>
          </p:cNvPr>
          <p:cNvCxnSpPr>
            <a:cxnSpLocks/>
          </p:cNvCxnSpPr>
          <p:nvPr/>
        </p:nvCxnSpPr>
        <p:spPr>
          <a:xfrm>
            <a:off x="7185172" y="5751599"/>
            <a:ext cx="767262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A06B2D-CE95-4D72-A1CB-BB70BEB4A26B}"/>
              </a:ext>
            </a:extLst>
          </p:cNvPr>
          <p:cNvCxnSpPr>
            <a:cxnSpLocks/>
          </p:cNvCxnSpPr>
          <p:nvPr/>
        </p:nvCxnSpPr>
        <p:spPr>
          <a:xfrm flipV="1">
            <a:off x="3759691" y="2703537"/>
            <a:ext cx="1484868" cy="20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0F034F-BA6B-4CAF-9B97-1E1A75E4179B}"/>
              </a:ext>
            </a:extLst>
          </p:cNvPr>
          <p:cNvCxnSpPr>
            <a:cxnSpLocks/>
          </p:cNvCxnSpPr>
          <p:nvPr/>
        </p:nvCxnSpPr>
        <p:spPr>
          <a:xfrm flipV="1">
            <a:off x="7608015" y="4653030"/>
            <a:ext cx="1710914" cy="8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8153F8-22EA-4BF1-B339-78D511565DD4}"/>
              </a:ext>
            </a:extLst>
          </p:cNvPr>
          <p:cNvCxnSpPr>
            <a:cxnSpLocks/>
          </p:cNvCxnSpPr>
          <p:nvPr/>
        </p:nvCxnSpPr>
        <p:spPr>
          <a:xfrm>
            <a:off x="3215213" y="1993099"/>
            <a:ext cx="789611" cy="9965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C60606-75C8-4F61-918C-595030A864D4}"/>
              </a:ext>
            </a:extLst>
          </p:cNvPr>
          <p:cNvCxnSpPr>
            <a:cxnSpLocks/>
          </p:cNvCxnSpPr>
          <p:nvPr/>
        </p:nvCxnSpPr>
        <p:spPr>
          <a:xfrm>
            <a:off x="3560783" y="2038345"/>
            <a:ext cx="1757964" cy="34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F0006A7-E208-4DD5-BE1E-E8E8EFC05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438150"/>
            <a:ext cx="10601325" cy="59817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75DC1B-3A3D-4D09-A732-954774AEAC4D}"/>
              </a:ext>
            </a:extLst>
          </p:cNvPr>
          <p:cNvCxnSpPr>
            <a:cxnSpLocks/>
          </p:cNvCxnSpPr>
          <p:nvPr/>
        </p:nvCxnSpPr>
        <p:spPr>
          <a:xfrm>
            <a:off x="10429101" y="3664603"/>
            <a:ext cx="502370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54E6C6-94EB-43A8-B69F-DF541B843F59}"/>
              </a:ext>
            </a:extLst>
          </p:cNvPr>
          <p:cNvCxnSpPr>
            <a:cxnSpLocks/>
          </p:cNvCxnSpPr>
          <p:nvPr/>
        </p:nvCxnSpPr>
        <p:spPr>
          <a:xfrm>
            <a:off x="1302199" y="4286848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92AF34-4891-4D43-BBA9-42AE00BB18DD}"/>
              </a:ext>
            </a:extLst>
          </p:cNvPr>
          <p:cNvCxnSpPr>
            <a:cxnSpLocks/>
          </p:cNvCxnSpPr>
          <p:nvPr/>
        </p:nvCxnSpPr>
        <p:spPr>
          <a:xfrm>
            <a:off x="1369358" y="502043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564EAD-086D-43E9-A408-FF60B6DDE7BC}"/>
              </a:ext>
            </a:extLst>
          </p:cNvPr>
          <p:cNvCxnSpPr>
            <a:cxnSpLocks/>
          </p:cNvCxnSpPr>
          <p:nvPr/>
        </p:nvCxnSpPr>
        <p:spPr>
          <a:xfrm>
            <a:off x="2477487" y="5090177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667247-4A03-4849-B14A-A4BF2C31A980}"/>
              </a:ext>
            </a:extLst>
          </p:cNvPr>
          <p:cNvCxnSpPr>
            <a:cxnSpLocks/>
          </p:cNvCxnSpPr>
          <p:nvPr/>
        </p:nvCxnSpPr>
        <p:spPr>
          <a:xfrm>
            <a:off x="8816294" y="272668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CDB7F8-B3A9-447A-AD8C-4E9BF53151FA}"/>
              </a:ext>
            </a:extLst>
          </p:cNvPr>
          <p:cNvCxnSpPr>
            <a:cxnSpLocks/>
          </p:cNvCxnSpPr>
          <p:nvPr/>
        </p:nvCxnSpPr>
        <p:spPr>
          <a:xfrm>
            <a:off x="10343860" y="4165445"/>
            <a:ext cx="418113" cy="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5A860D-5239-48DC-A850-A0CBF7044B91}"/>
              </a:ext>
            </a:extLst>
          </p:cNvPr>
          <p:cNvSpPr txBox="1"/>
          <p:nvPr/>
        </p:nvSpPr>
        <p:spPr>
          <a:xfrm>
            <a:off x="635431" y="340963"/>
            <a:ext cx="86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</a:t>
            </a:r>
          </a:p>
        </p:txBody>
      </p:sp>
    </p:spTree>
    <p:extLst>
      <p:ext uri="{BB962C8B-B14F-4D97-AF65-F5344CB8AC3E}">
        <p14:creationId xmlns:p14="http://schemas.microsoft.com/office/powerpoint/2010/main" val="33793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E6F8008-7626-4AAC-9C67-DA865B0A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" y="0"/>
            <a:ext cx="1145743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E9048-E945-4460-8A6C-4B48322FE502}"/>
              </a:ext>
            </a:extLst>
          </p:cNvPr>
          <p:cNvSpPr txBox="1"/>
          <p:nvPr/>
        </p:nvSpPr>
        <p:spPr>
          <a:xfrm>
            <a:off x="162732" y="193729"/>
            <a:ext cx="13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GV</a:t>
            </a:r>
          </a:p>
        </p:txBody>
      </p:sp>
    </p:spTree>
    <p:extLst>
      <p:ext uri="{BB962C8B-B14F-4D97-AF65-F5344CB8AC3E}">
        <p14:creationId xmlns:p14="http://schemas.microsoft.com/office/powerpoint/2010/main" val="238781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378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LD Database</vt:lpstr>
      <vt:lpstr>AZ Database</vt:lpstr>
      <vt:lpstr>GV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 Database</dc:title>
  <dc:creator>Andy Tran</dc:creator>
  <cp:lastModifiedBy>Andy Tran</cp:lastModifiedBy>
  <cp:revision>36</cp:revision>
  <dcterms:created xsi:type="dcterms:W3CDTF">2021-04-07T17:41:59Z</dcterms:created>
  <dcterms:modified xsi:type="dcterms:W3CDTF">2021-04-11T16:53:07Z</dcterms:modified>
</cp:coreProperties>
</file>