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6576000" cx="27432000"/>
  <p:notesSz cx="6858000" cy="9144000"/>
  <p:embeddedFontLst>
    <p:embeddedFont>
      <p:font typeface="Century Gothic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enturyGothic-regular.fntdata"/><Relationship Id="rId8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5125" y="5294756"/>
            <a:ext cx="25561800" cy="14596200"/>
          </a:xfrm>
          <a:prstGeom prst="rect">
            <a:avLst/>
          </a:prstGeom>
        </p:spPr>
        <p:txBody>
          <a:bodyPr anchorCtr="0" anchor="b" bIns="399550" lIns="399550" spcFirstLastPara="1" rIns="399550" wrap="square" tIns="399550"/>
          <a:lstStyle>
            <a:lvl1pPr lvl="0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35100" y="20153778"/>
            <a:ext cx="25561800" cy="56364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35100" y="7865778"/>
            <a:ext cx="25561800" cy="13962600"/>
          </a:xfrm>
          <a:prstGeom prst="rect">
            <a:avLst/>
          </a:prstGeom>
        </p:spPr>
        <p:txBody>
          <a:bodyPr anchorCtr="0" anchor="b" bIns="399550" lIns="399550" spcFirstLastPara="1" rIns="399550" wrap="square" tIns="399550"/>
          <a:lstStyle>
            <a:lvl1pPr lvl="0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400"/>
              <a:buNone/>
              <a:defRPr sz="52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35100" y="22415822"/>
            <a:ext cx="25561800" cy="92502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indent="-730250" lvl="0" marL="457200" algn="ctr"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1pPr>
            <a:lvl2pPr indent="-615950" lvl="1" marL="914400" algn="ctr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2pPr>
            <a:lvl3pPr indent="-615950" lvl="2" marL="1371600" algn="ctr">
              <a:spcBef>
                <a:spcPts val="7000"/>
              </a:spcBef>
              <a:spcAft>
                <a:spcPts val="0"/>
              </a:spcAft>
              <a:buSzPts val="6100"/>
              <a:buChar char="■"/>
              <a:defRPr/>
            </a:lvl3pPr>
            <a:lvl4pPr indent="-615950" lvl="3" marL="1828800" algn="ctr">
              <a:spcBef>
                <a:spcPts val="7000"/>
              </a:spcBef>
              <a:spcAft>
                <a:spcPts val="0"/>
              </a:spcAft>
              <a:buSzPts val="6100"/>
              <a:buChar char="●"/>
              <a:defRPr/>
            </a:lvl4pPr>
            <a:lvl5pPr indent="-615950" lvl="4" marL="2286000" algn="ctr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5pPr>
            <a:lvl6pPr indent="-615950" lvl="5" marL="2743200" algn="ctr">
              <a:spcBef>
                <a:spcPts val="7000"/>
              </a:spcBef>
              <a:spcAft>
                <a:spcPts val="0"/>
              </a:spcAft>
              <a:buSzPts val="6100"/>
              <a:buChar char="■"/>
              <a:defRPr/>
            </a:lvl6pPr>
            <a:lvl7pPr indent="-615950" lvl="6" marL="3200400" algn="ctr">
              <a:spcBef>
                <a:spcPts val="7000"/>
              </a:spcBef>
              <a:spcAft>
                <a:spcPts val="0"/>
              </a:spcAft>
              <a:buSzPts val="6100"/>
              <a:buChar char="●"/>
              <a:defRPr/>
            </a:lvl7pPr>
            <a:lvl8pPr indent="-615950" lvl="7" marL="3657600" algn="ctr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8pPr>
            <a:lvl9pPr indent="-615950" lvl="8" marL="4114800" algn="ctr">
              <a:spcBef>
                <a:spcPts val="7000"/>
              </a:spcBef>
              <a:spcAft>
                <a:spcPts val="7000"/>
              </a:spcAft>
              <a:buSzPts val="6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35100" y="15294933"/>
            <a:ext cx="25561800" cy="59862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/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5100" y="8195378"/>
            <a:ext cx="25561800" cy="242943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indent="-730250" lvl="0" marL="457200"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1pPr>
            <a:lvl2pPr indent="-615950" lvl="1" marL="914400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2pPr>
            <a:lvl3pPr indent="-615950" lvl="2" marL="1371600">
              <a:spcBef>
                <a:spcPts val="7000"/>
              </a:spcBef>
              <a:spcAft>
                <a:spcPts val="0"/>
              </a:spcAft>
              <a:buSzPts val="6100"/>
              <a:buChar char="■"/>
              <a:defRPr/>
            </a:lvl3pPr>
            <a:lvl4pPr indent="-615950" lvl="3" marL="1828800">
              <a:spcBef>
                <a:spcPts val="7000"/>
              </a:spcBef>
              <a:spcAft>
                <a:spcPts val="0"/>
              </a:spcAft>
              <a:buSzPts val="6100"/>
              <a:buChar char="●"/>
              <a:defRPr/>
            </a:lvl4pPr>
            <a:lvl5pPr indent="-615950" lvl="4" marL="2286000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5pPr>
            <a:lvl6pPr indent="-615950" lvl="5" marL="2743200">
              <a:spcBef>
                <a:spcPts val="7000"/>
              </a:spcBef>
              <a:spcAft>
                <a:spcPts val="0"/>
              </a:spcAft>
              <a:buSzPts val="6100"/>
              <a:buChar char="■"/>
              <a:defRPr/>
            </a:lvl6pPr>
            <a:lvl7pPr indent="-615950" lvl="6" marL="3200400">
              <a:spcBef>
                <a:spcPts val="7000"/>
              </a:spcBef>
              <a:spcAft>
                <a:spcPts val="0"/>
              </a:spcAft>
              <a:buSzPts val="6100"/>
              <a:buChar char="●"/>
              <a:defRPr/>
            </a:lvl7pPr>
            <a:lvl8pPr indent="-615950" lvl="7" marL="3657600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8pPr>
            <a:lvl9pPr indent="-615950" lvl="8" marL="4114800">
              <a:spcBef>
                <a:spcPts val="7000"/>
              </a:spcBef>
              <a:spcAft>
                <a:spcPts val="7000"/>
              </a:spcAft>
              <a:buSzPts val="6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5100" y="8195378"/>
            <a:ext cx="11999700" cy="242943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indent="-615950" lvl="0" marL="457200"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1pPr>
            <a:lvl2pPr indent="-558800" lvl="1" marL="9144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2pPr>
            <a:lvl3pPr indent="-558800" lvl="2" marL="1371600">
              <a:spcBef>
                <a:spcPts val="7000"/>
              </a:spcBef>
              <a:spcAft>
                <a:spcPts val="0"/>
              </a:spcAft>
              <a:buSzPts val="5200"/>
              <a:buChar char="■"/>
              <a:defRPr sz="5200"/>
            </a:lvl3pPr>
            <a:lvl4pPr indent="-558800" lvl="3" marL="1828800">
              <a:spcBef>
                <a:spcPts val="7000"/>
              </a:spcBef>
              <a:spcAft>
                <a:spcPts val="0"/>
              </a:spcAft>
              <a:buSzPts val="5200"/>
              <a:buChar char="●"/>
              <a:defRPr sz="5200"/>
            </a:lvl4pPr>
            <a:lvl5pPr indent="-558800" lvl="4" marL="22860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5pPr>
            <a:lvl6pPr indent="-558800" lvl="5" marL="2743200">
              <a:spcBef>
                <a:spcPts val="7000"/>
              </a:spcBef>
              <a:spcAft>
                <a:spcPts val="0"/>
              </a:spcAft>
              <a:buSzPts val="5200"/>
              <a:buChar char="■"/>
              <a:defRPr sz="5200"/>
            </a:lvl6pPr>
            <a:lvl7pPr indent="-558800" lvl="6" marL="3200400">
              <a:spcBef>
                <a:spcPts val="7000"/>
              </a:spcBef>
              <a:spcAft>
                <a:spcPts val="0"/>
              </a:spcAft>
              <a:buSzPts val="5200"/>
              <a:buChar char="●"/>
              <a:defRPr sz="5200"/>
            </a:lvl7pPr>
            <a:lvl8pPr indent="-558800" lvl="7" marL="36576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8pPr>
            <a:lvl9pPr indent="-558800" lvl="8" marL="4114800">
              <a:spcBef>
                <a:spcPts val="7000"/>
              </a:spcBef>
              <a:spcAft>
                <a:spcPts val="700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497200" y="8195378"/>
            <a:ext cx="11999700" cy="242943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indent="-615950" lvl="0" marL="457200"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1pPr>
            <a:lvl2pPr indent="-558800" lvl="1" marL="9144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2pPr>
            <a:lvl3pPr indent="-558800" lvl="2" marL="1371600">
              <a:spcBef>
                <a:spcPts val="7000"/>
              </a:spcBef>
              <a:spcAft>
                <a:spcPts val="0"/>
              </a:spcAft>
              <a:buSzPts val="5200"/>
              <a:buChar char="■"/>
              <a:defRPr sz="5200"/>
            </a:lvl3pPr>
            <a:lvl4pPr indent="-558800" lvl="3" marL="1828800">
              <a:spcBef>
                <a:spcPts val="7000"/>
              </a:spcBef>
              <a:spcAft>
                <a:spcPts val="0"/>
              </a:spcAft>
              <a:buSzPts val="5200"/>
              <a:buChar char="●"/>
              <a:defRPr sz="5200"/>
            </a:lvl4pPr>
            <a:lvl5pPr indent="-558800" lvl="4" marL="22860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5pPr>
            <a:lvl6pPr indent="-558800" lvl="5" marL="2743200">
              <a:spcBef>
                <a:spcPts val="7000"/>
              </a:spcBef>
              <a:spcAft>
                <a:spcPts val="0"/>
              </a:spcAft>
              <a:buSzPts val="5200"/>
              <a:buChar char="■"/>
              <a:defRPr sz="5200"/>
            </a:lvl6pPr>
            <a:lvl7pPr indent="-558800" lvl="6" marL="3200400">
              <a:spcBef>
                <a:spcPts val="7000"/>
              </a:spcBef>
              <a:spcAft>
                <a:spcPts val="0"/>
              </a:spcAft>
              <a:buSzPts val="5200"/>
              <a:buChar char="●"/>
              <a:defRPr sz="5200"/>
            </a:lvl7pPr>
            <a:lvl8pPr indent="-558800" lvl="7" marL="36576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8pPr>
            <a:lvl9pPr indent="-558800" lvl="8" marL="4114800">
              <a:spcBef>
                <a:spcPts val="7000"/>
              </a:spcBef>
              <a:spcAft>
                <a:spcPts val="700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5100" y="3950933"/>
            <a:ext cx="8424000" cy="5373900"/>
          </a:xfrm>
          <a:prstGeom prst="rect">
            <a:avLst/>
          </a:prstGeom>
        </p:spPr>
        <p:txBody>
          <a:bodyPr anchorCtr="0" anchor="b" bIns="399550" lIns="399550" spcFirstLastPara="1" rIns="399550" wrap="square" tIns="399550"/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5100" y="9881600"/>
            <a:ext cx="8424000" cy="226092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58800" lvl="1" marL="9144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2pPr>
            <a:lvl3pPr indent="-558800" lvl="2" marL="1371600">
              <a:spcBef>
                <a:spcPts val="7000"/>
              </a:spcBef>
              <a:spcAft>
                <a:spcPts val="0"/>
              </a:spcAft>
              <a:buSzPts val="5200"/>
              <a:buChar char="■"/>
              <a:defRPr sz="5200"/>
            </a:lvl3pPr>
            <a:lvl4pPr indent="-558800" lvl="3" marL="1828800">
              <a:spcBef>
                <a:spcPts val="7000"/>
              </a:spcBef>
              <a:spcAft>
                <a:spcPts val="0"/>
              </a:spcAft>
              <a:buSzPts val="5200"/>
              <a:buChar char="●"/>
              <a:defRPr sz="5200"/>
            </a:lvl4pPr>
            <a:lvl5pPr indent="-558800" lvl="4" marL="22860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5pPr>
            <a:lvl6pPr indent="-558800" lvl="5" marL="2743200">
              <a:spcBef>
                <a:spcPts val="7000"/>
              </a:spcBef>
              <a:spcAft>
                <a:spcPts val="0"/>
              </a:spcAft>
              <a:buSzPts val="5200"/>
              <a:buChar char="■"/>
              <a:defRPr sz="5200"/>
            </a:lvl6pPr>
            <a:lvl7pPr indent="-558800" lvl="6" marL="3200400">
              <a:spcBef>
                <a:spcPts val="7000"/>
              </a:spcBef>
              <a:spcAft>
                <a:spcPts val="0"/>
              </a:spcAft>
              <a:buSzPts val="5200"/>
              <a:buChar char="●"/>
              <a:defRPr sz="5200"/>
            </a:lvl7pPr>
            <a:lvl8pPr indent="-558800" lvl="7" marL="3657600">
              <a:spcBef>
                <a:spcPts val="7000"/>
              </a:spcBef>
              <a:spcAft>
                <a:spcPts val="0"/>
              </a:spcAft>
              <a:buSzPts val="5200"/>
              <a:buChar char="○"/>
              <a:defRPr sz="5200"/>
            </a:lvl8pPr>
            <a:lvl9pPr indent="-558800" lvl="8" marL="4114800">
              <a:spcBef>
                <a:spcPts val="7000"/>
              </a:spcBef>
              <a:spcAft>
                <a:spcPts val="700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70750" y="3201067"/>
            <a:ext cx="19103400" cy="290901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/>
          <a:lstStyle>
            <a:lvl1pPr lvl="0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1pPr>
            <a:lvl2pPr lvl="1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2pPr>
            <a:lvl3pPr lvl="2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3pPr>
            <a:lvl4pPr lvl="3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4pPr>
            <a:lvl5pPr lvl="4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5pPr>
            <a:lvl6pPr lvl="5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6pPr>
            <a:lvl7pPr lvl="6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7pPr>
            <a:lvl8pPr lvl="7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8pPr>
            <a:lvl9pPr lvl="8">
              <a:spcBef>
                <a:spcPts val="0"/>
              </a:spcBef>
              <a:spcAft>
                <a:spcPts val="0"/>
              </a:spcAft>
              <a:buSzPts val="21000"/>
              <a:buNone/>
              <a:defRPr sz="21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0" y="-889"/>
            <a:ext cx="13716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99550" lIns="399550" spcFirstLastPara="1" rIns="399550" wrap="square" tIns="39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96500" y="8769244"/>
            <a:ext cx="12135600" cy="10540800"/>
          </a:xfrm>
          <a:prstGeom prst="rect">
            <a:avLst/>
          </a:prstGeom>
        </p:spPr>
        <p:txBody>
          <a:bodyPr anchorCtr="0" anchor="b" bIns="399550" lIns="399550" spcFirstLastPara="1" rIns="399550" wrap="square" tIns="399550"/>
          <a:lstStyle>
            <a:lvl1pPr lvl="0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96500" y="19932978"/>
            <a:ext cx="12135600" cy="8782800"/>
          </a:xfrm>
          <a:prstGeom prst="rect">
            <a:avLst/>
          </a:prstGeom>
        </p:spPr>
        <p:txBody>
          <a:bodyPr anchorCtr="0" anchor="t" bIns="399550" lIns="399550" spcFirstLastPara="1" rIns="399550" wrap="square" tIns="3995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818500" y="5148978"/>
            <a:ext cx="11511000" cy="262764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/>
          <a:lstStyle>
            <a:lvl1pPr indent="-730250" lvl="0" marL="457200"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1pPr>
            <a:lvl2pPr indent="-615950" lvl="1" marL="914400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2pPr>
            <a:lvl3pPr indent="-615950" lvl="2" marL="1371600">
              <a:spcBef>
                <a:spcPts val="7000"/>
              </a:spcBef>
              <a:spcAft>
                <a:spcPts val="0"/>
              </a:spcAft>
              <a:buSzPts val="6100"/>
              <a:buChar char="■"/>
              <a:defRPr/>
            </a:lvl3pPr>
            <a:lvl4pPr indent="-615950" lvl="3" marL="1828800">
              <a:spcBef>
                <a:spcPts val="7000"/>
              </a:spcBef>
              <a:spcAft>
                <a:spcPts val="0"/>
              </a:spcAft>
              <a:buSzPts val="6100"/>
              <a:buChar char="●"/>
              <a:defRPr/>
            </a:lvl4pPr>
            <a:lvl5pPr indent="-615950" lvl="4" marL="2286000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5pPr>
            <a:lvl6pPr indent="-615950" lvl="5" marL="2743200">
              <a:spcBef>
                <a:spcPts val="7000"/>
              </a:spcBef>
              <a:spcAft>
                <a:spcPts val="0"/>
              </a:spcAft>
              <a:buSzPts val="6100"/>
              <a:buChar char="■"/>
              <a:defRPr/>
            </a:lvl6pPr>
            <a:lvl7pPr indent="-615950" lvl="6" marL="3200400">
              <a:spcBef>
                <a:spcPts val="7000"/>
              </a:spcBef>
              <a:spcAft>
                <a:spcPts val="0"/>
              </a:spcAft>
              <a:buSzPts val="6100"/>
              <a:buChar char="●"/>
              <a:defRPr/>
            </a:lvl7pPr>
            <a:lvl8pPr indent="-615950" lvl="7" marL="3657600">
              <a:spcBef>
                <a:spcPts val="7000"/>
              </a:spcBef>
              <a:spcAft>
                <a:spcPts val="0"/>
              </a:spcAft>
              <a:buSzPts val="6100"/>
              <a:buChar char="○"/>
              <a:defRPr/>
            </a:lvl8pPr>
            <a:lvl9pPr indent="-615950" lvl="8" marL="4114800">
              <a:spcBef>
                <a:spcPts val="7000"/>
              </a:spcBef>
              <a:spcAft>
                <a:spcPts val="7000"/>
              </a:spcAft>
              <a:buSzPts val="6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35100" y="30084089"/>
            <a:ext cx="17996400" cy="43029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0" y="3164622"/>
            <a:ext cx="255618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50" lIns="399550" spcFirstLastPara="1" rIns="399550" wrap="square" tIns="3995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0"/>
              <a:buNone/>
              <a:defRPr sz="1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0" y="8195378"/>
            <a:ext cx="25561800" cy="24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50" lIns="399550" spcFirstLastPara="1" rIns="399550" wrap="square" tIns="399550"/>
          <a:lstStyle>
            <a:lvl1pPr indent="-730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Char char="●"/>
              <a:defRPr sz="7900">
                <a:solidFill>
                  <a:schemeClr val="dk2"/>
                </a:solidFill>
              </a:defRPr>
            </a:lvl1pPr>
            <a:lvl2pPr indent="-615950" lvl="1" marL="914400">
              <a:lnSpc>
                <a:spcPct val="115000"/>
              </a:lnSpc>
              <a:spcBef>
                <a:spcPts val="7000"/>
              </a:spcBef>
              <a:spcAft>
                <a:spcPts val="0"/>
              </a:spcAft>
              <a:buClr>
                <a:schemeClr val="dk2"/>
              </a:buClr>
              <a:buSzPts val="6100"/>
              <a:buChar char="○"/>
              <a:defRPr sz="6100">
                <a:solidFill>
                  <a:schemeClr val="dk2"/>
                </a:solidFill>
              </a:defRPr>
            </a:lvl2pPr>
            <a:lvl3pPr indent="-615950" lvl="2" marL="1371600">
              <a:lnSpc>
                <a:spcPct val="115000"/>
              </a:lnSpc>
              <a:spcBef>
                <a:spcPts val="7000"/>
              </a:spcBef>
              <a:spcAft>
                <a:spcPts val="0"/>
              </a:spcAft>
              <a:buClr>
                <a:schemeClr val="dk2"/>
              </a:buClr>
              <a:buSzPts val="6100"/>
              <a:buChar char="■"/>
              <a:defRPr sz="6100">
                <a:solidFill>
                  <a:schemeClr val="dk2"/>
                </a:solidFill>
              </a:defRPr>
            </a:lvl3pPr>
            <a:lvl4pPr indent="-615950" lvl="3" marL="1828800">
              <a:lnSpc>
                <a:spcPct val="115000"/>
              </a:lnSpc>
              <a:spcBef>
                <a:spcPts val="7000"/>
              </a:spcBef>
              <a:spcAft>
                <a:spcPts val="0"/>
              </a:spcAft>
              <a:buClr>
                <a:schemeClr val="dk2"/>
              </a:buClr>
              <a:buSzPts val="6100"/>
              <a:buChar char="●"/>
              <a:defRPr sz="6100">
                <a:solidFill>
                  <a:schemeClr val="dk2"/>
                </a:solidFill>
              </a:defRPr>
            </a:lvl4pPr>
            <a:lvl5pPr indent="-615950" lvl="4" marL="2286000">
              <a:lnSpc>
                <a:spcPct val="115000"/>
              </a:lnSpc>
              <a:spcBef>
                <a:spcPts val="7000"/>
              </a:spcBef>
              <a:spcAft>
                <a:spcPts val="0"/>
              </a:spcAft>
              <a:buClr>
                <a:schemeClr val="dk2"/>
              </a:buClr>
              <a:buSzPts val="6100"/>
              <a:buChar char="○"/>
              <a:defRPr sz="6100">
                <a:solidFill>
                  <a:schemeClr val="dk2"/>
                </a:solidFill>
              </a:defRPr>
            </a:lvl5pPr>
            <a:lvl6pPr indent="-615950" lvl="5" marL="2743200">
              <a:lnSpc>
                <a:spcPct val="115000"/>
              </a:lnSpc>
              <a:spcBef>
                <a:spcPts val="7000"/>
              </a:spcBef>
              <a:spcAft>
                <a:spcPts val="0"/>
              </a:spcAft>
              <a:buClr>
                <a:schemeClr val="dk2"/>
              </a:buClr>
              <a:buSzPts val="6100"/>
              <a:buChar char="■"/>
              <a:defRPr sz="6100">
                <a:solidFill>
                  <a:schemeClr val="dk2"/>
                </a:solidFill>
              </a:defRPr>
            </a:lvl6pPr>
            <a:lvl7pPr indent="-615950" lvl="6" marL="3200400">
              <a:lnSpc>
                <a:spcPct val="115000"/>
              </a:lnSpc>
              <a:spcBef>
                <a:spcPts val="7000"/>
              </a:spcBef>
              <a:spcAft>
                <a:spcPts val="0"/>
              </a:spcAft>
              <a:buClr>
                <a:schemeClr val="dk2"/>
              </a:buClr>
              <a:buSzPts val="6100"/>
              <a:buChar char="●"/>
              <a:defRPr sz="6100">
                <a:solidFill>
                  <a:schemeClr val="dk2"/>
                </a:solidFill>
              </a:defRPr>
            </a:lvl7pPr>
            <a:lvl8pPr indent="-615950" lvl="7" marL="3657600">
              <a:lnSpc>
                <a:spcPct val="115000"/>
              </a:lnSpc>
              <a:spcBef>
                <a:spcPts val="7000"/>
              </a:spcBef>
              <a:spcAft>
                <a:spcPts val="0"/>
              </a:spcAft>
              <a:buClr>
                <a:schemeClr val="dk2"/>
              </a:buClr>
              <a:buSzPts val="6100"/>
              <a:buChar char="○"/>
              <a:defRPr sz="6100">
                <a:solidFill>
                  <a:schemeClr val="dk2"/>
                </a:solidFill>
              </a:defRPr>
            </a:lvl8pPr>
            <a:lvl9pPr indent="-615950" lvl="8" marL="4114800">
              <a:lnSpc>
                <a:spcPct val="115000"/>
              </a:lnSpc>
              <a:spcBef>
                <a:spcPts val="7000"/>
              </a:spcBef>
              <a:spcAft>
                <a:spcPts val="7000"/>
              </a:spcAft>
              <a:buClr>
                <a:schemeClr val="dk2"/>
              </a:buClr>
              <a:buSzPts val="6100"/>
              <a:buChar char="■"/>
              <a:defRPr sz="6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17373" y="33160653"/>
            <a:ext cx="16461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spcFirstLastPara="1" rIns="399550" wrap="square" tIns="399550">
            <a:no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3" Type="http://schemas.openxmlformats.org/officeDocument/2006/relationships/image" Target="../media/image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456000" y="23855750"/>
            <a:ext cx="26520000" cy="6334200"/>
          </a:xfrm>
          <a:prstGeom prst="parallelogram">
            <a:avLst>
              <a:gd fmla="val 4535" name="adj"/>
            </a:avLst>
          </a:prstGeom>
          <a:solidFill>
            <a:srgbClr val="F4FFEF"/>
          </a:solidFill>
          <a:ln cap="flat" cmpd="sng" w="9525">
            <a:solidFill>
              <a:srgbClr val="F4F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flipH="1" rot="10800000">
            <a:off x="14237975" y="7116150"/>
            <a:ext cx="13137300" cy="7021200"/>
          </a:xfrm>
          <a:prstGeom prst="parallelogram">
            <a:avLst>
              <a:gd fmla="val 4535" name="adj"/>
            </a:avLst>
          </a:prstGeom>
          <a:solidFill>
            <a:srgbClr val="F4FFEF"/>
          </a:solidFill>
          <a:ln cap="flat" cmpd="sng" w="9525">
            <a:solidFill>
              <a:srgbClr val="F4F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7025" y="13730450"/>
            <a:ext cx="14598000" cy="10125300"/>
          </a:xfrm>
          <a:prstGeom prst="parallelogram">
            <a:avLst>
              <a:gd fmla="val 6309" name="adj"/>
            </a:avLst>
          </a:prstGeom>
          <a:solidFill>
            <a:srgbClr val="F4FFEF"/>
          </a:solidFill>
          <a:ln cap="flat" cmpd="sng" w="9525">
            <a:solidFill>
              <a:srgbClr val="F4F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64510" l="0" r="0" t="0"/>
          <a:stretch/>
        </p:blipFill>
        <p:spPr>
          <a:xfrm>
            <a:off x="5729893" y="11912409"/>
            <a:ext cx="3201000" cy="1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-247650"/>
            <a:ext cx="27432000" cy="3315000"/>
          </a:xfrm>
          <a:prstGeom prst="rect">
            <a:avLst/>
          </a:prstGeom>
          <a:solidFill>
            <a:srgbClr val="4F41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89400" y="247650"/>
            <a:ext cx="25998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8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 of Constructive Sentiment from Potentially Biased Reviewer Remarks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5144100" y="3892575"/>
            <a:ext cx="19706777" cy="1419910"/>
            <a:chOff x="4458303" y="3892575"/>
            <a:chExt cx="19706777" cy="141991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4458303" y="3892585"/>
              <a:ext cx="4200300" cy="14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4800"/>
                <a:buFont typeface="Calibri"/>
                <a:buNone/>
              </a:pPr>
              <a:r>
                <a:rPr b="1" i="0" lang="en-US" sz="4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April Draper</a:t>
              </a:r>
              <a:endPara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4800"/>
                <a:buFont typeface="Calibri"/>
                <a:buNone/>
              </a:pPr>
              <a:r>
                <a:rPr b="1" lang="en-US" sz="3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aprildraper@gatech.edu</a:t>
              </a:r>
              <a:endParaRPr b="1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8928414" y="3892580"/>
              <a:ext cx="4490100" cy="14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4800"/>
                <a:buFont typeface="Calibri"/>
                <a:buNone/>
              </a:pPr>
              <a:r>
                <a:rPr b="1" i="0" lang="en-US" sz="4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Divya Paduvalli</a:t>
              </a:r>
              <a:endPara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4800"/>
                <a:buFont typeface="Calibri"/>
                <a:buNone/>
              </a:pPr>
              <a:r>
                <a:rPr b="1" lang="en-US" sz="3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dpaduvalli3@gatech.edu</a:t>
              </a:r>
              <a:endParaRPr b="1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13602624" y="3892585"/>
              <a:ext cx="4490100" cy="14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4800"/>
                <a:buFont typeface="Calibri"/>
                <a:buNone/>
              </a:pPr>
              <a:r>
                <a:rPr b="1" i="0" lang="en-US" sz="4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Jake Rocker</a:t>
              </a:r>
              <a:endPara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4800"/>
                <a:buFont typeface="Calibri"/>
                <a:buNone/>
              </a:pPr>
              <a:r>
                <a:rPr b="1" lang="en-US" sz="3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jacob.rocker@gatech.edu</a:t>
              </a:r>
              <a:endParaRPr b="1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18237380" y="3892575"/>
              <a:ext cx="5927700" cy="141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4800"/>
                <a:buFont typeface="Calibri"/>
                <a:buNone/>
              </a:pPr>
              <a:r>
                <a:rPr b="1" i="0" lang="en-US" sz="4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Priya Sampathkumar</a:t>
              </a:r>
              <a:endPara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4800"/>
                <a:buFont typeface="Calibri"/>
                <a:buNone/>
              </a:pPr>
              <a:r>
                <a:rPr b="1" lang="en-US" sz="3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psampathkumar3@gatech.edu</a:t>
              </a:r>
              <a:endParaRPr b="1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://peachstatecollegesports.com/wp-content/uploads/2014/12/GeorgiaTech.jpg"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511" y="3288357"/>
            <a:ext cx="4031758" cy="33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100300" y="7116063"/>
            <a:ext cx="12460200" cy="5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7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review really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How can you tell if a reviewer has a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bias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Consumers rely on reviews to give them an idea of the potential benefits or drawbacks of a product. Consumers should be able to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potential bias of an online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purchase decisions can be made without regret.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421538" y="13833000"/>
            <a:ext cx="12184200" cy="9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sz="7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R and Shiny to write suitable algorithms to mine the text reviews and identify positive/negative sentiments and create our web application. We group the analysis and present it to the user to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potentially biased reviewers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allow users to evaluate the validity of a review by revealing the potential bias, as well as, identifying products that negatively biased reviewers are more likely to review and those that positively biased reviewers frequently review.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reviewers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new and could help users identify the validity of the review. Giving users a word cloud will help them visualize the review, allowing them to observe common themes that reflect positive/negative emotions quickly.</a:t>
            </a:r>
            <a:r>
              <a:rPr lang="en-US" sz="1100">
                <a:solidFill>
                  <a:schemeClr val="dk1"/>
                </a:solidFill>
              </a:rPr>
              <a:t> 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4829250" y="7111912"/>
            <a:ext cx="11451600" cy="6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7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decided to use a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static electronics product reviews dataset compiled by Julian McCauley of UCSD and Stanford University. This dataset has over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million reviews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is around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1.5 gigabytes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size when converted to csv. It covers a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diverse 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electronics offered from different manufacturers and related information that will be helpful in our analysis.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375550" y="23860325"/>
            <a:ext cx="24888300" cy="60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Evaluation &amp; Results    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measure the accuracy of our model, we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~70% of our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training and ~30% for testing. We used the training set to fit and tune our model and a testing set to evaluate model accuracy. The model was adjusted to present the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reviewer’s bias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present, as well as the sentiment analysis for reviews. The user interface was designed to allow users the freedom to view the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different ways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aide in gaining an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understanding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sentiment and bias of the review and reviewer. This method is different from others because it allows the user to come to a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conclusion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validity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review after viewing and reviewing the many charts and graphs. We had family and friends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web application and received very 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feedback. </a:t>
            </a:r>
            <a:endParaRPr b="1" sz="5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mazon" id="70" name="Google Shape;70;p13"/>
          <p:cNvPicPr preferRelativeResize="0"/>
          <p:nvPr/>
        </p:nvPicPr>
        <p:blipFill rotWithShape="1">
          <a:blip r:embed="rId5">
            <a:alphaModFix/>
          </a:blip>
          <a:srcRect b="31035" l="0" r="0" t="28903"/>
          <a:stretch/>
        </p:blipFill>
        <p:spPr>
          <a:xfrm>
            <a:off x="11157975" y="5068825"/>
            <a:ext cx="6385125" cy="21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0" y="3067050"/>
            <a:ext cx="789300" cy="33509100"/>
          </a:xfrm>
          <a:prstGeom prst="rect">
            <a:avLst/>
          </a:prstGeom>
          <a:solidFill>
            <a:srgbClr val="7F69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6994900" y="3067050"/>
            <a:ext cx="437100" cy="33508800"/>
          </a:xfrm>
          <a:prstGeom prst="rect">
            <a:avLst/>
          </a:prstGeom>
          <a:solidFill>
            <a:srgbClr val="7F69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6">
            <a:alphaModFix/>
          </a:blip>
          <a:srcRect b="5269" l="10520" r="5112" t="2129"/>
          <a:stretch/>
        </p:blipFill>
        <p:spPr>
          <a:xfrm>
            <a:off x="21597188" y="14650150"/>
            <a:ext cx="371192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7">
            <a:alphaModFix/>
          </a:blip>
          <a:srcRect b="13681" l="12496" r="17061" t="8979"/>
          <a:stretch/>
        </p:blipFill>
        <p:spPr>
          <a:xfrm>
            <a:off x="16110788" y="14650150"/>
            <a:ext cx="4060271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14814213" y="18444025"/>
            <a:ext cx="11364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Users have the option to select the number of words and the frequency of use of words in their wordcloud.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8">
            <a:alphaModFix/>
          </a:blip>
          <a:srcRect b="0" l="0" r="0" t="1234"/>
          <a:stretch/>
        </p:blipFill>
        <p:spPr>
          <a:xfrm>
            <a:off x="14337713" y="19336450"/>
            <a:ext cx="6172201" cy="298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600163" y="19322638"/>
            <a:ext cx="6172199" cy="301240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20478750" y="23317200"/>
            <a:ext cx="46200" cy="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4619988" y="22127275"/>
            <a:ext cx="12152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have the option to select from different graphs to help them visualize the sentiment of the review.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9600" y="30268300"/>
            <a:ext cx="7315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11">
            <a:alphaModFix/>
          </a:blip>
          <a:srcRect b="0" l="754" r="0" t="1097"/>
          <a:stretch/>
        </p:blipFill>
        <p:spPr>
          <a:xfrm>
            <a:off x="969600" y="32421675"/>
            <a:ext cx="7315200" cy="360273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941700" y="32097100"/>
            <a:ext cx="737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Users can visualize the most frequently used words by topic.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941700" y="35948075"/>
            <a:ext cx="737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Users can view the reviews of all products at once, or select individual products to more easily analyze and understand the reviews and reviewers.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65088" y="30342338"/>
            <a:ext cx="9144000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465100" y="35920175"/>
            <a:ext cx="90780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Users can select a product to view the review summaries with the sentiment expressed. This helps users understand whether it is overall positive or negative.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8544925" y="31437600"/>
            <a:ext cx="71004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817275" y="30268301"/>
            <a:ext cx="9144000" cy="5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8268950" y="35814000"/>
            <a:ext cx="8503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Users can view the overall sentiment of a particular reviewer by id and obtain a sense of reviewer bias.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907288" y="3197175"/>
            <a:ext cx="6886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Team 16 ATL Go Jackets</a:t>
            </a:r>
            <a:endParaRPr b="1" sz="4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8364200" y="3524250"/>
            <a:ext cx="109728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