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54864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B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4660"/>
  </p:normalViewPr>
  <p:slideViewPr>
    <p:cSldViewPr snapToGrid="0">
      <p:cViewPr varScale="1">
        <p:scale>
          <a:sx n="208" d="100"/>
          <a:sy n="208" d="100"/>
        </p:scale>
        <p:origin x="12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598593"/>
            <a:ext cx="466344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21087"/>
            <a:ext cx="41148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549F-0C05-4FCF-9706-18511F86D9E8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937F-11C5-4C3D-AAD5-8F7D2EE9B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549F-0C05-4FCF-9706-18511F86D9E8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937F-11C5-4C3D-AAD5-8F7D2EE9B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6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94733"/>
            <a:ext cx="1183005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94733"/>
            <a:ext cx="3480435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549F-0C05-4FCF-9706-18511F86D9E8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937F-11C5-4C3D-AAD5-8F7D2EE9B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9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549F-0C05-4FCF-9706-18511F86D9E8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937F-11C5-4C3D-AAD5-8F7D2EE9B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1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911861"/>
            <a:ext cx="473202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2447714"/>
            <a:ext cx="473202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549F-0C05-4FCF-9706-18511F86D9E8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937F-11C5-4C3D-AAD5-8F7D2EE9B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10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549F-0C05-4FCF-9706-18511F86D9E8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937F-11C5-4C3D-AAD5-8F7D2EE9B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3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94734"/>
            <a:ext cx="473202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896620"/>
            <a:ext cx="2321004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336040"/>
            <a:ext cx="2321004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896620"/>
            <a:ext cx="233243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336040"/>
            <a:ext cx="2332435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549F-0C05-4FCF-9706-18511F86D9E8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937F-11C5-4C3D-AAD5-8F7D2EE9B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1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549F-0C05-4FCF-9706-18511F86D9E8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937F-11C5-4C3D-AAD5-8F7D2EE9B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8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549F-0C05-4FCF-9706-18511F86D9E8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937F-11C5-4C3D-AAD5-8F7D2EE9B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5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526627"/>
            <a:ext cx="277749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549F-0C05-4FCF-9706-18511F86D9E8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937F-11C5-4C3D-AAD5-8F7D2EE9B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77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526627"/>
            <a:ext cx="277749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549F-0C05-4FCF-9706-18511F86D9E8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937F-11C5-4C3D-AAD5-8F7D2EE9B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7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94734"/>
            <a:ext cx="473202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973666"/>
            <a:ext cx="473202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85549F-0C05-4FCF-9706-18511F86D9E8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3390054"/>
            <a:ext cx="18516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D2937F-11C5-4C3D-AAD5-8F7D2EE9B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0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C59B89-0D5E-E3F4-604C-2A02876B9BB7}"/>
              </a:ext>
            </a:extLst>
          </p:cNvPr>
          <p:cNvCxnSpPr/>
          <p:nvPr/>
        </p:nvCxnSpPr>
        <p:spPr>
          <a:xfrm>
            <a:off x="671678" y="213081"/>
            <a:ext cx="0" cy="3167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83CE93-636B-2C34-7CB2-27677F03334F}"/>
              </a:ext>
            </a:extLst>
          </p:cNvPr>
          <p:cNvCxnSpPr>
            <a:cxnSpLocks/>
          </p:cNvCxnSpPr>
          <p:nvPr/>
        </p:nvCxnSpPr>
        <p:spPr>
          <a:xfrm flipH="1">
            <a:off x="671678" y="3380763"/>
            <a:ext cx="43756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30865B1-272E-CDC6-52BF-E8AB5C5035BB}"/>
              </a:ext>
            </a:extLst>
          </p:cNvPr>
          <p:cNvSpPr/>
          <p:nvPr/>
        </p:nvSpPr>
        <p:spPr>
          <a:xfrm>
            <a:off x="678391" y="716420"/>
            <a:ext cx="3630755" cy="2355629"/>
          </a:xfrm>
          <a:custGeom>
            <a:avLst/>
            <a:gdLst>
              <a:gd name="connsiteX0" fmla="*/ 0 w 4538444"/>
              <a:gd name="connsiteY0" fmla="*/ 2944536 h 2944536"/>
              <a:gd name="connsiteX1" fmla="*/ 2449586 w 4538444"/>
              <a:gd name="connsiteY1" fmla="*/ 2147582 h 2944536"/>
              <a:gd name="connsiteX2" fmla="*/ 4538444 w 4538444"/>
              <a:gd name="connsiteY2" fmla="*/ 0 h 294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38444" h="2944536">
                <a:moveTo>
                  <a:pt x="0" y="2944536"/>
                </a:moveTo>
                <a:cubicBezTo>
                  <a:pt x="846589" y="2791437"/>
                  <a:pt x="1693179" y="2638338"/>
                  <a:pt x="2449586" y="2147582"/>
                </a:cubicBezTo>
                <a:cubicBezTo>
                  <a:pt x="3205993" y="1656826"/>
                  <a:pt x="3872218" y="828413"/>
                  <a:pt x="4538444" y="0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2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DCD7FE-1381-ABE9-4A43-2F1DC884594B}"/>
              </a:ext>
            </a:extLst>
          </p:cNvPr>
          <p:cNvCxnSpPr/>
          <p:nvPr/>
        </p:nvCxnSpPr>
        <p:spPr>
          <a:xfrm flipH="1" flipV="1">
            <a:off x="1148175" y="213082"/>
            <a:ext cx="711386" cy="2597231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6EA25F6-407D-7D28-D2B4-38E22E58AD21}"/>
              </a:ext>
            </a:extLst>
          </p:cNvPr>
          <p:cNvSpPr txBox="1"/>
          <p:nvPr/>
        </p:nvSpPr>
        <p:spPr>
          <a:xfrm rot="16200000">
            <a:off x="49718" y="1554816"/>
            <a:ext cx="787395" cy="269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2" b="1" dirty="0"/>
              <a:t>Pressure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062EF-0D75-BB5E-939E-0555EE3F4B8E}"/>
              </a:ext>
            </a:extLst>
          </p:cNvPr>
          <p:cNvSpPr txBox="1"/>
          <p:nvPr/>
        </p:nvSpPr>
        <p:spPr>
          <a:xfrm>
            <a:off x="2300407" y="3394014"/>
            <a:ext cx="1053494" cy="269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2" b="1" dirty="0"/>
              <a:t>Temperature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183401-6615-DF65-C8F8-CBA20BD3498D}"/>
              </a:ext>
            </a:extLst>
          </p:cNvPr>
          <p:cNvSpPr txBox="1"/>
          <p:nvPr/>
        </p:nvSpPr>
        <p:spPr>
          <a:xfrm>
            <a:off x="2180723" y="1427591"/>
            <a:ext cx="564578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0" dirty="0"/>
              <a:t>Liquid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972F80-BF6A-BFCE-1C01-58CAE8966812}"/>
              </a:ext>
            </a:extLst>
          </p:cNvPr>
          <p:cNvSpPr txBox="1"/>
          <p:nvPr/>
        </p:nvSpPr>
        <p:spPr>
          <a:xfrm>
            <a:off x="911146" y="2101650"/>
            <a:ext cx="495649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0" dirty="0"/>
              <a:t>Solid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A881B4-7A0A-A436-2983-457AABAD2456}"/>
              </a:ext>
            </a:extLst>
          </p:cNvPr>
          <p:cNvSpPr txBox="1"/>
          <p:nvPr/>
        </p:nvSpPr>
        <p:spPr>
          <a:xfrm>
            <a:off x="3637006" y="2355944"/>
            <a:ext cx="433132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0" dirty="0"/>
              <a:t>Gas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A0E119-692F-D10C-7167-8839FEC8EE69}"/>
              </a:ext>
            </a:extLst>
          </p:cNvPr>
          <p:cNvSpPr/>
          <p:nvPr/>
        </p:nvSpPr>
        <p:spPr>
          <a:xfrm>
            <a:off x="4280187" y="679843"/>
            <a:ext cx="71338" cy="73152"/>
          </a:xfrm>
          <a:prstGeom prst="ellipse">
            <a:avLst/>
          </a:prstGeom>
          <a:solidFill>
            <a:srgbClr val="46B1E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2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EC5CF61-3C26-9129-41B4-8CBE3627B3DF}"/>
              </a:ext>
            </a:extLst>
          </p:cNvPr>
          <p:cNvSpPr/>
          <p:nvPr/>
        </p:nvSpPr>
        <p:spPr>
          <a:xfrm>
            <a:off x="1816124" y="2767024"/>
            <a:ext cx="71338" cy="73152"/>
          </a:xfrm>
          <a:prstGeom prst="ellipse">
            <a:avLst/>
          </a:prstGeom>
          <a:solidFill>
            <a:srgbClr val="46B1E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2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1FB3FEC8-5215-C266-D8DF-A1ED50691637}"/>
              </a:ext>
            </a:extLst>
          </p:cNvPr>
          <p:cNvSpPr/>
          <p:nvPr/>
        </p:nvSpPr>
        <p:spPr>
          <a:xfrm>
            <a:off x="4108759" y="512126"/>
            <a:ext cx="400773" cy="335433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7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C59B89-0D5E-E3F4-604C-2A02876B9BB7}"/>
              </a:ext>
            </a:extLst>
          </p:cNvPr>
          <p:cNvCxnSpPr/>
          <p:nvPr/>
        </p:nvCxnSpPr>
        <p:spPr>
          <a:xfrm>
            <a:off x="671678" y="213081"/>
            <a:ext cx="0" cy="3167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83CE93-636B-2C34-7CB2-27677F03334F}"/>
              </a:ext>
            </a:extLst>
          </p:cNvPr>
          <p:cNvCxnSpPr>
            <a:cxnSpLocks/>
          </p:cNvCxnSpPr>
          <p:nvPr/>
        </p:nvCxnSpPr>
        <p:spPr>
          <a:xfrm flipH="1">
            <a:off x="671678" y="3380763"/>
            <a:ext cx="43756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30865B1-272E-CDC6-52BF-E8AB5C5035BB}"/>
              </a:ext>
            </a:extLst>
          </p:cNvPr>
          <p:cNvSpPr/>
          <p:nvPr/>
        </p:nvSpPr>
        <p:spPr>
          <a:xfrm>
            <a:off x="678391" y="716420"/>
            <a:ext cx="3630755" cy="2355629"/>
          </a:xfrm>
          <a:custGeom>
            <a:avLst/>
            <a:gdLst>
              <a:gd name="connsiteX0" fmla="*/ 0 w 4538444"/>
              <a:gd name="connsiteY0" fmla="*/ 2944536 h 2944536"/>
              <a:gd name="connsiteX1" fmla="*/ 2449586 w 4538444"/>
              <a:gd name="connsiteY1" fmla="*/ 2147582 h 2944536"/>
              <a:gd name="connsiteX2" fmla="*/ 4538444 w 4538444"/>
              <a:gd name="connsiteY2" fmla="*/ 0 h 294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38444" h="2944536">
                <a:moveTo>
                  <a:pt x="0" y="2944536"/>
                </a:moveTo>
                <a:cubicBezTo>
                  <a:pt x="846589" y="2791437"/>
                  <a:pt x="1693179" y="2638338"/>
                  <a:pt x="2449586" y="2147582"/>
                </a:cubicBezTo>
                <a:cubicBezTo>
                  <a:pt x="3205993" y="1656826"/>
                  <a:pt x="3872218" y="828413"/>
                  <a:pt x="4538444" y="0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2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DCD7FE-1381-ABE9-4A43-2F1DC884594B}"/>
              </a:ext>
            </a:extLst>
          </p:cNvPr>
          <p:cNvCxnSpPr/>
          <p:nvPr/>
        </p:nvCxnSpPr>
        <p:spPr>
          <a:xfrm flipH="1" flipV="1">
            <a:off x="1148175" y="213082"/>
            <a:ext cx="711386" cy="2597231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6EA25F6-407D-7D28-D2B4-38E22E58AD21}"/>
              </a:ext>
            </a:extLst>
          </p:cNvPr>
          <p:cNvSpPr txBox="1"/>
          <p:nvPr/>
        </p:nvSpPr>
        <p:spPr>
          <a:xfrm rot="16200000">
            <a:off x="49718" y="1554816"/>
            <a:ext cx="787395" cy="269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2" b="1" dirty="0"/>
              <a:t>Pressure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062EF-0D75-BB5E-939E-0555EE3F4B8E}"/>
              </a:ext>
            </a:extLst>
          </p:cNvPr>
          <p:cNvSpPr txBox="1"/>
          <p:nvPr/>
        </p:nvSpPr>
        <p:spPr>
          <a:xfrm>
            <a:off x="2300407" y="3394014"/>
            <a:ext cx="1053494" cy="269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2" b="1" dirty="0"/>
              <a:t>Temperature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183401-6615-DF65-C8F8-CBA20BD3498D}"/>
              </a:ext>
            </a:extLst>
          </p:cNvPr>
          <p:cNvSpPr txBox="1"/>
          <p:nvPr/>
        </p:nvSpPr>
        <p:spPr>
          <a:xfrm>
            <a:off x="2180723" y="1427591"/>
            <a:ext cx="564578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0" dirty="0"/>
              <a:t>Liquid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972F80-BF6A-BFCE-1C01-58CAE8966812}"/>
              </a:ext>
            </a:extLst>
          </p:cNvPr>
          <p:cNvSpPr txBox="1"/>
          <p:nvPr/>
        </p:nvSpPr>
        <p:spPr>
          <a:xfrm>
            <a:off x="911146" y="2101650"/>
            <a:ext cx="495649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0" dirty="0"/>
              <a:t>Solid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A881B4-7A0A-A436-2983-457AABAD2456}"/>
              </a:ext>
            </a:extLst>
          </p:cNvPr>
          <p:cNvSpPr txBox="1"/>
          <p:nvPr/>
        </p:nvSpPr>
        <p:spPr>
          <a:xfrm>
            <a:off x="3637006" y="2355944"/>
            <a:ext cx="433132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0" dirty="0"/>
              <a:t>Gas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A0E119-692F-D10C-7167-8839FEC8EE69}"/>
              </a:ext>
            </a:extLst>
          </p:cNvPr>
          <p:cNvSpPr/>
          <p:nvPr/>
        </p:nvSpPr>
        <p:spPr>
          <a:xfrm>
            <a:off x="4280187" y="679843"/>
            <a:ext cx="71338" cy="73152"/>
          </a:xfrm>
          <a:prstGeom prst="ellipse">
            <a:avLst/>
          </a:prstGeom>
          <a:solidFill>
            <a:srgbClr val="46B1E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2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EC5CF61-3C26-9129-41B4-8CBE3627B3DF}"/>
              </a:ext>
            </a:extLst>
          </p:cNvPr>
          <p:cNvSpPr/>
          <p:nvPr/>
        </p:nvSpPr>
        <p:spPr>
          <a:xfrm>
            <a:off x="1816124" y="2767024"/>
            <a:ext cx="71338" cy="73152"/>
          </a:xfrm>
          <a:prstGeom prst="ellipse">
            <a:avLst/>
          </a:prstGeom>
          <a:solidFill>
            <a:srgbClr val="46B1E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2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CC8E9A-D001-CD9B-CB5A-BE8F82FEB60A}"/>
              </a:ext>
            </a:extLst>
          </p:cNvPr>
          <p:cNvCxnSpPr>
            <a:cxnSpLocks/>
          </p:cNvCxnSpPr>
          <p:nvPr/>
        </p:nvCxnSpPr>
        <p:spPr>
          <a:xfrm>
            <a:off x="1194119" y="2803600"/>
            <a:ext cx="693343" cy="34529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78D1DC7-B261-6145-DB8A-1903E3644562}"/>
              </a:ext>
            </a:extLst>
          </p:cNvPr>
          <p:cNvSpPr txBox="1"/>
          <p:nvPr/>
        </p:nvSpPr>
        <p:spPr>
          <a:xfrm>
            <a:off x="860723" y="253452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E5C2AF-66BC-9478-50A5-086AFB435CB1}"/>
              </a:ext>
            </a:extLst>
          </p:cNvPr>
          <p:cNvSpPr txBox="1"/>
          <p:nvPr/>
        </p:nvSpPr>
        <p:spPr>
          <a:xfrm>
            <a:off x="1894174" y="297624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52553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C59B89-0D5E-E3F4-604C-2A02876B9BB7}"/>
              </a:ext>
            </a:extLst>
          </p:cNvPr>
          <p:cNvCxnSpPr/>
          <p:nvPr/>
        </p:nvCxnSpPr>
        <p:spPr>
          <a:xfrm>
            <a:off x="671678" y="213081"/>
            <a:ext cx="0" cy="3167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83CE93-636B-2C34-7CB2-27677F03334F}"/>
              </a:ext>
            </a:extLst>
          </p:cNvPr>
          <p:cNvCxnSpPr>
            <a:cxnSpLocks/>
          </p:cNvCxnSpPr>
          <p:nvPr/>
        </p:nvCxnSpPr>
        <p:spPr>
          <a:xfrm flipH="1">
            <a:off x="671678" y="3380763"/>
            <a:ext cx="43756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30865B1-272E-CDC6-52BF-E8AB5C5035BB}"/>
              </a:ext>
            </a:extLst>
          </p:cNvPr>
          <p:cNvSpPr/>
          <p:nvPr/>
        </p:nvSpPr>
        <p:spPr>
          <a:xfrm>
            <a:off x="678391" y="716420"/>
            <a:ext cx="3630755" cy="2355629"/>
          </a:xfrm>
          <a:custGeom>
            <a:avLst/>
            <a:gdLst>
              <a:gd name="connsiteX0" fmla="*/ 0 w 4538444"/>
              <a:gd name="connsiteY0" fmla="*/ 2944536 h 2944536"/>
              <a:gd name="connsiteX1" fmla="*/ 2449586 w 4538444"/>
              <a:gd name="connsiteY1" fmla="*/ 2147582 h 2944536"/>
              <a:gd name="connsiteX2" fmla="*/ 4538444 w 4538444"/>
              <a:gd name="connsiteY2" fmla="*/ 0 h 294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38444" h="2944536">
                <a:moveTo>
                  <a:pt x="0" y="2944536"/>
                </a:moveTo>
                <a:cubicBezTo>
                  <a:pt x="846589" y="2791437"/>
                  <a:pt x="1693179" y="2638338"/>
                  <a:pt x="2449586" y="2147582"/>
                </a:cubicBezTo>
                <a:cubicBezTo>
                  <a:pt x="3205993" y="1656826"/>
                  <a:pt x="3872218" y="828413"/>
                  <a:pt x="4538444" y="0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2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DCD7FE-1381-ABE9-4A43-2F1DC884594B}"/>
              </a:ext>
            </a:extLst>
          </p:cNvPr>
          <p:cNvCxnSpPr/>
          <p:nvPr/>
        </p:nvCxnSpPr>
        <p:spPr>
          <a:xfrm flipH="1" flipV="1">
            <a:off x="1148175" y="213082"/>
            <a:ext cx="711386" cy="2597231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6EA25F6-407D-7D28-D2B4-38E22E58AD21}"/>
              </a:ext>
            </a:extLst>
          </p:cNvPr>
          <p:cNvSpPr txBox="1"/>
          <p:nvPr/>
        </p:nvSpPr>
        <p:spPr>
          <a:xfrm rot="16200000">
            <a:off x="49718" y="1554816"/>
            <a:ext cx="787395" cy="269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2" b="1" dirty="0"/>
              <a:t>Pressure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062EF-0D75-BB5E-939E-0555EE3F4B8E}"/>
              </a:ext>
            </a:extLst>
          </p:cNvPr>
          <p:cNvSpPr txBox="1"/>
          <p:nvPr/>
        </p:nvSpPr>
        <p:spPr>
          <a:xfrm>
            <a:off x="2300407" y="3394014"/>
            <a:ext cx="1053494" cy="269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2" b="1" dirty="0"/>
              <a:t>Temperature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183401-6615-DF65-C8F8-CBA20BD3498D}"/>
              </a:ext>
            </a:extLst>
          </p:cNvPr>
          <p:cNvSpPr txBox="1"/>
          <p:nvPr/>
        </p:nvSpPr>
        <p:spPr>
          <a:xfrm>
            <a:off x="2180723" y="1427591"/>
            <a:ext cx="564578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0" dirty="0"/>
              <a:t>Liquid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972F80-BF6A-BFCE-1C01-58CAE8966812}"/>
              </a:ext>
            </a:extLst>
          </p:cNvPr>
          <p:cNvSpPr txBox="1"/>
          <p:nvPr/>
        </p:nvSpPr>
        <p:spPr>
          <a:xfrm>
            <a:off x="911146" y="2101650"/>
            <a:ext cx="495649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0" dirty="0"/>
              <a:t>Solid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A881B4-7A0A-A436-2983-457AABAD2456}"/>
              </a:ext>
            </a:extLst>
          </p:cNvPr>
          <p:cNvSpPr txBox="1"/>
          <p:nvPr/>
        </p:nvSpPr>
        <p:spPr>
          <a:xfrm>
            <a:off x="3637006" y="2355944"/>
            <a:ext cx="433132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0" dirty="0"/>
              <a:t>Gas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A0E119-692F-D10C-7167-8839FEC8EE69}"/>
              </a:ext>
            </a:extLst>
          </p:cNvPr>
          <p:cNvSpPr/>
          <p:nvPr/>
        </p:nvSpPr>
        <p:spPr>
          <a:xfrm>
            <a:off x="4280187" y="679843"/>
            <a:ext cx="71338" cy="73152"/>
          </a:xfrm>
          <a:prstGeom prst="ellipse">
            <a:avLst/>
          </a:prstGeom>
          <a:solidFill>
            <a:srgbClr val="46B1E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2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EC5CF61-3C26-9129-41B4-8CBE3627B3DF}"/>
              </a:ext>
            </a:extLst>
          </p:cNvPr>
          <p:cNvSpPr/>
          <p:nvPr/>
        </p:nvSpPr>
        <p:spPr>
          <a:xfrm>
            <a:off x="1816124" y="2767024"/>
            <a:ext cx="71338" cy="73152"/>
          </a:xfrm>
          <a:prstGeom prst="ellipse">
            <a:avLst/>
          </a:prstGeom>
          <a:solidFill>
            <a:srgbClr val="46B1E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2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CC8E9A-D001-CD9B-CB5A-BE8F82FEB60A}"/>
              </a:ext>
            </a:extLst>
          </p:cNvPr>
          <p:cNvCxnSpPr>
            <a:cxnSpLocks/>
          </p:cNvCxnSpPr>
          <p:nvPr/>
        </p:nvCxnSpPr>
        <p:spPr>
          <a:xfrm>
            <a:off x="1194119" y="2803600"/>
            <a:ext cx="693343" cy="34529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78D1DC7-B261-6145-DB8A-1903E3644562}"/>
              </a:ext>
            </a:extLst>
          </p:cNvPr>
          <p:cNvSpPr txBox="1"/>
          <p:nvPr/>
        </p:nvSpPr>
        <p:spPr>
          <a:xfrm>
            <a:off x="860723" y="253452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E5C2AF-66BC-9478-50A5-086AFB435CB1}"/>
              </a:ext>
            </a:extLst>
          </p:cNvPr>
          <p:cNvSpPr txBox="1"/>
          <p:nvPr/>
        </p:nvSpPr>
        <p:spPr>
          <a:xfrm>
            <a:off x="1894174" y="297624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363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C59B89-0D5E-E3F4-604C-2A02876B9BB7}"/>
              </a:ext>
            </a:extLst>
          </p:cNvPr>
          <p:cNvCxnSpPr/>
          <p:nvPr/>
        </p:nvCxnSpPr>
        <p:spPr>
          <a:xfrm>
            <a:off x="671678" y="213081"/>
            <a:ext cx="0" cy="3167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83CE93-636B-2C34-7CB2-27677F03334F}"/>
              </a:ext>
            </a:extLst>
          </p:cNvPr>
          <p:cNvCxnSpPr>
            <a:cxnSpLocks/>
          </p:cNvCxnSpPr>
          <p:nvPr/>
        </p:nvCxnSpPr>
        <p:spPr>
          <a:xfrm flipH="1">
            <a:off x="671678" y="3380763"/>
            <a:ext cx="43756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30865B1-272E-CDC6-52BF-E8AB5C5035BB}"/>
              </a:ext>
            </a:extLst>
          </p:cNvPr>
          <p:cNvSpPr/>
          <p:nvPr/>
        </p:nvSpPr>
        <p:spPr>
          <a:xfrm>
            <a:off x="678391" y="716420"/>
            <a:ext cx="3630755" cy="2355629"/>
          </a:xfrm>
          <a:custGeom>
            <a:avLst/>
            <a:gdLst>
              <a:gd name="connsiteX0" fmla="*/ 0 w 4538444"/>
              <a:gd name="connsiteY0" fmla="*/ 2944536 h 2944536"/>
              <a:gd name="connsiteX1" fmla="*/ 2449586 w 4538444"/>
              <a:gd name="connsiteY1" fmla="*/ 2147582 h 2944536"/>
              <a:gd name="connsiteX2" fmla="*/ 4538444 w 4538444"/>
              <a:gd name="connsiteY2" fmla="*/ 0 h 294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38444" h="2944536">
                <a:moveTo>
                  <a:pt x="0" y="2944536"/>
                </a:moveTo>
                <a:cubicBezTo>
                  <a:pt x="846589" y="2791437"/>
                  <a:pt x="1693179" y="2638338"/>
                  <a:pt x="2449586" y="2147582"/>
                </a:cubicBezTo>
                <a:cubicBezTo>
                  <a:pt x="3205993" y="1656826"/>
                  <a:pt x="3872218" y="828413"/>
                  <a:pt x="4538444" y="0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2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DCD7FE-1381-ABE9-4A43-2F1DC884594B}"/>
              </a:ext>
            </a:extLst>
          </p:cNvPr>
          <p:cNvCxnSpPr/>
          <p:nvPr/>
        </p:nvCxnSpPr>
        <p:spPr>
          <a:xfrm flipH="1" flipV="1">
            <a:off x="1148175" y="213082"/>
            <a:ext cx="711386" cy="2597231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6EA25F6-407D-7D28-D2B4-38E22E58AD21}"/>
              </a:ext>
            </a:extLst>
          </p:cNvPr>
          <p:cNvSpPr txBox="1"/>
          <p:nvPr/>
        </p:nvSpPr>
        <p:spPr>
          <a:xfrm rot="16200000">
            <a:off x="49718" y="1554816"/>
            <a:ext cx="787395" cy="269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2" b="1" dirty="0"/>
              <a:t>Pressure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062EF-0D75-BB5E-939E-0555EE3F4B8E}"/>
              </a:ext>
            </a:extLst>
          </p:cNvPr>
          <p:cNvSpPr txBox="1"/>
          <p:nvPr/>
        </p:nvSpPr>
        <p:spPr>
          <a:xfrm>
            <a:off x="2300407" y="3394014"/>
            <a:ext cx="1053494" cy="269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2" b="1" dirty="0"/>
              <a:t>Temperature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183401-6615-DF65-C8F8-CBA20BD3498D}"/>
              </a:ext>
            </a:extLst>
          </p:cNvPr>
          <p:cNvSpPr txBox="1"/>
          <p:nvPr/>
        </p:nvSpPr>
        <p:spPr>
          <a:xfrm>
            <a:off x="2180723" y="1427591"/>
            <a:ext cx="564578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0" dirty="0"/>
              <a:t>Liquid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972F80-BF6A-BFCE-1C01-58CAE8966812}"/>
              </a:ext>
            </a:extLst>
          </p:cNvPr>
          <p:cNvSpPr txBox="1"/>
          <p:nvPr/>
        </p:nvSpPr>
        <p:spPr>
          <a:xfrm>
            <a:off x="911146" y="2101650"/>
            <a:ext cx="495649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0" dirty="0"/>
              <a:t>Solid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A881B4-7A0A-A436-2983-457AABAD2456}"/>
              </a:ext>
            </a:extLst>
          </p:cNvPr>
          <p:cNvSpPr txBox="1"/>
          <p:nvPr/>
        </p:nvSpPr>
        <p:spPr>
          <a:xfrm>
            <a:off x="3637006" y="2355944"/>
            <a:ext cx="433132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0" dirty="0"/>
              <a:t>Gas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A0E119-692F-D10C-7167-8839FEC8EE69}"/>
              </a:ext>
            </a:extLst>
          </p:cNvPr>
          <p:cNvSpPr/>
          <p:nvPr/>
        </p:nvSpPr>
        <p:spPr>
          <a:xfrm>
            <a:off x="4280187" y="679843"/>
            <a:ext cx="71338" cy="73152"/>
          </a:xfrm>
          <a:prstGeom prst="ellipse">
            <a:avLst/>
          </a:prstGeom>
          <a:solidFill>
            <a:srgbClr val="46B1E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2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EC5CF61-3C26-9129-41B4-8CBE3627B3DF}"/>
              </a:ext>
            </a:extLst>
          </p:cNvPr>
          <p:cNvSpPr/>
          <p:nvPr/>
        </p:nvSpPr>
        <p:spPr>
          <a:xfrm>
            <a:off x="1816124" y="2767024"/>
            <a:ext cx="71338" cy="73152"/>
          </a:xfrm>
          <a:prstGeom prst="ellipse">
            <a:avLst/>
          </a:prstGeom>
          <a:solidFill>
            <a:srgbClr val="46B1E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2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CC8E9A-D001-CD9B-CB5A-BE8F82FEB60A}"/>
              </a:ext>
            </a:extLst>
          </p:cNvPr>
          <p:cNvCxnSpPr>
            <a:cxnSpLocks/>
          </p:cNvCxnSpPr>
          <p:nvPr/>
        </p:nvCxnSpPr>
        <p:spPr>
          <a:xfrm>
            <a:off x="2593636" y="2095123"/>
            <a:ext cx="1033205" cy="652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78D1DC7-B261-6145-DB8A-1903E3644562}"/>
              </a:ext>
            </a:extLst>
          </p:cNvPr>
          <p:cNvSpPr txBox="1"/>
          <p:nvPr/>
        </p:nvSpPr>
        <p:spPr>
          <a:xfrm>
            <a:off x="2269508" y="191521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E5C2AF-66BC-9478-50A5-086AFB435CB1}"/>
              </a:ext>
            </a:extLst>
          </p:cNvPr>
          <p:cNvSpPr txBox="1"/>
          <p:nvPr/>
        </p:nvSpPr>
        <p:spPr>
          <a:xfrm>
            <a:off x="3633553" y="190452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29495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C59B89-0D5E-E3F4-604C-2A02876B9BB7}"/>
              </a:ext>
            </a:extLst>
          </p:cNvPr>
          <p:cNvCxnSpPr/>
          <p:nvPr/>
        </p:nvCxnSpPr>
        <p:spPr>
          <a:xfrm>
            <a:off x="671678" y="213081"/>
            <a:ext cx="0" cy="3167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83CE93-636B-2C34-7CB2-27677F03334F}"/>
              </a:ext>
            </a:extLst>
          </p:cNvPr>
          <p:cNvCxnSpPr>
            <a:cxnSpLocks/>
          </p:cNvCxnSpPr>
          <p:nvPr/>
        </p:nvCxnSpPr>
        <p:spPr>
          <a:xfrm flipH="1">
            <a:off x="671678" y="3380763"/>
            <a:ext cx="43756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30865B1-272E-CDC6-52BF-E8AB5C5035BB}"/>
              </a:ext>
            </a:extLst>
          </p:cNvPr>
          <p:cNvSpPr/>
          <p:nvPr/>
        </p:nvSpPr>
        <p:spPr>
          <a:xfrm>
            <a:off x="678391" y="716420"/>
            <a:ext cx="3630755" cy="2355629"/>
          </a:xfrm>
          <a:custGeom>
            <a:avLst/>
            <a:gdLst>
              <a:gd name="connsiteX0" fmla="*/ 0 w 4538444"/>
              <a:gd name="connsiteY0" fmla="*/ 2944536 h 2944536"/>
              <a:gd name="connsiteX1" fmla="*/ 2449586 w 4538444"/>
              <a:gd name="connsiteY1" fmla="*/ 2147582 h 2944536"/>
              <a:gd name="connsiteX2" fmla="*/ 4538444 w 4538444"/>
              <a:gd name="connsiteY2" fmla="*/ 0 h 294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38444" h="2944536">
                <a:moveTo>
                  <a:pt x="0" y="2944536"/>
                </a:moveTo>
                <a:cubicBezTo>
                  <a:pt x="846589" y="2791437"/>
                  <a:pt x="1693179" y="2638338"/>
                  <a:pt x="2449586" y="2147582"/>
                </a:cubicBezTo>
                <a:cubicBezTo>
                  <a:pt x="3205993" y="1656826"/>
                  <a:pt x="3872218" y="828413"/>
                  <a:pt x="4538444" y="0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2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DCD7FE-1381-ABE9-4A43-2F1DC884594B}"/>
              </a:ext>
            </a:extLst>
          </p:cNvPr>
          <p:cNvCxnSpPr/>
          <p:nvPr/>
        </p:nvCxnSpPr>
        <p:spPr>
          <a:xfrm flipH="1" flipV="1">
            <a:off x="1148175" y="213082"/>
            <a:ext cx="711386" cy="2597231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6EA25F6-407D-7D28-D2B4-38E22E58AD21}"/>
              </a:ext>
            </a:extLst>
          </p:cNvPr>
          <p:cNvSpPr txBox="1"/>
          <p:nvPr/>
        </p:nvSpPr>
        <p:spPr>
          <a:xfrm rot="16200000">
            <a:off x="49718" y="1554816"/>
            <a:ext cx="787395" cy="269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2" b="1" dirty="0"/>
              <a:t>Pressure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062EF-0D75-BB5E-939E-0555EE3F4B8E}"/>
              </a:ext>
            </a:extLst>
          </p:cNvPr>
          <p:cNvSpPr txBox="1"/>
          <p:nvPr/>
        </p:nvSpPr>
        <p:spPr>
          <a:xfrm>
            <a:off x="2300407" y="3394014"/>
            <a:ext cx="1053494" cy="269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2" b="1" dirty="0"/>
              <a:t>Temperature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183401-6615-DF65-C8F8-CBA20BD3498D}"/>
              </a:ext>
            </a:extLst>
          </p:cNvPr>
          <p:cNvSpPr txBox="1"/>
          <p:nvPr/>
        </p:nvSpPr>
        <p:spPr>
          <a:xfrm>
            <a:off x="2180723" y="1427591"/>
            <a:ext cx="564578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0" dirty="0"/>
              <a:t>Liquid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972F80-BF6A-BFCE-1C01-58CAE8966812}"/>
              </a:ext>
            </a:extLst>
          </p:cNvPr>
          <p:cNvSpPr txBox="1"/>
          <p:nvPr/>
        </p:nvSpPr>
        <p:spPr>
          <a:xfrm>
            <a:off x="911146" y="2101650"/>
            <a:ext cx="495649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0" dirty="0"/>
              <a:t>Solid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A881B4-7A0A-A436-2983-457AABAD2456}"/>
              </a:ext>
            </a:extLst>
          </p:cNvPr>
          <p:cNvSpPr txBox="1"/>
          <p:nvPr/>
        </p:nvSpPr>
        <p:spPr>
          <a:xfrm>
            <a:off x="3637006" y="2355944"/>
            <a:ext cx="433132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0" dirty="0"/>
              <a:t>Gas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A0E119-692F-D10C-7167-8839FEC8EE69}"/>
              </a:ext>
            </a:extLst>
          </p:cNvPr>
          <p:cNvSpPr/>
          <p:nvPr/>
        </p:nvSpPr>
        <p:spPr>
          <a:xfrm>
            <a:off x="4280187" y="679843"/>
            <a:ext cx="71338" cy="73152"/>
          </a:xfrm>
          <a:prstGeom prst="ellipse">
            <a:avLst/>
          </a:prstGeom>
          <a:solidFill>
            <a:srgbClr val="46B1E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2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EC5CF61-3C26-9129-41B4-8CBE3627B3DF}"/>
              </a:ext>
            </a:extLst>
          </p:cNvPr>
          <p:cNvSpPr/>
          <p:nvPr/>
        </p:nvSpPr>
        <p:spPr>
          <a:xfrm>
            <a:off x="1816124" y="2767024"/>
            <a:ext cx="71338" cy="73152"/>
          </a:xfrm>
          <a:prstGeom prst="ellipse">
            <a:avLst/>
          </a:prstGeom>
          <a:solidFill>
            <a:srgbClr val="46B1E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2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CC8E9A-D001-CD9B-CB5A-BE8F82FEB60A}"/>
              </a:ext>
            </a:extLst>
          </p:cNvPr>
          <p:cNvCxnSpPr>
            <a:cxnSpLocks/>
          </p:cNvCxnSpPr>
          <p:nvPr/>
        </p:nvCxnSpPr>
        <p:spPr>
          <a:xfrm>
            <a:off x="2593636" y="2095123"/>
            <a:ext cx="1033205" cy="652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78D1DC7-B261-6145-DB8A-1903E3644562}"/>
              </a:ext>
            </a:extLst>
          </p:cNvPr>
          <p:cNvSpPr txBox="1"/>
          <p:nvPr/>
        </p:nvSpPr>
        <p:spPr>
          <a:xfrm>
            <a:off x="2269508" y="191521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E5C2AF-66BC-9478-50A5-086AFB435CB1}"/>
              </a:ext>
            </a:extLst>
          </p:cNvPr>
          <p:cNvSpPr txBox="1"/>
          <p:nvPr/>
        </p:nvSpPr>
        <p:spPr>
          <a:xfrm>
            <a:off x="3633553" y="190452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5705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C59B89-0D5E-E3F4-604C-2A02876B9BB7}"/>
              </a:ext>
            </a:extLst>
          </p:cNvPr>
          <p:cNvCxnSpPr/>
          <p:nvPr/>
        </p:nvCxnSpPr>
        <p:spPr>
          <a:xfrm>
            <a:off x="671678" y="213081"/>
            <a:ext cx="0" cy="3167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83CE93-636B-2C34-7CB2-27677F03334F}"/>
              </a:ext>
            </a:extLst>
          </p:cNvPr>
          <p:cNvCxnSpPr>
            <a:cxnSpLocks/>
          </p:cNvCxnSpPr>
          <p:nvPr/>
        </p:nvCxnSpPr>
        <p:spPr>
          <a:xfrm flipH="1">
            <a:off x="671678" y="3380763"/>
            <a:ext cx="43756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30865B1-272E-CDC6-52BF-E8AB5C5035BB}"/>
              </a:ext>
            </a:extLst>
          </p:cNvPr>
          <p:cNvSpPr/>
          <p:nvPr/>
        </p:nvSpPr>
        <p:spPr>
          <a:xfrm>
            <a:off x="678391" y="716420"/>
            <a:ext cx="3630755" cy="2355629"/>
          </a:xfrm>
          <a:custGeom>
            <a:avLst/>
            <a:gdLst>
              <a:gd name="connsiteX0" fmla="*/ 0 w 4538444"/>
              <a:gd name="connsiteY0" fmla="*/ 2944536 h 2944536"/>
              <a:gd name="connsiteX1" fmla="*/ 2449586 w 4538444"/>
              <a:gd name="connsiteY1" fmla="*/ 2147582 h 2944536"/>
              <a:gd name="connsiteX2" fmla="*/ 4538444 w 4538444"/>
              <a:gd name="connsiteY2" fmla="*/ 0 h 294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38444" h="2944536">
                <a:moveTo>
                  <a:pt x="0" y="2944536"/>
                </a:moveTo>
                <a:cubicBezTo>
                  <a:pt x="846589" y="2791437"/>
                  <a:pt x="1693179" y="2638338"/>
                  <a:pt x="2449586" y="2147582"/>
                </a:cubicBezTo>
                <a:cubicBezTo>
                  <a:pt x="3205993" y="1656826"/>
                  <a:pt x="3872218" y="828413"/>
                  <a:pt x="4538444" y="0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2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DCD7FE-1381-ABE9-4A43-2F1DC884594B}"/>
              </a:ext>
            </a:extLst>
          </p:cNvPr>
          <p:cNvCxnSpPr/>
          <p:nvPr/>
        </p:nvCxnSpPr>
        <p:spPr>
          <a:xfrm flipH="1" flipV="1">
            <a:off x="1148175" y="213082"/>
            <a:ext cx="711386" cy="2597231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6EA25F6-407D-7D28-D2B4-38E22E58AD21}"/>
              </a:ext>
            </a:extLst>
          </p:cNvPr>
          <p:cNvSpPr txBox="1"/>
          <p:nvPr/>
        </p:nvSpPr>
        <p:spPr>
          <a:xfrm rot="16200000">
            <a:off x="49718" y="1554816"/>
            <a:ext cx="787395" cy="269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2" b="1" dirty="0"/>
              <a:t>Pressure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062EF-0D75-BB5E-939E-0555EE3F4B8E}"/>
              </a:ext>
            </a:extLst>
          </p:cNvPr>
          <p:cNvSpPr txBox="1"/>
          <p:nvPr/>
        </p:nvSpPr>
        <p:spPr>
          <a:xfrm>
            <a:off x="2300407" y="3394014"/>
            <a:ext cx="1053494" cy="269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2" b="1" dirty="0"/>
              <a:t>Temperature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183401-6615-DF65-C8F8-CBA20BD3498D}"/>
              </a:ext>
            </a:extLst>
          </p:cNvPr>
          <p:cNvSpPr txBox="1"/>
          <p:nvPr/>
        </p:nvSpPr>
        <p:spPr>
          <a:xfrm>
            <a:off x="2180723" y="1427591"/>
            <a:ext cx="564578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0" dirty="0"/>
              <a:t>Liquid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972F80-BF6A-BFCE-1C01-58CAE8966812}"/>
              </a:ext>
            </a:extLst>
          </p:cNvPr>
          <p:cNvSpPr txBox="1"/>
          <p:nvPr/>
        </p:nvSpPr>
        <p:spPr>
          <a:xfrm>
            <a:off x="911146" y="2101650"/>
            <a:ext cx="495649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0" dirty="0"/>
              <a:t>Solid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A881B4-7A0A-A436-2983-457AABAD2456}"/>
              </a:ext>
            </a:extLst>
          </p:cNvPr>
          <p:cNvSpPr txBox="1"/>
          <p:nvPr/>
        </p:nvSpPr>
        <p:spPr>
          <a:xfrm>
            <a:off x="3637006" y="2355944"/>
            <a:ext cx="433132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0" dirty="0"/>
              <a:t>Gas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A0E119-692F-D10C-7167-8839FEC8EE69}"/>
              </a:ext>
            </a:extLst>
          </p:cNvPr>
          <p:cNvSpPr/>
          <p:nvPr/>
        </p:nvSpPr>
        <p:spPr>
          <a:xfrm>
            <a:off x="4280187" y="679843"/>
            <a:ext cx="71338" cy="73152"/>
          </a:xfrm>
          <a:prstGeom prst="ellipse">
            <a:avLst/>
          </a:prstGeom>
          <a:solidFill>
            <a:srgbClr val="46B1E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2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EC5CF61-3C26-9129-41B4-8CBE3627B3DF}"/>
              </a:ext>
            </a:extLst>
          </p:cNvPr>
          <p:cNvSpPr/>
          <p:nvPr/>
        </p:nvSpPr>
        <p:spPr>
          <a:xfrm>
            <a:off x="1816124" y="2767024"/>
            <a:ext cx="71338" cy="73152"/>
          </a:xfrm>
          <a:prstGeom prst="ellipse">
            <a:avLst/>
          </a:prstGeom>
          <a:solidFill>
            <a:srgbClr val="46B1E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2"/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654EB81F-4C09-1356-A91D-7C57FA0B65BC}"/>
              </a:ext>
            </a:extLst>
          </p:cNvPr>
          <p:cNvSpPr/>
          <p:nvPr/>
        </p:nvSpPr>
        <p:spPr>
          <a:xfrm>
            <a:off x="1651406" y="2629237"/>
            <a:ext cx="400773" cy="335433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1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C59B89-0D5E-E3F4-604C-2A02876B9BB7}"/>
              </a:ext>
            </a:extLst>
          </p:cNvPr>
          <p:cNvCxnSpPr/>
          <p:nvPr/>
        </p:nvCxnSpPr>
        <p:spPr>
          <a:xfrm>
            <a:off x="671678" y="213081"/>
            <a:ext cx="0" cy="3167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83CE93-636B-2C34-7CB2-27677F03334F}"/>
              </a:ext>
            </a:extLst>
          </p:cNvPr>
          <p:cNvCxnSpPr>
            <a:cxnSpLocks/>
          </p:cNvCxnSpPr>
          <p:nvPr/>
        </p:nvCxnSpPr>
        <p:spPr>
          <a:xfrm flipH="1">
            <a:off x="671678" y="3380763"/>
            <a:ext cx="43756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30865B1-272E-CDC6-52BF-E8AB5C5035BB}"/>
              </a:ext>
            </a:extLst>
          </p:cNvPr>
          <p:cNvSpPr/>
          <p:nvPr/>
        </p:nvSpPr>
        <p:spPr>
          <a:xfrm>
            <a:off x="678391" y="716420"/>
            <a:ext cx="3630755" cy="2355629"/>
          </a:xfrm>
          <a:custGeom>
            <a:avLst/>
            <a:gdLst>
              <a:gd name="connsiteX0" fmla="*/ 0 w 4538444"/>
              <a:gd name="connsiteY0" fmla="*/ 2944536 h 2944536"/>
              <a:gd name="connsiteX1" fmla="*/ 2449586 w 4538444"/>
              <a:gd name="connsiteY1" fmla="*/ 2147582 h 2944536"/>
              <a:gd name="connsiteX2" fmla="*/ 4538444 w 4538444"/>
              <a:gd name="connsiteY2" fmla="*/ 0 h 294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38444" h="2944536">
                <a:moveTo>
                  <a:pt x="0" y="2944536"/>
                </a:moveTo>
                <a:cubicBezTo>
                  <a:pt x="846589" y="2791437"/>
                  <a:pt x="1693179" y="2638338"/>
                  <a:pt x="2449586" y="2147582"/>
                </a:cubicBezTo>
                <a:cubicBezTo>
                  <a:pt x="3205993" y="1656826"/>
                  <a:pt x="3872218" y="828413"/>
                  <a:pt x="4538444" y="0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2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DCD7FE-1381-ABE9-4A43-2F1DC884594B}"/>
              </a:ext>
            </a:extLst>
          </p:cNvPr>
          <p:cNvCxnSpPr/>
          <p:nvPr/>
        </p:nvCxnSpPr>
        <p:spPr>
          <a:xfrm flipH="1" flipV="1">
            <a:off x="1148175" y="213082"/>
            <a:ext cx="711386" cy="2597231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6EA25F6-407D-7D28-D2B4-38E22E58AD21}"/>
              </a:ext>
            </a:extLst>
          </p:cNvPr>
          <p:cNvSpPr txBox="1"/>
          <p:nvPr/>
        </p:nvSpPr>
        <p:spPr>
          <a:xfrm rot="16200000">
            <a:off x="49718" y="1554816"/>
            <a:ext cx="787395" cy="269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2" b="1" dirty="0"/>
              <a:t>Pressure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062EF-0D75-BB5E-939E-0555EE3F4B8E}"/>
              </a:ext>
            </a:extLst>
          </p:cNvPr>
          <p:cNvSpPr txBox="1"/>
          <p:nvPr/>
        </p:nvSpPr>
        <p:spPr>
          <a:xfrm>
            <a:off x="2300407" y="3394014"/>
            <a:ext cx="1053494" cy="269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2" b="1" dirty="0"/>
              <a:t>Temperature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A0E119-692F-D10C-7167-8839FEC8EE69}"/>
              </a:ext>
            </a:extLst>
          </p:cNvPr>
          <p:cNvSpPr/>
          <p:nvPr/>
        </p:nvSpPr>
        <p:spPr>
          <a:xfrm>
            <a:off x="4280187" y="679843"/>
            <a:ext cx="71338" cy="73152"/>
          </a:xfrm>
          <a:prstGeom prst="ellipse">
            <a:avLst/>
          </a:prstGeom>
          <a:solidFill>
            <a:srgbClr val="46B1E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2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EC5CF61-3C26-9129-41B4-8CBE3627B3DF}"/>
              </a:ext>
            </a:extLst>
          </p:cNvPr>
          <p:cNvSpPr/>
          <p:nvPr/>
        </p:nvSpPr>
        <p:spPr>
          <a:xfrm>
            <a:off x="1816124" y="2767024"/>
            <a:ext cx="71338" cy="73152"/>
          </a:xfrm>
          <a:prstGeom prst="ellipse">
            <a:avLst/>
          </a:prstGeom>
          <a:solidFill>
            <a:srgbClr val="46B1E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2"/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2674C405-5D03-2360-3456-587388E5EA2C}"/>
              </a:ext>
            </a:extLst>
          </p:cNvPr>
          <p:cNvSpPr/>
          <p:nvPr/>
        </p:nvSpPr>
        <p:spPr>
          <a:xfrm>
            <a:off x="2293381" y="1175683"/>
            <a:ext cx="400773" cy="335433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01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C59B89-0D5E-E3F4-604C-2A02876B9BB7}"/>
              </a:ext>
            </a:extLst>
          </p:cNvPr>
          <p:cNvCxnSpPr/>
          <p:nvPr/>
        </p:nvCxnSpPr>
        <p:spPr>
          <a:xfrm>
            <a:off x="671678" y="213081"/>
            <a:ext cx="0" cy="3167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83CE93-636B-2C34-7CB2-27677F03334F}"/>
              </a:ext>
            </a:extLst>
          </p:cNvPr>
          <p:cNvCxnSpPr>
            <a:cxnSpLocks/>
          </p:cNvCxnSpPr>
          <p:nvPr/>
        </p:nvCxnSpPr>
        <p:spPr>
          <a:xfrm flipH="1">
            <a:off x="671678" y="3380763"/>
            <a:ext cx="43756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30865B1-272E-CDC6-52BF-E8AB5C5035BB}"/>
              </a:ext>
            </a:extLst>
          </p:cNvPr>
          <p:cNvSpPr/>
          <p:nvPr/>
        </p:nvSpPr>
        <p:spPr>
          <a:xfrm>
            <a:off x="678391" y="716420"/>
            <a:ext cx="3630755" cy="2355629"/>
          </a:xfrm>
          <a:custGeom>
            <a:avLst/>
            <a:gdLst>
              <a:gd name="connsiteX0" fmla="*/ 0 w 4538444"/>
              <a:gd name="connsiteY0" fmla="*/ 2944536 h 2944536"/>
              <a:gd name="connsiteX1" fmla="*/ 2449586 w 4538444"/>
              <a:gd name="connsiteY1" fmla="*/ 2147582 h 2944536"/>
              <a:gd name="connsiteX2" fmla="*/ 4538444 w 4538444"/>
              <a:gd name="connsiteY2" fmla="*/ 0 h 294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38444" h="2944536">
                <a:moveTo>
                  <a:pt x="0" y="2944536"/>
                </a:moveTo>
                <a:cubicBezTo>
                  <a:pt x="846589" y="2791437"/>
                  <a:pt x="1693179" y="2638338"/>
                  <a:pt x="2449586" y="2147582"/>
                </a:cubicBezTo>
                <a:cubicBezTo>
                  <a:pt x="3205993" y="1656826"/>
                  <a:pt x="3872218" y="828413"/>
                  <a:pt x="4538444" y="0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2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DCD7FE-1381-ABE9-4A43-2F1DC884594B}"/>
              </a:ext>
            </a:extLst>
          </p:cNvPr>
          <p:cNvCxnSpPr/>
          <p:nvPr/>
        </p:nvCxnSpPr>
        <p:spPr>
          <a:xfrm flipH="1" flipV="1">
            <a:off x="1148175" y="213082"/>
            <a:ext cx="711386" cy="2597231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6EA25F6-407D-7D28-D2B4-38E22E58AD21}"/>
              </a:ext>
            </a:extLst>
          </p:cNvPr>
          <p:cNvSpPr txBox="1"/>
          <p:nvPr/>
        </p:nvSpPr>
        <p:spPr>
          <a:xfrm rot="16200000">
            <a:off x="49718" y="1554816"/>
            <a:ext cx="787395" cy="269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2" b="1" dirty="0"/>
              <a:t>Pressure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062EF-0D75-BB5E-939E-0555EE3F4B8E}"/>
              </a:ext>
            </a:extLst>
          </p:cNvPr>
          <p:cNvSpPr txBox="1"/>
          <p:nvPr/>
        </p:nvSpPr>
        <p:spPr>
          <a:xfrm>
            <a:off x="2300407" y="3394014"/>
            <a:ext cx="1053494" cy="269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2" b="1" dirty="0"/>
              <a:t>Temperature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A0E119-692F-D10C-7167-8839FEC8EE69}"/>
              </a:ext>
            </a:extLst>
          </p:cNvPr>
          <p:cNvSpPr/>
          <p:nvPr/>
        </p:nvSpPr>
        <p:spPr>
          <a:xfrm>
            <a:off x="4280187" y="679843"/>
            <a:ext cx="71338" cy="73152"/>
          </a:xfrm>
          <a:prstGeom prst="ellipse">
            <a:avLst/>
          </a:prstGeom>
          <a:solidFill>
            <a:srgbClr val="46B1E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2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EC5CF61-3C26-9129-41B4-8CBE3627B3DF}"/>
              </a:ext>
            </a:extLst>
          </p:cNvPr>
          <p:cNvSpPr/>
          <p:nvPr/>
        </p:nvSpPr>
        <p:spPr>
          <a:xfrm>
            <a:off x="1816124" y="2767024"/>
            <a:ext cx="71338" cy="73152"/>
          </a:xfrm>
          <a:prstGeom prst="ellipse">
            <a:avLst/>
          </a:prstGeom>
          <a:solidFill>
            <a:srgbClr val="46B1E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2"/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2674C405-5D03-2360-3456-587388E5EA2C}"/>
              </a:ext>
            </a:extLst>
          </p:cNvPr>
          <p:cNvSpPr/>
          <p:nvPr/>
        </p:nvSpPr>
        <p:spPr>
          <a:xfrm>
            <a:off x="941076" y="2083327"/>
            <a:ext cx="400773" cy="335433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39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C59B89-0D5E-E3F4-604C-2A02876B9BB7}"/>
              </a:ext>
            </a:extLst>
          </p:cNvPr>
          <p:cNvCxnSpPr/>
          <p:nvPr/>
        </p:nvCxnSpPr>
        <p:spPr>
          <a:xfrm>
            <a:off x="671678" y="213081"/>
            <a:ext cx="0" cy="3167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83CE93-636B-2C34-7CB2-27677F03334F}"/>
              </a:ext>
            </a:extLst>
          </p:cNvPr>
          <p:cNvCxnSpPr>
            <a:cxnSpLocks/>
          </p:cNvCxnSpPr>
          <p:nvPr/>
        </p:nvCxnSpPr>
        <p:spPr>
          <a:xfrm flipH="1">
            <a:off x="671678" y="3380763"/>
            <a:ext cx="43756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30865B1-272E-CDC6-52BF-E8AB5C5035BB}"/>
              </a:ext>
            </a:extLst>
          </p:cNvPr>
          <p:cNvSpPr/>
          <p:nvPr/>
        </p:nvSpPr>
        <p:spPr>
          <a:xfrm>
            <a:off x="678391" y="716420"/>
            <a:ext cx="3630755" cy="2355629"/>
          </a:xfrm>
          <a:custGeom>
            <a:avLst/>
            <a:gdLst>
              <a:gd name="connsiteX0" fmla="*/ 0 w 4538444"/>
              <a:gd name="connsiteY0" fmla="*/ 2944536 h 2944536"/>
              <a:gd name="connsiteX1" fmla="*/ 2449586 w 4538444"/>
              <a:gd name="connsiteY1" fmla="*/ 2147582 h 2944536"/>
              <a:gd name="connsiteX2" fmla="*/ 4538444 w 4538444"/>
              <a:gd name="connsiteY2" fmla="*/ 0 h 294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38444" h="2944536">
                <a:moveTo>
                  <a:pt x="0" y="2944536"/>
                </a:moveTo>
                <a:cubicBezTo>
                  <a:pt x="846589" y="2791437"/>
                  <a:pt x="1693179" y="2638338"/>
                  <a:pt x="2449586" y="2147582"/>
                </a:cubicBezTo>
                <a:cubicBezTo>
                  <a:pt x="3205993" y="1656826"/>
                  <a:pt x="3872218" y="828413"/>
                  <a:pt x="4538444" y="0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2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DCD7FE-1381-ABE9-4A43-2F1DC884594B}"/>
              </a:ext>
            </a:extLst>
          </p:cNvPr>
          <p:cNvCxnSpPr/>
          <p:nvPr/>
        </p:nvCxnSpPr>
        <p:spPr>
          <a:xfrm flipH="1" flipV="1">
            <a:off x="1148175" y="213082"/>
            <a:ext cx="711386" cy="2597231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6EA25F6-407D-7D28-D2B4-38E22E58AD21}"/>
              </a:ext>
            </a:extLst>
          </p:cNvPr>
          <p:cNvSpPr txBox="1"/>
          <p:nvPr/>
        </p:nvSpPr>
        <p:spPr>
          <a:xfrm rot="16200000">
            <a:off x="49718" y="1554816"/>
            <a:ext cx="787395" cy="269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2" b="1" dirty="0"/>
              <a:t>Pressure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062EF-0D75-BB5E-939E-0555EE3F4B8E}"/>
              </a:ext>
            </a:extLst>
          </p:cNvPr>
          <p:cNvSpPr txBox="1"/>
          <p:nvPr/>
        </p:nvSpPr>
        <p:spPr>
          <a:xfrm>
            <a:off x="2300407" y="3394014"/>
            <a:ext cx="1053494" cy="269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2" b="1" dirty="0"/>
              <a:t>Temperature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A0E119-692F-D10C-7167-8839FEC8EE69}"/>
              </a:ext>
            </a:extLst>
          </p:cNvPr>
          <p:cNvSpPr/>
          <p:nvPr/>
        </p:nvSpPr>
        <p:spPr>
          <a:xfrm>
            <a:off x="4280187" y="679843"/>
            <a:ext cx="71338" cy="73152"/>
          </a:xfrm>
          <a:prstGeom prst="ellipse">
            <a:avLst/>
          </a:prstGeom>
          <a:solidFill>
            <a:srgbClr val="46B1E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2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EC5CF61-3C26-9129-41B4-8CBE3627B3DF}"/>
              </a:ext>
            </a:extLst>
          </p:cNvPr>
          <p:cNvSpPr/>
          <p:nvPr/>
        </p:nvSpPr>
        <p:spPr>
          <a:xfrm>
            <a:off x="1816124" y="2767024"/>
            <a:ext cx="71338" cy="73152"/>
          </a:xfrm>
          <a:prstGeom prst="ellipse">
            <a:avLst/>
          </a:prstGeom>
          <a:solidFill>
            <a:srgbClr val="46B1E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2"/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2674C405-5D03-2360-3456-587388E5EA2C}"/>
              </a:ext>
            </a:extLst>
          </p:cNvPr>
          <p:cNvSpPr/>
          <p:nvPr/>
        </p:nvSpPr>
        <p:spPr>
          <a:xfrm>
            <a:off x="3541832" y="2504743"/>
            <a:ext cx="400773" cy="335433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36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C59B89-0D5E-E3F4-604C-2A02876B9BB7}"/>
              </a:ext>
            </a:extLst>
          </p:cNvPr>
          <p:cNvCxnSpPr/>
          <p:nvPr/>
        </p:nvCxnSpPr>
        <p:spPr>
          <a:xfrm>
            <a:off x="671678" y="213081"/>
            <a:ext cx="0" cy="3167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83CE93-636B-2C34-7CB2-27677F03334F}"/>
              </a:ext>
            </a:extLst>
          </p:cNvPr>
          <p:cNvCxnSpPr>
            <a:cxnSpLocks/>
          </p:cNvCxnSpPr>
          <p:nvPr/>
        </p:nvCxnSpPr>
        <p:spPr>
          <a:xfrm flipH="1">
            <a:off x="671678" y="3380763"/>
            <a:ext cx="43756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30865B1-272E-CDC6-52BF-E8AB5C5035BB}"/>
              </a:ext>
            </a:extLst>
          </p:cNvPr>
          <p:cNvSpPr/>
          <p:nvPr/>
        </p:nvSpPr>
        <p:spPr>
          <a:xfrm>
            <a:off x="678391" y="716420"/>
            <a:ext cx="3630755" cy="2355629"/>
          </a:xfrm>
          <a:custGeom>
            <a:avLst/>
            <a:gdLst>
              <a:gd name="connsiteX0" fmla="*/ 0 w 4538444"/>
              <a:gd name="connsiteY0" fmla="*/ 2944536 h 2944536"/>
              <a:gd name="connsiteX1" fmla="*/ 2449586 w 4538444"/>
              <a:gd name="connsiteY1" fmla="*/ 2147582 h 2944536"/>
              <a:gd name="connsiteX2" fmla="*/ 4538444 w 4538444"/>
              <a:gd name="connsiteY2" fmla="*/ 0 h 294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38444" h="2944536">
                <a:moveTo>
                  <a:pt x="0" y="2944536"/>
                </a:moveTo>
                <a:cubicBezTo>
                  <a:pt x="846589" y="2791437"/>
                  <a:pt x="1693179" y="2638338"/>
                  <a:pt x="2449586" y="2147582"/>
                </a:cubicBezTo>
                <a:cubicBezTo>
                  <a:pt x="3205993" y="1656826"/>
                  <a:pt x="3872218" y="828413"/>
                  <a:pt x="4538444" y="0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2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DCD7FE-1381-ABE9-4A43-2F1DC884594B}"/>
              </a:ext>
            </a:extLst>
          </p:cNvPr>
          <p:cNvCxnSpPr/>
          <p:nvPr/>
        </p:nvCxnSpPr>
        <p:spPr>
          <a:xfrm flipH="1" flipV="1">
            <a:off x="1148175" y="213082"/>
            <a:ext cx="711386" cy="2597231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F183401-6615-DF65-C8F8-CBA20BD3498D}"/>
              </a:ext>
            </a:extLst>
          </p:cNvPr>
          <p:cNvSpPr txBox="1"/>
          <p:nvPr/>
        </p:nvSpPr>
        <p:spPr>
          <a:xfrm>
            <a:off x="2180723" y="1427591"/>
            <a:ext cx="564578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0" dirty="0"/>
              <a:t>Liquid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972F80-BF6A-BFCE-1C01-58CAE8966812}"/>
              </a:ext>
            </a:extLst>
          </p:cNvPr>
          <p:cNvSpPr txBox="1"/>
          <p:nvPr/>
        </p:nvSpPr>
        <p:spPr>
          <a:xfrm>
            <a:off x="911146" y="2101650"/>
            <a:ext cx="495649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0" dirty="0"/>
              <a:t>Solid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A881B4-7A0A-A436-2983-457AABAD2456}"/>
              </a:ext>
            </a:extLst>
          </p:cNvPr>
          <p:cNvSpPr txBox="1"/>
          <p:nvPr/>
        </p:nvSpPr>
        <p:spPr>
          <a:xfrm>
            <a:off x="3637006" y="2355944"/>
            <a:ext cx="433132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0" dirty="0"/>
              <a:t>Gas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A0E119-692F-D10C-7167-8839FEC8EE69}"/>
              </a:ext>
            </a:extLst>
          </p:cNvPr>
          <p:cNvSpPr/>
          <p:nvPr/>
        </p:nvSpPr>
        <p:spPr>
          <a:xfrm>
            <a:off x="4280187" y="679843"/>
            <a:ext cx="71338" cy="73152"/>
          </a:xfrm>
          <a:prstGeom prst="ellipse">
            <a:avLst/>
          </a:prstGeom>
          <a:solidFill>
            <a:srgbClr val="46B1E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2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EC5CF61-3C26-9129-41B4-8CBE3627B3DF}"/>
              </a:ext>
            </a:extLst>
          </p:cNvPr>
          <p:cNvSpPr/>
          <p:nvPr/>
        </p:nvSpPr>
        <p:spPr>
          <a:xfrm>
            <a:off x="1816124" y="2767024"/>
            <a:ext cx="71338" cy="73152"/>
          </a:xfrm>
          <a:prstGeom prst="ellipse">
            <a:avLst/>
          </a:prstGeom>
          <a:solidFill>
            <a:srgbClr val="46B1E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2"/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CC919F0A-1759-42F3-499D-A6550993D812}"/>
              </a:ext>
            </a:extLst>
          </p:cNvPr>
          <p:cNvSpPr/>
          <p:nvPr/>
        </p:nvSpPr>
        <p:spPr>
          <a:xfrm>
            <a:off x="156842" y="1392218"/>
            <a:ext cx="400773" cy="335433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19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C59B89-0D5E-E3F4-604C-2A02876B9BB7}"/>
              </a:ext>
            </a:extLst>
          </p:cNvPr>
          <p:cNvCxnSpPr/>
          <p:nvPr/>
        </p:nvCxnSpPr>
        <p:spPr>
          <a:xfrm>
            <a:off x="671678" y="213081"/>
            <a:ext cx="0" cy="3167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83CE93-636B-2C34-7CB2-27677F03334F}"/>
              </a:ext>
            </a:extLst>
          </p:cNvPr>
          <p:cNvCxnSpPr>
            <a:cxnSpLocks/>
          </p:cNvCxnSpPr>
          <p:nvPr/>
        </p:nvCxnSpPr>
        <p:spPr>
          <a:xfrm flipH="1">
            <a:off x="671678" y="3380763"/>
            <a:ext cx="43756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30865B1-272E-CDC6-52BF-E8AB5C5035BB}"/>
              </a:ext>
            </a:extLst>
          </p:cNvPr>
          <p:cNvSpPr/>
          <p:nvPr/>
        </p:nvSpPr>
        <p:spPr>
          <a:xfrm>
            <a:off x="678391" y="716420"/>
            <a:ext cx="3630755" cy="2355629"/>
          </a:xfrm>
          <a:custGeom>
            <a:avLst/>
            <a:gdLst>
              <a:gd name="connsiteX0" fmla="*/ 0 w 4538444"/>
              <a:gd name="connsiteY0" fmla="*/ 2944536 h 2944536"/>
              <a:gd name="connsiteX1" fmla="*/ 2449586 w 4538444"/>
              <a:gd name="connsiteY1" fmla="*/ 2147582 h 2944536"/>
              <a:gd name="connsiteX2" fmla="*/ 4538444 w 4538444"/>
              <a:gd name="connsiteY2" fmla="*/ 0 h 294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38444" h="2944536">
                <a:moveTo>
                  <a:pt x="0" y="2944536"/>
                </a:moveTo>
                <a:cubicBezTo>
                  <a:pt x="846589" y="2791437"/>
                  <a:pt x="1693179" y="2638338"/>
                  <a:pt x="2449586" y="2147582"/>
                </a:cubicBezTo>
                <a:cubicBezTo>
                  <a:pt x="3205993" y="1656826"/>
                  <a:pt x="3872218" y="828413"/>
                  <a:pt x="4538444" y="0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2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DCD7FE-1381-ABE9-4A43-2F1DC884594B}"/>
              </a:ext>
            </a:extLst>
          </p:cNvPr>
          <p:cNvCxnSpPr/>
          <p:nvPr/>
        </p:nvCxnSpPr>
        <p:spPr>
          <a:xfrm flipH="1" flipV="1">
            <a:off x="1148175" y="213082"/>
            <a:ext cx="711386" cy="2597231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F183401-6615-DF65-C8F8-CBA20BD3498D}"/>
              </a:ext>
            </a:extLst>
          </p:cNvPr>
          <p:cNvSpPr txBox="1"/>
          <p:nvPr/>
        </p:nvSpPr>
        <p:spPr>
          <a:xfrm>
            <a:off x="2180723" y="1427591"/>
            <a:ext cx="564578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0" dirty="0"/>
              <a:t>Liquid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972F80-BF6A-BFCE-1C01-58CAE8966812}"/>
              </a:ext>
            </a:extLst>
          </p:cNvPr>
          <p:cNvSpPr txBox="1"/>
          <p:nvPr/>
        </p:nvSpPr>
        <p:spPr>
          <a:xfrm>
            <a:off x="911146" y="2101650"/>
            <a:ext cx="495649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0" dirty="0"/>
              <a:t>Solid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A881B4-7A0A-A436-2983-457AABAD2456}"/>
              </a:ext>
            </a:extLst>
          </p:cNvPr>
          <p:cNvSpPr txBox="1"/>
          <p:nvPr/>
        </p:nvSpPr>
        <p:spPr>
          <a:xfrm>
            <a:off x="3637006" y="2355944"/>
            <a:ext cx="433132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0" dirty="0"/>
              <a:t>Gas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A0E119-692F-D10C-7167-8839FEC8EE69}"/>
              </a:ext>
            </a:extLst>
          </p:cNvPr>
          <p:cNvSpPr/>
          <p:nvPr/>
        </p:nvSpPr>
        <p:spPr>
          <a:xfrm>
            <a:off x="4280187" y="679843"/>
            <a:ext cx="71338" cy="73152"/>
          </a:xfrm>
          <a:prstGeom prst="ellipse">
            <a:avLst/>
          </a:prstGeom>
          <a:solidFill>
            <a:srgbClr val="46B1E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2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EC5CF61-3C26-9129-41B4-8CBE3627B3DF}"/>
              </a:ext>
            </a:extLst>
          </p:cNvPr>
          <p:cNvSpPr/>
          <p:nvPr/>
        </p:nvSpPr>
        <p:spPr>
          <a:xfrm>
            <a:off x="1816124" y="2767024"/>
            <a:ext cx="71338" cy="73152"/>
          </a:xfrm>
          <a:prstGeom prst="ellipse">
            <a:avLst/>
          </a:prstGeom>
          <a:solidFill>
            <a:srgbClr val="46B1E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2"/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CC919F0A-1759-42F3-499D-A6550993D812}"/>
              </a:ext>
            </a:extLst>
          </p:cNvPr>
          <p:cNvSpPr/>
          <p:nvPr/>
        </p:nvSpPr>
        <p:spPr>
          <a:xfrm>
            <a:off x="2743200" y="3322167"/>
            <a:ext cx="400773" cy="335433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70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C59B89-0D5E-E3F4-604C-2A02876B9BB7}"/>
              </a:ext>
            </a:extLst>
          </p:cNvPr>
          <p:cNvCxnSpPr/>
          <p:nvPr/>
        </p:nvCxnSpPr>
        <p:spPr>
          <a:xfrm>
            <a:off x="671678" y="213081"/>
            <a:ext cx="0" cy="3167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83CE93-636B-2C34-7CB2-27677F03334F}"/>
              </a:ext>
            </a:extLst>
          </p:cNvPr>
          <p:cNvCxnSpPr>
            <a:cxnSpLocks/>
          </p:cNvCxnSpPr>
          <p:nvPr/>
        </p:nvCxnSpPr>
        <p:spPr>
          <a:xfrm flipH="1">
            <a:off x="671678" y="3380763"/>
            <a:ext cx="43756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30865B1-272E-CDC6-52BF-E8AB5C5035BB}"/>
              </a:ext>
            </a:extLst>
          </p:cNvPr>
          <p:cNvSpPr/>
          <p:nvPr/>
        </p:nvSpPr>
        <p:spPr>
          <a:xfrm>
            <a:off x="678391" y="716420"/>
            <a:ext cx="3630755" cy="2355629"/>
          </a:xfrm>
          <a:custGeom>
            <a:avLst/>
            <a:gdLst>
              <a:gd name="connsiteX0" fmla="*/ 0 w 4538444"/>
              <a:gd name="connsiteY0" fmla="*/ 2944536 h 2944536"/>
              <a:gd name="connsiteX1" fmla="*/ 2449586 w 4538444"/>
              <a:gd name="connsiteY1" fmla="*/ 2147582 h 2944536"/>
              <a:gd name="connsiteX2" fmla="*/ 4538444 w 4538444"/>
              <a:gd name="connsiteY2" fmla="*/ 0 h 294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38444" h="2944536">
                <a:moveTo>
                  <a:pt x="0" y="2944536"/>
                </a:moveTo>
                <a:cubicBezTo>
                  <a:pt x="846589" y="2791437"/>
                  <a:pt x="1693179" y="2638338"/>
                  <a:pt x="2449586" y="2147582"/>
                </a:cubicBezTo>
                <a:cubicBezTo>
                  <a:pt x="3205993" y="1656826"/>
                  <a:pt x="3872218" y="828413"/>
                  <a:pt x="4538444" y="0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2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DCD7FE-1381-ABE9-4A43-2F1DC884594B}"/>
              </a:ext>
            </a:extLst>
          </p:cNvPr>
          <p:cNvCxnSpPr/>
          <p:nvPr/>
        </p:nvCxnSpPr>
        <p:spPr>
          <a:xfrm flipH="1" flipV="1">
            <a:off x="1148175" y="213082"/>
            <a:ext cx="711386" cy="2597231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6EA25F6-407D-7D28-D2B4-38E22E58AD21}"/>
              </a:ext>
            </a:extLst>
          </p:cNvPr>
          <p:cNvSpPr txBox="1"/>
          <p:nvPr/>
        </p:nvSpPr>
        <p:spPr>
          <a:xfrm rot="16200000">
            <a:off x="49718" y="1554816"/>
            <a:ext cx="787395" cy="269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2" b="1" dirty="0"/>
              <a:t>Pressure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062EF-0D75-BB5E-939E-0555EE3F4B8E}"/>
              </a:ext>
            </a:extLst>
          </p:cNvPr>
          <p:cNvSpPr txBox="1"/>
          <p:nvPr/>
        </p:nvSpPr>
        <p:spPr>
          <a:xfrm>
            <a:off x="2300407" y="3394014"/>
            <a:ext cx="1053494" cy="269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2" b="1" dirty="0"/>
              <a:t>Temperature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183401-6615-DF65-C8F8-CBA20BD3498D}"/>
              </a:ext>
            </a:extLst>
          </p:cNvPr>
          <p:cNvSpPr txBox="1"/>
          <p:nvPr/>
        </p:nvSpPr>
        <p:spPr>
          <a:xfrm>
            <a:off x="2180723" y="1427591"/>
            <a:ext cx="564578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0" dirty="0"/>
              <a:t>Liquid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972F80-BF6A-BFCE-1C01-58CAE8966812}"/>
              </a:ext>
            </a:extLst>
          </p:cNvPr>
          <p:cNvSpPr txBox="1"/>
          <p:nvPr/>
        </p:nvSpPr>
        <p:spPr>
          <a:xfrm>
            <a:off x="911146" y="2101650"/>
            <a:ext cx="495649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0" dirty="0"/>
              <a:t>Solid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A881B4-7A0A-A436-2983-457AABAD2456}"/>
              </a:ext>
            </a:extLst>
          </p:cNvPr>
          <p:cNvSpPr txBox="1"/>
          <p:nvPr/>
        </p:nvSpPr>
        <p:spPr>
          <a:xfrm>
            <a:off x="3637006" y="2355944"/>
            <a:ext cx="433132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0" dirty="0"/>
              <a:t>Gas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A0E119-692F-D10C-7167-8839FEC8EE69}"/>
              </a:ext>
            </a:extLst>
          </p:cNvPr>
          <p:cNvSpPr/>
          <p:nvPr/>
        </p:nvSpPr>
        <p:spPr>
          <a:xfrm>
            <a:off x="4280187" y="679843"/>
            <a:ext cx="71338" cy="73152"/>
          </a:xfrm>
          <a:prstGeom prst="ellipse">
            <a:avLst/>
          </a:prstGeom>
          <a:solidFill>
            <a:srgbClr val="46B1E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2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EC5CF61-3C26-9129-41B4-8CBE3627B3DF}"/>
              </a:ext>
            </a:extLst>
          </p:cNvPr>
          <p:cNvSpPr/>
          <p:nvPr/>
        </p:nvSpPr>
        <p:spPr>
          <a:xfrm>
            <a:off x="1816124" y="2767024"/>
            <a:ext cx="71338" cy="73152"/>
          </a:xfrm>
          <a:prstGeom prst="ellipse">
            <a:avLst/>
          </a:prstGeom>
          <a:solidFill>
            <a:srgbClr val="46B1E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2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CC8E9A-D001-CD9B-CB5A-BE8F82FEB60A}"/>
              </a:ext>
            </a:extLst>
          </p:cNvPr>
          <p:cNvCxnSpPr>
            <a:cxnSpLocks/>
          </p:cNvCxnSpPr>
          <p:nvPr/>
        </p:nvCxnSpPr>
        <p:spPr>
          <a:xfrm flipV="1">
            <a:off x="1061439" y="1295931"/>
            <a:ext cx="826023" cy="22500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78D1DC7-B261-6145-DB8A-1903E3644562}"/>
              </a:ext>
            </a:extLst>
          </p:cNvPr>
          <p:cNvSpPr txBox="1"/>
          <p:nvPr/>
        </p:nvSpPr>
        <p:spPr>
          <a:xfrm>
            <a:off x="827013" y="116497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E5C2AF-66BC-9478-50A5-086AFB435CB1}"/>
              </a:ext>
            </a:extLst>
          </p:cNvPr>
          <p:cNvSpPr txBox="1"/>
          <p:nvPr/>
        </p:nvSpPr>
        <p:spPr>
          <a:xfrm>
            <a:off x="1775668" y="95690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197959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C59B89-0D5E-E3F4-604C-2A02876B9BB7}"/>
              </a:ext>
            </a:extLst>
          </p:cNvPr>
          <p:cNvCxnSpPr/>
          <p:nvPr/>
        </p:nvCxnSpPr>
        <p:spPr>
          <a:xfrm>
            <a:off x="671678" y="213081"/>
            <a:ext cx="0" cy="3167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83CE93-636B-2C34-7CB2-27677F03334F}"/>
              </a:ext>
            </a:extLst>
          </p:cNvPr>
          <p:cNvCxnSpPr>
            <a:cxnSpLocks/>
          </p:cNvCxnSpPr>
          <p:nvPr/>
        </p:nvCxnSpPr>
        <p:spPr>
          <a:xfrm flipH="1">
            <a:off x="671678" y="3380763"/>
            <a:ext cx="43756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30865B1-272E-CDC6-52BF-E8AB5C5035BB}"/>
              </a:ext>
            </a:extLst>
          </p:cNvPr>
          <p:cNvSpPr/>
          <p:nvPr/>
        </p:nvSpPr>
        <p:spPr>
          <a:xfrm>
            <a:off x="678391" y="716420"/>
            <a:ext cx="3630755" cy="2355629"/>
          </a:xfrm>
          <a:custGeom>
            <a:avLst/>
            <a:gdLst>
              <a:gd name="connsiteX0" fmla="*/ 0 w 4538444"/>
              <a:gd name="connsiteY0" fmla="*/ 2944536 h 2944536"/>
              <a:gd name="connsiteX1" fmla="*/ 2449586 w 4538444"/>
              <a:gd name="connsiteY1" fmla="*/ 2147582 h 2944536"/>
              <a:gd name="connsiteX2" fmla="*/ 4538444 w 4538444"/>
              <a:gd name="connsiteY2" fmla="*/ 0 h 294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38444" h="2944536">
                <a:moveTo>
                  <a:pt x="0" y="2944536"/>
                </a:moveTo>
                <a:cubicBezTo>
                  <a:pt x="846589" y="2791437"/>
                  <a:pt x="1693179" y="2638338"/>
                  <a:pt x="2449586" y="2147582"/>
                </a:cubicBezTo>
                <a:cubicBezTo>
                  <a:pt x="3205993" y="1656826"/>
                  <a:pt x="3872218" y="828413"/>
                  <a:pt x="4538444" y="0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2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DCD7FE-1381-ABE9-4A43-2F1DC884594B}"/>
              </a:ext>
            </a:extLst>
          </p:cNvPr>
          <p:cNvCxnSpPr/>
          <p:nvPr/>
        </p:nvCxnSpPr>
        <p:spPr>
          <a:xfrm flipH="1" flipV="1">
            <a:off x="1148175" y="213082"/>
            <a:ext cx="711386" cy="2597231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6EA25F6-407D-7D28-D2B4-38E22E58AD21}"/>
              </a:ext>
            </a:extLst>
          </p:cNvPr>
          <p:cNvSpPr txBox="1"/>
          <p:nvPr/>
        </p:nvSpPr>
        <p:spPr>
          <a:xfrm rot="16200000">
            <a:off x="49718" y="1554816"/>
            <a:ext cx="787395" cy="269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2" b="1" dirty="0"/>
              <a:t>Pressure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062EF-0D75-BB5E-939E-0555EE3F4B8E}"/>
              </a:ext>
            </a:extLst>
          </p:cNvPr>
          <p:cNvSpPr txBox="1"/>
          <p:nvPr/>
        </p:nvSpPr>
        <p:spPr>
          <a:xfrm>
            <a:off x="2300407" y="3394014"/>
            <a:ext cx="1053494" cy="269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2" b="1" dirty="0"/>
              <a:t>Temperature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183401-6615-DF65-C8F8-CBA20BD3498D}"/>
              </a:ext>
            </a:extLst>
          </p:cNvPr>
          <p:cNvSpPr txBox="1"/>
          <p:nvPr/>
        </p:nvSpPr>
        <p:spPr>
          <a:xfrm>
            <a:off x="2180723" y="1427591"/>
            <a:ext cx="564578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0" dirty="0"/>
              <a:t>Liquid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972F80-BF6A-BFCE-1C01-58CAE8966812}"/>
              </a:ext>
            </a:extLst>
          </p:cNvPr>
          <p:cNvSpPr txBox="1"/>
          <p:nvPr/>
        </p:nvSpPr>
        <p:spPr>
          <a:xfrm>
            <a:off x="911146" y="2101650"/>
            <a:ext cx="495649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0" dirty="0"/>
              <a:t>Solid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A881B4-7A0A-A436-2983-457AABAD2456}"/>
              </a:ext>
            </a:extLst>
          </p:cNvPr>
          <p:cNvSpPr txBox="1"/>
          <p:nvPr/>
        </p:nvSpPr>
        <p:spPr>
          <a:xfrm>
            <a:off x="3637006" y="2355944"/>
            <a:ext cx="433132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0" dirty="0"/>
              <a:t>Gas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A0E119-692F-D10C-7167-8839FEC8EE69}"/>
              </a:ext>
            </a:extLst>
          </p:cNvPr>
          <p:cNvSpPr/>
          <p:nvPr/>
        </p:nvSpPr>
        <p:spPr>
          <a:xfrm>
            <a:off x="4280187" y="679843"/>
            <a:ext cx="71338" cy="73152"/>
          </a:xfrm>
          <a:prstGeom prst="ellipse">
            <a:avLst/>
          </a:prstGeom>
          <a:solidFill>
            <a:srgbClr val="46B1E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2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EC5CF61-3C26-9129-41B4-8CBE3627B3DF}"/>
              </a:ext>
            </a:extLst>
          </p:cNvPr>
          <p:cNvSpPr/>
          <p:nvPr/>
        </p:nvSpPr>
        <p:spPr>
          <a:xfrm>
            <a:off x="1816124" y="2767024"/>
            <a:ext cx="71338" cy="73152"/>
          </a:xfrm>
          <a:prstGeom prst="ellipse">
            <a:avLst/>
          </a:prstGeom>
          <a:solidFill>
            <a:srgbClr val="46B1E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2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CC8E9A-D001-CD9B-CB5A-BE8F82FEB60A}"/>
              </a:ext>
            </a:extLst>
          </p:cNvPr>
          <p:cNvCxnSpPr>
            <a:cxnSpLocks/>
          </p:cNvCxnSpPr>
          <p:nvPr/>
        </p:nvCxnSpPr>
        <p:spPr>
          <a:xfrm flipV="1">
            <a:off x="1061439" y="1295931"/>
            <a:ext cx="826023" cy="22500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78D1DC7-B261-6145-DB8A-1903E3644562}"/>
              </a:ext>
            </a:extLst>
          </p:cNvPr>
          <p:cNvSpPr txBox="1"/>
          <p:nvPr/>
        </p:nvSpPr>
        <p:spPr>
          <a:xfrm>
            <a:off x="827013" y="116497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E5C2AF-66BC-9478-50A5-086AFB435CB1}"/>
              </a:ext>
            </a:extLst>
          </p:cNvPr>
          <p:cNvSpPr txBox="1"/>
          <p:nvPr/>
        </p:nvSpPr>
        <p:spPr>
          <a:xfrm>
            <a:off x="1775668" y="95690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576986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64</Words>
  <Application>Microsoft Office PowerPoint</Application>
  <PresentationFormat>Custom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Demetrios Pagonis</dc:creator>
  <cp:lastModifiedBy>Demetrios Pagonis</cp:lastModifiedBy>
  <cp:revision>1</cp:revision>
  <dcterms:created xsi:type="dcterms:W3CDTF">2024-03-18T03:56:11Z</dcterms:created>
  <dcterms:modified xsi:type="dcterms:W3CDTF">2024-03-18T04:07:23Z</dcterms:modified>
</cp:coreProperties>
</file>