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64" r:id="rId3"/>
    <p:sldId id="265" r:id="rId4"/>
    <p:sldId id="257" r:id="rId5"/>
    <p:sldId id="266" r:id="rId6"/>
    <p:sldId id="259" r:id="rId7"/>
    <p:sldId id="269" r:id="rId8"/>
    <p:sldId id="260" r:id="rId9"/>
    <p:sldId id="261" r:id="rId10"/>
    <p:sldId id="270" r:id="rId11"/>
    <p:sldId id="267" r:id="rId12"/>
    <p:sldId id="258" r:id="rId13"/>
    <p:sldId id="268" r:id="rId14"/>
    <p:sldId id="272" r:id="rId15"/>
    <p:sldId id="262" r:id="rId16"/>
    <p:sldId id="271" r:id="rId17"/>
    <p:sldId id="263"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A4DB08-F7F2-4BA0-8A4A-ED05231F6F72}" v="92" dt="2024-04-10T13:02:08.8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outlineView">
  <p:normalViewPr showOutlineIcons="0">
    <p:restoredLeft sz="34580" autoAdjust="0"/>
    <p:restoredTop sz="86410"/>
  </p:normalViewPr>
  <p:slideViewPr>
    <p:cSldViewPr snapToGrid="0">
      <p:cViewPr varScale="1">
        <p:scale>
          <a:sx n="94" d="100"/>
          <a:sy n="94" d="100"/>
        </p:scale>
        <p:origin x="108" y="240"/>
      </p:cViewPr>
      <p:guideLst/>
    </p:cSldViewPr>
  </p:slideViewPr>
  <p:outlineViewPr>
    <p:cViewPr>
      <p:scale>
        <a:sx n="33" d="100"/>
        <a:sy n="33" d="100"/>
      </p:scale>
      <p:origin x="0" y="-3252"/>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Pahmer" userId="fc640dafa0a1b311" providerId="LiveId" clId="{1AA4DB08-F7F2-4BA0-8A4A-ED05231F6F72}"/>
    <pc:docChg chg="modSld">
      <pc:chgData name="David Pahmer" userId="fc640dafa0a1b311" providerId="LiveId" clId="{1AA4DB08-F7F2-4BA0-8A4A-ED05231F6F72}" dt="2024-04-10T13:02:08.873" v="91" actId="20577"/>
      <pc:docMkLst>
        <pc:docMk/>
      </pc:docMkLst>
      <pc:sldChg chg="modSp">
        <pc:chgData name="David Pahmer" userId="fc640dafa0a1b311" providerId="LiveId" clId="{1AA4DB08-F7F2-4BA0-8A4A-ED05231F6F72}" dt="2024-04-10T12:57:15.302" v="32" actId="1038"/>
        <pc:sldMkLst>
          <pc:docMk/>
          <pc:sldMk cId="3879774765" sldId="260"/>
        </pc:sldMkLst>
        <pc:grpChg chg="mod">
          <ac:chgData name="David Pahmer" userId="fc640dafa0a1b311" providerId="LiveId" clId="{1AA4DB08-F7F2-4BA0-8A4A-ED05231F6F72}" dt="2024-04-10T12:57:15.302" v="32" actId="1038"/>
          <ac:grpSpMkLst>
            <pc:docMk/>
            <pc:sldMk cId="3879774765" sldId="260"/>
            <ac:grpSpMk id="10" creationId="{B5A0DD76-B7FA-4AB0-B4D2-8BF8D9CC0468}"/>
          </ac:grpSpMkLst>
        </pc:grpChg>
        <pc:inkChg chg="mod">
          <ac:chgData name="David Pahmer" userId="fc640dafa0a1b311" providerId="LiveId" clId="{1AA4DB08-F7F2-4BA0-8A4A-ED05231F6F72}" dt="2024-04-10T12:57:05.682" v="15" actId="1035"/>
          <ac:inkMkLst>
            <pc:docMk/>
            <pc:sldMk cId="3879774765" sldId="260"/>
            <ac:inkMk id="7" creationId="{95CC50C0-78B4-4E73-984A-D5B62B6BD500}"/>
          </ac:inkMkLst>
        </pc:inkChg>
        <pc:inkChg chg="mod">
          <ac:chgData name="David Pahmer" userId="fc640dafa0a1b311" providerId="LiveId" clId="{1AA4DB08-F7F2-4BA0-8A4A-ED05231F6F72}" dt="2024-04-10T12:57:15.302" v="32" actId="1038"/>
          <ac:inkMkLst>
            <pc:docMk/>
            <pc:sldMk cId="3879774765" sldId="260"/>
            <ac:inkMk id="8" creationId="{0AF35CB0-CE9F-482C-B378-70888729B63E}"/>
          </ac:inkMkLst>
        </pc:inkChg>
        <pc:inkChg chg="mod">
          <ac:chgData name="David Pahmer" userId="fc640dafa0a1b311" providerId="LiveId" clId="{1AA4DB08-F7F2-4BA0-8A4A-ED05231F6F72}" dt="2024-04-10T12:57:15.302" v="32" actId="1038"/>
          <ac:inkMkLst>
            <pc:docMk/>
            <pc:sldMk cId="3879774765" sldId="260"/>
            <ac:inkMk id="9" creationId="{1C4D63B9-2348-4E85-BB64-0BCDFE6CCF2E}"/>
          </ac:inkMkLst>
        </pc:inkChg>
      </pc:sldChg>
      <pc:sldChg chg="addSp delSp modSp">
        <pc:chgData name="David Pahmer" userId="fc640dafa0a1b311" providerId="LiveId" clId="{1AA4DB08-F7F2-4BA0-8A4A-ED05231F6F72}" dt="2024-04-10T12:59:34.336" v="73" actId="14100"/>
        <pc:sldMkLst>
          <pc:docMk/>
          <pc:sldMk cId="1968821801" sldId="261"/>
        </pc:sldMkLst>
        <pc:spChg chg="del mod">
          <ac:chgData name="David Pahmer" userId="fc640dafa0a1b311" providerId="LiveId" clId="{1AA4DB08-F7F2-4BA0-8A4A-ED05231F6F72}" dt="2024-04-10T12:58:13.626" v="70" actId="478"/>
          <ac:spMkLst>
            <pc:docMk/>
            <pc:sldMk cId="1968821801" sldId="261"/>
            <ac:spMk id="2" creationId="{AB535F23-11B5-4955-BAD3-A65A16B9FA58}"/>
          </ac:spMkLst>
        </pc:spChg>
        <pc:spChg chg="add del mod">
          <ac:chgData name="David Pahmer" userId="fc640dafa0a1b311" providerId="LiveId" clId="{1AA4DB08-F7F2-4BA0-8A4A-ED05231F6F72}" dt="2024-04-10T12:58:29.890" v="71"/>
          <ac:spMkLst>
            <pc:docMk/>
            <pc:sldMk cId="1968821801" sldId="261"/>
            <ac:spMk id="3" creationId="{0C632EBF-CCF6-507D-A196-93C449C5F45D}"/>
          </ac:spMkLst>
        </pc:spChg>
        <pc:spChg chg="add mod">
          <ac:chgData name="David Pahmer" userId="fc640dafa0a1b311" providerId="LiveId" clId="{1AA4DB08-F7F2-4BA0-8A4A-ED05231F6F72}" dt="2024-04-10T12:58:29.890" v="71"/>
          <ac:spMkLst>
            <pc:docMk/>
            <pc:sldMk cId="1968821801" sldId="261"/>
            <ac:spMk id="4" creationId="{57D6B7B2-BFC7-9D0B-F435-0D79A3FD94BE}"/>
          </ac:spMkLst>
        </pc:spChg>
        <pc:grpChg chg="mod">
          <ac:chgData name="David Pahmer" userId="fc640dafa0a1b311" providerId="LiveId" clId="{1AA4DB08-F7F2-4BA0-8A4A-ED05231F6F72}" dt="2024-04-10T12:57:31.332" v="67" actId="1038"/>
          <ac:grpSpMkLst>
            <pc:docMk/>
            <pc:sldMk cId="1968821801" sldId="261"/>
            <ac:grpSpMk id="9" creationId="{9A3867B7-816C-448E-A9FE-DCB2C2ECCDF0}"/>
          </ac:grpSpMkLst>
        </pc:grpChg>
        <pc:picChg chg="mod">
          <ac:chgData name="David Pahmer" userId="fc640dafa0a1b311" providerId="LiveId" clId="{1AA4DB08-F7F2-4BA0-8A4A-ED05231F6F72}" dt="2024-04-10T12:59:34.336" v="73" actId="14100"/>
          <ac:picMkLst>
            <pc:docMk/>
            <pc:sldMk cId="1968821801" sldId="261"/>
            <ac:picMk id="5" creationId="{335C21D2-6A9A-4282-9AEC-D0A927883B97}"/>
          </ac:picMkLst>
        </pc:picChg>
        <pc:inkChg chg="mod">
          <ac:chgData name="David Pahmer" userId="fc640dafa0a1b311" providerId="LiveId" clId="{1AA4DB08-F7F2-4BA0-8A4A-ED05231F6F72}" dt="2024-04-10T12:57:24.536" v="45" actId="1035"/>
          <ac:inkMkLst>
            <pc:docMk/>
            <pc:sldMk cId="1968821801" sldId="261"/>
            <ac:inkMk id="6" creationId="{416AF5C4-615E-4BAF-8686-8A4AE1D2EB92}"/>
          </ac:inkMkLst>
        </pc:inkChg>
        <pc:inkChg chg="mod">
          <ac:chgData name="David Pahmer" userId="fc640dafa0a1b311" providerId="LiveId" clId="{1AA4DB08-F7F2-4BA0-8A4A-ED05231F6F72}" dt="2024-04-10T12:57:31.332" v="67" actId="1038"/>
          <ac:inkMkLst>
            <pc:docMk/>
            <pc:sldMk cId="1968821801" sldId="261"/>
            <ac:inkMk id="7" creationId="{8238E83F-C7BF-4104-A16C-2FAA8049EB02}"/>
          </ac:inkMkLst>
        </pc:inkChg>
        <pc:inkChg chg="mod">
          <ac:chgData name="David Pahmer" userId="fc640dafa0a1b311" providerId="LiveId" clId="{1AA4DB08-F7F2-4BA0-8A4A-ED05231F6F72}" dt="2024-04-10T12:57:31.332" v="67" actId="1038"/>
          <ac:inkMkLst>
            <pc:docMk/>
            <pc:sldMk cId="1968821801" sldId="261"/>
            <ac:inkMk id="8" creationId="{38408358-9AA3-410F-9060-DE200CD59A81}"/>
          </ac:inkMkLst>
        </pc:inkChg>
      </pc:sldChg>
      <pc:sldChg chg="modSp">
        <pc:chgData name="David Pahmer" userId="fc640dafa0a1b311" providerId="LiveId" clId="{1AA4DB08-F7F2-4BA0-8A4A-ED05231F6F72}" dt="2024-04-10T13:02:08.873" v="91" actId="20577"/>
        <pc:sldMkLst>
          <pc:docMk/>
          <pc:sldMk cId="202736956" sldId="263"/>
        </pc:sldMkLst>
        <pc:spChg chg="mod">
          <ac:chgData name="David Pahmer" userId="fc640dafa0a1b311" providerId="LiveId" clId="{1AA4DB08-F7F2-4BA0-8A4A-ED05231F6F72}" dt="2024-04-10T13:02:08.873" v="91" actId="20577"/>
          <ac:spMkLst>
            <pc:docMk/>
            <pc:sldMk cId="202736956" sldId="263"/>
            <ac:spMk id="2" creationId="{EA54E453-EF4D-4FD4-9023-12A28E407BF7}"/>
          </ac:spMkLst>
        </pc:spChg>
      </pc:sldChg>
      <pc:sldChg chg="delSp">
        <pc:chgData name="David Pahmer" userId="fc640dafa0a1b311" providerId="LiveId" clId="{1AA4DB08-F7F2-4BA0-8A4A-ED05231F6F72}" dt="2024-04-10T12:55:47.387" v="0" actId="478"/>
        <pc:sldMkLst>
          <pc:docMk/>
          <pc:sldMk cId="4079924727" sldId="264"/>
        </pc:sldMkLst>
        <pc:spChg chg="del">
          <ac:chgData name="David Pahmer" userId="fc640dafa0a1b311" providerId="LiveId" clId="{1AA4DB08-F7F2-4BA0-8A4A-ED05231F6F72}" dt="2024-04-10T12:55:47.387" v="0" actId="478"/>
          <ac:spMkLst>
            <pc:docMk/>
            <pc:sldMk cId="4079924727" sldId="264"/>
            <ac:spMk id="2" creationId="{4E0DB585-5C24-46D2-97E2-9496CB9A9531}"/>
          </ac:spMkLst>
        </pc:spChg>
      </pc:sldChg>
      <pc:sldChg chg="delSp">
        <pc:chgData name="David Pahmer" userId="fc640dafa0a1b311" providerId="LiveId" clId="{1AA4DB08-F7F2-4BA0-8A4A-ED05231F6F72}" dt="2024-04-10T12:55:54.658" v="1" actId="478"/>
        <pc:sldMkLst>
          <pc:docMk/>
          <pc:sldMk cId="2364689022" sldId="265"/>
        </pc:sldMkLst>
        <pc:spChg chg="del">
          <ac:chgData name="David Pahmer" userId="fc640dafa0a1b311" providerId="LiveId" clId="{1AA4DB08-F7F2-4BA0-8A4A-ED05231F6F72}" dt="2024-04-10T12:55:54.658" v="1" actId="478"/>
          <ac:spMkLst>
            <pc:docMk/>
            <pc:sldMk cId="2364689022" sldId="265"/>
            <ac:spMk id="2" creationId="{01CCD99B-CE61-42E6-B6FD-C3B868AEC93D}"/>
          </ac:spMkLst>
        </pc:spChg>
      </pc:sldChg>
      <pc:sldChg chg="addSp delSp modSp">
        <pc:chgData name="David Pahmer" userId="fc640dafa0a1b311" providerId="LiveId" clId="{1AA4DB08-F7F2-4BA0-8A4A-ED05231F6F72}" dt="2024-04-10T12:56:27.465" v="3"/>
        <pc:sldMkLst>
          <pc:docMk/>
          <pc:sldMk cId="3668136425" sldId="266"/>
        </pc:sldMkLst>
        <pc:spChg chg="del">
          <ac:chgData name="David Pahmer" userId="fc640dafa0a1b311" providerId="LiveId" clId="{1AA4DB08-F7F2-4BA0-8A4A-ED05231F6F72}" dt="2024-04-10T12:56:08.368" v="2" actId="478"/>
          <ac:spMkLst>
            <pc:docMk/>
            <pc:sldMk cId="3668136425" sldId="266"/>
            <ac:spMk id="2" creationId="{E49CED39-FA88-451A-AEF7-8F4A81B6EAEF}"/>
          </ac:spMkLst>
        </pc:spChg>
        <pc:spChg chg="add mod">
          <ac:chgData name="David Pahmer" userId="fc640dafa0a1b311" providerId="LiveId" clId="{1AA4DB08-F7F2-4BA0-8A4A-ED05231F6F72}" dt="2024-04-10T12:56:27.465" v="3"/>
          <ac:spMkLst>
            <pc:docMk/>
            <pc:sldMk cId="3668136425" sldId="266"/>
            <ac:spMk id="4" creationId="{65D6EEAD-D512-903B-1C8A-86691BC13C28}"/>
          </ac:spMkLst>
        </pc:spChg>
      </pc:sldChg>
      <pc:sldChg chg="delSp">
        <pc:chgData name="David Pahmer" userId="fc640dafa0a1b311" providerId="LiveId" clId="{1AA4DB08-F7F2-4BA0-8A4A-ED05231F6F72}" dt="2024-04-10T13:00:11.411" v="75" actId="478"/>
        <pc:sldMkLst>
          <pc:docMk/>
          <pc:sldMk cId="918824074" sldId="267"/>
        </pc:sldMkLst>
        <pc:spChg chg="del">
          <ac:chgData name="David Pahmer" userId="fc640dafa0a1b311" providerId="LiveId" clId="{1AA4DB08-F7F2-4BA0-8A4A-ED05231F6F72}" dt="2024-04-10T13:00:11.411" v="75" actId="478"/>
          <ac:spMkLst>
            <pc:docMk/>
            <pc:sldMk cId="918824074" sldId="267"/>
            <ac:spMk id="2" creationId="{1DB61C5D-9006-4E5D-AC62-6A0666B539CD}"/>
          </ac:spMkLst>
        </pc:spChg>
      </pc:sldChg>
      <pc:sldChg chg="addSp delSp modSp">
        <pc:chgData name="David Pahmer" userId="fc640dafa0a1b311" providerId="LiveId" clId="{1AA4DB08-F7F2-4BA0-8A4A-ED05231F6F72}" dt="2024-04-10T13:00:51.413" v="76"/>
        <pc:sldMkLst>
          <pc:docMk/>
          <pc:sldMk cId="465391500" sldId="268"/>
        </pc:sldMkLst>
        <pc:spChg chg="del">
          <ac:chgData name="David Pahmer" userId="fc640dafa0a1b311" providerId="LiveId" clId="{1AA4DB08-F7F2-4BA0-8A4A-ED05231F6F72}" dt="2024-04-10T13:00:51.413" v="76"/>
          <ac:spMkLst>
            <pc:docMk/>
            <pc:sldMk cId="465391500" sldId="268"/>
            <ac:spMk id="2" creationId="{12675A66-94CA-4F76-A405-93BE8A055D26}"/>
          </ac:spMkLst>
        </pc:spChg>
        <pc:spChg chg="add mod">
          <ac:chgData name="David Pahmer" userId="fc640dafa0a1b311" providerId="LiveId" clId="{1AA4DB08-F7F2-4BA0-8A4A-ED05231F6F72}" dt="2024-04-10T13:00:51.413" v="76"/>
          <ac:spMkLst>
            <pc:docMk/>
            <pc:sldMk cId="465391500" sldId="268"/>
            <ac:spMk id="4" creationId="{7038E7E3-A83C-60B5-02C9-BE0AA0E35D16}"/>
          </ac:spMkLst>
        </pc:spChg>
      </pc:sldChg>
      <pc:sldChg chg="addSp delSp modSp">
        <pc:chgData name="David Pahmer" userId="fc640dafa0a1b311" providerId="LiveId" clId="{1AA4DB08-F7F2-4BA0-8A4A-ED05231F6F72}" dt="2024-04-10T12:56:52.087" v="4"/>
        <pc:sldMkLst>
          <pc:docMk/>
          <pc:sldMk cId="3920434469" sldId="269"/>
        </pc:sldMkLst>
        <pc:spChg chg="del">
          <ac:chgData name="David Pahmer" userId="fc640dafa0a1b311" providerId="LiveId" clId="{1AA4DB08-F7F2-4BA0-8A4A-ED05231F6F72}" dt="2024-04-10T12:56:52.087" v="4"/>
          <ac:spMkLst>
            <pc:docMk/>
            <pc:sldMk cId="3920434469" sldId="269"/>
            <ac:spMk id="2" creationId="{0E1518CB-E6ED-4E53-87AE-C7149EACE8F4}"/>
          </ac:spMkLst>
        </pc:spChg>
        <pc:spChg chg="add mod">
          <ac:chgData name="David Pahmer" userId="fc640dafa0a1b311" providerId="LiveId" clId="{1AA4DB08-F7F2-4BA0-8A4A-ED05231F6F72}" dt="2024-04-10T12:56:52.087" v="4"/>
          <ac:spMkLst>
            <pc:docMk/>
            <pc:sldMk cId="3920434469" sldId="269"/>
            <ac:spMk id="4" creationId="{D3B2E19B-1BC6-6A9C-C2A6-555701C058A8}"/>
          </ac:spMkLst>
        </pc:spChg>
      </pc:sldChg>
      <pc:sldChg chg="delSp">
        <pc:chgData name="David Pahmer" userId="fc640dafa0a1b311" providerId="LiveId" clId="{1AA4DB08-F7F2-4BA0-8A4A-ED05231F6F72}" dt="2024-04-10T12:59:58.038" v="74" actId="478"/>
        <pc:sldMkLst>
          <pc:docMk/>
          <pc:sldMk cId="639887632" sldId="270"/>
        </pc:sldMkLst>
        <pc:spChg chg="del">
          <ac:chgData name="David Pahmer" userId="fc640dafa0a1b311" providerId="LiveId" clId="{1AA4DB08-F7F2-4BA0-8A4A-ED05231F6F72}" dt="2024-04-10T12:59:58.038" v="74" actId="478"/>
          <ac:spMkLst>
            <pc:docMk/>
            <pc:sldMk cId="639887632" sldId="270"/>
            <ac:spMk id="2" creationId="{2A536C4E-711E-4CF7-A42B-9F777AF875F8}"/>
          </ac:spMkLst>
        </pc:spChg>
      </pc:sldChg>
      <pc:sldChg chg="addSp delSp modSp">
        <pc:chgData name="David Pahmer" userId="fc640dafa0a1b311" providerId="LiveId" clId="{1AA4DB08-F7F2-4BA0-8A4A-ED05231F6F72}" dt="2024-04-10T13:01:44.808" v="78"/>
        <pc:sldMkLst>
          <pc:docMk/>
          <pc:sldMk cId="2304324968" sldId="271"/>
        </pc:sldMkLst>
        <pc:spChg chg="del">
          <ac:chgData name="David Pahmer" userId="fc640dafa0a1b311" providerId="LiveId" clId="{1AA4DB08-F7F2-4BA0-8A4A-ED05231F6F72}" dt="2024-04-10T13:01:44.808" v="78"/>
          <ac:spMkLst>
            <pc:docMk/>
            <pc:sldMk cId="2304324968" sldId="271"/>
            <ac:spMk id="2" creationId="{FD5C3839-EEF7-4043-8789-1757FB40EC91}"/>
          </ac:spMkLst>
        </pc:spChg>
        <pc:spChg chg="add mod">
          <ac:chgData name="David Pahmer" userId="fc640dafa0a1b311" providerId="LiveId" clId="{1AA4DB08-F7F2-4BA0-8A4A-ED05231F6F72}" dt="2024-04-10T13:01:44.808" v="78"/>
          <ac:spMkLst>
            <pc:docMk/>
            <pc:sldMk cId="2304324968" sldId="271"/>
            <ac:spMk id="4" creationId="{FE00791C-1C02-4ED5-1E22-C6F6D8B87784}"/>
          </ac:spMkLst>
        </pc:spChg>
      </pc:sldChg>
      <pc:sldChg chg="addSp delSp modSp">
        <pc:chgData name="David Pahmer" userId="fc640dafa0a1b311" providerId="LiveId" clId="{1AA4DB08-F7F2-4BA0-8A4A-ED05231F6F72}" dt="2024-04-10T13:01:23.201" v="77"/>
        <pc:sldMkLst>
          <pc:docMk/>
          <pc:sldMk cId="359929528" sldId="272"/>
        </pc:sldMkLst>
        <pc:spChg chg="del">
          <ac:chgData name="David Pahmer" userId="fc640dafa0a1b311" providerId="LiveId" clId="{1AA4DB08-F7F2-4BA0-8A4A-ED05231F6F72}" dt="2024-04-10T13:01:23.201" v="77"/>
          <ac:spMkLst>
            <pc:docMk/>
            <pc:sldMk cId="359929528" sldId="272"/>
            <ac:spMk id="2" creationId="{0DC4835C-30BA-493F-9F8E-05CEB18CCC46}"/>
          </ac:spMkLst>
        </pc:spChg>
        <pc:spChg chg="add mod">
          <ac:chgData name="David Pahmer" userId="fc640dafa0a1b311" providerId="LiveId" clId="{1AA4DB08-F7F2-4BA0-8A4A-ED05231F6F72}" dt="2024-04-10T13:01:23.201" v="77"/>
          <ac:spMkLst>
            <pc:docMk/>
            <pc:sldMk cId="359929528" sldId="272"/>
            <ac:spMk id="4" creationId="{7FC69A20-0150-6A7B-D1D5-2D152A6C225A}"/>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4T03:37:18.810"/>
    </inkml:context>
    <inkml:brush xml:id="br0">
      <inkml:brushProperty name="width" value="0.05" units="cm"/>
      <inkml:brushProperty name="height" value="0.05" units="cm"/>
      <inkml:brushProperty name="color" value="#E71224"/>
    </inkml:brush>
  </inkml:definitions>
  <inkml:trace contextRef="#ctx0" brushRef="#br0">332 0 24575,'0'0'0,"1"0"0,-1 0 0,0 0 0,1 0 0,-1 0 0,0 0 0,1 0 0,-1 0 0,0 0 0,1 0 0,-1 0 0,1 0 0,-1 1 0,0-1 0,1 0 0,-1 0 0,0 0 0,0 0 0,1 1 0,-1-1 0,0 0 0,1 0 0,-1 1 0,0-1 0,0 0 0,1 0 0,-1 1 0,0-1 0,0 0 0,0 1 0,1-1 0,-1 0 0,0 1 0,0-1 0,0 0 0,0 1 0,0 0 0,-5 15 0,-17 13 0,13-18 0,-11 10 0,0 2 0,2 0 0,0 1 0,-20 39 0,-46 89 0,81-146 0,0-1 0,1 1 0,0 0 0,0 0 0,0 0 0,0 0 0,1 0 0,0 0 0,1 0 0,-1 0 0,1 1 0,0-1 0,1 0 0,-1 0 0,1 0 0,1 0 0,-1 0 0,1 0 0,0 0 0,0 0 0,1 0 0,-1-1 0,1 1 0,1-1 0,-1 0 0,1 0 0,0 0 0,0 0 0,0-1 0,0 0 0,7 5 0,-8-6 0,1 0 0,-1 1 0,1-1 0,-1 1 0,0 0 0,0 0 0,-1 0 0,1 0 0,-1 1 0,0-1 0,0 1 0,-1-1 0,1 1 0,-1 0 0,0 0 0,0-1 0,-1 1 0,1 0 0,-1 0 0,0 0 0,-1 5 0,-2 7 0,-1-1 0,0 0 0,-2-1 0,-13 30 0,12-30 0,1 0 0,0 0 0,1 0 0,-6 32 0,10-33 0,0-1 0,1 0 0,1 1 0,0-1 0,1 0 0,1 0 0,0 0 0,0 0 0,2 0 0,-1-1 0,1 1 0,1-1 0,1-1 0,-1 1 0,2-1 0,-1 0 0,2-1 0,13 15 0,-19-22 0,-1 0 0,1 0 0,-1 0 0,0 0 0,1 0 0,-1 1 0,-1-1 0,1 1 0,-1 0 0,1 0 0,-1-1 0,0 1 0,0 0 0,-1 0 0,1 0 0,-1 0 0,0 0 0,0 0 0,0 0 0,0 0 0,-1 0 0,-1 6 0,-3 3 0,-1 0 0,1-1 0,-2 0 0,0 0 0,-11 14 0,10-14 0,0 0 0,0 0 0,1 1 0,1-1 0,-6 17 0,11-25 0,0 1 0,1-1 0,-1 0 0,1 0 0,-1 1 0,1-1 0,1 0 0,-1 0 0,0 1 0,1-1 0,0 0 0,0 0 0,0 0 0,1 0 0,-1 0 0,1 0 0,0 0 0,0 0 0,1-1 0,-1 1 0,5 5 0,9 9 0,-1 1 0,-1 1 0,20 36 0,-31-48 0,1 0 0,-2 0 0,1 0 0,-1 0 0,0 0 0,-1 0 0,1 1 0,-2-1 0,1 1 0,-1-1 0,-1 1 0,1-1 0,-1 0 0,-3 10 0,-7 20 0,-21 47 0,-7 24 0,19-25 0,-11 98 0,25-157 0,0-1 0,-1 0 0,-1 0 0,-2 0 0,0-1 0,-14 22 0,-10 24 0,32-65 0,1-1 0,0 1 0,0-1 0,0 1 0,0-1 0,1 1 0,-1 0 0,1 0 0,0-1 0,0 1 0,0 0 0,1-1 0,-1 1 0,1 0 0,0-1 0,0 1 0,0-1 0,3 6 0,3 4 0,1 0 0,0-1 0,15 18 0,-16-22 0,0 1 0,-1 0 0,0 0 0,0 0 0,-1 1 0,8 19 0,-11-15 0,0 0 0,-1 0 0,-1 0 0,0 1 0,-1-1 0,-1 0 0,0 0 0,-1 0 0,0-1 0,-8 21 0,6-19 0,0 0 0,1 0 0,1 0 0,1 0 0,0 0 0,1 1 0,0-1 0,4 30 0,2-27 0,1-1 0,0 0 0,2 0 0,0-1 0,1 1 0,0-2 0,1 0 0,1 0 0,18 19 0,-8-8 0,30 48 0,-43-57 0,-1 1 0,-1 0 0,0 1 0,-1 0 0,-1 0 0,-1 0 0,-1 0 0,0 0 0,-2 21 0,0-17 0,1 0 0,2-1 0,0 1 0,1-1 0,1 0 0,8 23 0,-7-33 0,-1 1 0,-1-1 0,0 1 0,-1 0 0,0 0 0,1 26 0,-4-30 0,-1 0 0,0 1 0,-1-1 0,0 0 0,0 0 0,-1 0 0,0 0 0,0 0 0,-1-1 0,-9 15 0,-31 39 0,-8 14 0,48-70 0,0 1 0,1 0 0,0 0 0,0 0 0,1 0 0,0 0 0,0 1 0,1-1 0,-1 10 0,2-8 0,1 0 0,0 0 0,1 0 0,0 0 0,0 0 0,1 0 0,7 14 0,-7-17 0,0 0 0,-1 1 0,0-1 0,0 0 0,0 1 0,0 0 0,-1-1 0,0 1 0,-1 0 0,1 0 0,-1 0 0,-1-1 0,1 1 0,-1 0 0,-3 9 0,-16 45 0,-18 64 0,29-86 0,5-29 0,1 1 0,1 0 0,0 0 0,0-1 0,1 1 0,1 0 0,0 0 0,0 0 0,1 0 0,0 0 0,4 13 0,21 89 63,-19-74-539,2 0 0,16 41 0,-18-64-6350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4T03:38:13.065"/>
    </inkml:context>
    <inkml:brush xml:id="br0">
      <inkml:brushProperty name="width" value="0.05" units="cm"/>
      <inkml:brushProperty name="height" value="0.05" units="cm"/>
      <inkml:brushProperty name="color" value="#E71224"/>
    </inkml:brush>
  </inkml:definitions>
  <inkml:trace contextRef="#ctx0" brushRef="#br0">244 0 24575,'1'17'0,"-1"-14"0,0 0 0,1 0 0,-1 1 0,-1-1 0,1 0 0,0 0 0,-1 0 0,0 0 0,0 0 0,0 0 0,0 0 0,0 0 0,-2 4 0,-44 73 0,28-50 0,2 1 0,0 1 0,-18 51 0,33-75 0,-4 9 0,1 0 0,1 0 0,-4 32 0,8-43 0,0-1 0,0 1 0,0 0 0,1 0 0,0-1 0,0 1 0,1-1 0,-1 1 0,1-1 0,0 1 0,1-1 0,-1 0 0,1 0 0,0 0 0,7 8 0,-1-3 0,-1 0 0,-1 0 0,0 0 0,11 21 0,-16-26 0,-1-1 0,0 1 0,1 0 0,-2-1 0,1 1 0,0 0 0,-1 0 0,0 0 0,0-1 0,0 1 0,-1 0 0,0 0 0,0-1 0,0 1 0,-3 8 0,-7 12 0,-22 39 0,21-42 0,0 1 0,-10 28 0,21-49 0,1 1 0,-1 0 0,0 0 0,1-1 0,-1 1 0,1 0 0,0 0 0,0 0 0,0 0 0,0-1 0,0 1 0,1 0 0,0 0 0,-1-1 0,1 1 0,0 0 0,0-1 0,0 1 0,3 3 0,0 1 0,2-1 0,-1 0 0,0-1 0,1 1 0,9 6 0,-8-7 0,-1 0 0,1 1 0,-1 0 0,-1 0 0,6 7 0,-9-10 0,0 0 0,-1 0 0,0-1 0,0 1 0,0 0 0,0 0 0,0 0 0,0 0 0,-1 0 0,1 0 0,-1 0 0,0 1 0,0-1 0,0 0 0,0 0 0,-1 0 0,1 0 0,-2 4 0,-3 6 0,0 1 0,-1-1 0,-1-1 0,0 1 0,-1-1 0,0 0 0,-14 15 0,15-19 0,-1 1 0,1 0 0,1 0 0,-1 1 0,2-1 0,-1 1 0,1 1 0,1-1 0,0 1 0,1 0 0,0 0 0,-4 22 0,8-14 0,0 0 0,1 0 0,7 31 0,2 15 0,-11-45 0,0 0 0,-1 0 0,-1 0 0,-1 0 0,-1 0 0,-9 25 0,6-19 0,1 1 0,-4 43 0,9-55 0,0 0 0,2 0 0,0-1 0,0 1 0,6 21 0,-6-30 0,1 0 0,1 0 0,-1-1 0,1 1 0,0-1 0,0 1 0,1-1 0,0 0 0,-1 0 0,2 0 0,-1-1 0,0 0 0,1 1 0,0-1 0,8 4 0,-9-5 0,0-1 0,0 1 0,0 0 0,0 0 0,-1 0 0,1 0 0,-1 1 0,0-1 0,0 1 0,0 0 0,0 0 0,-1 0 0,1 0 0,-1 1 0,0-1 0,-1 1 0,1-1 0,-1 1 0,0-1 0,1 7 0,-2-1 0,0-1 0,-1 0 0,0 1 0,-1-1 0,0 0 0,-1 0 0,0 0 0,0 0 0,-7 13 0,4-11 0,2 0 0,-1 1 0,1-1 0,1 1 0,0 0 0,1 0 0,0 0 0,1 0 0,0 0 0,2 14 0,0-19 0,0-1 0,0 1 0,1-1 0,0 0 0,0 0 0,0 0 0,1 0 0,0 0 0,0-1 0,1 1 0,-1-1 0,1 0 0,0 0 0,1 0 0,-1-1 0,1 1 0,0-1 0,0 0 0,1 0 0,8 4 0,-4-2 0,0-1 0,-1 1 0,0 1 0,0 0 0,-1 0 0,0 1 0,0 0 0,-1 0 0,8 11 0,-12-13 0,0 0 0,0 0 0,0 0 0,-1 1 0,0-1 0,0 1 0,-1 0 0,0-1 0,0 1 0,0 0 0,-1 0 0,0-1 0,0 1 0,-1 0 0,0 0 0,-2 7 0,-3 6 0,0 0 0,-2 0 0,0-1 0,-1 0 0,-1-1 0,-14 20 0,10-17 0,1 0 0,2 1 0,-15 38 0,25-57 0,0 1 0,0-1 0,1 0 0,-1 0 0,1 0 0,0 1 0,0-1 0,0 0 0,0 1 0,0-1 0,1 0 0,0 0 0,-1 0 0,1 1 0,1-1 0,-1 0 0,0 0 0,4 5 0,2 1 0,0 0 0,0 0 0,1-1 0,11 9 0,-14-13 0,1 0 0,-1 1 0,0-1 0,0 1 0,-1 0 0,0 0 0,1 1 0,-2 0 0,1-1 0,-1 1 0,0 0 0,0 0 0,0 1 0,-1-1 0,3 12 0,-6-3 0,0 0 0,-1 0 0,0 0 0,-2 0 0,1 0 0,-2 0 0,0-1 0,-13 27 0,-14 42 0,31-77 0,0 0 0,0-1 0,1 1 0,0-1 0,0 1 0,0 0 0,1-1 0,0 1 0,0 0 0,0-1 0,1 1 0,-1-1 0,2 0 0,-1 0 0,0 0 0,6 8 0,6 9 0,1-1 0,27 29 0,13 18 0,-48-56 0,-1 1 0,0 0 0,-1 0 0,0 1 0,-1-1 0,0 1 0,-1 0 0,-1 0 0,0 0 0,-1 1 0,0-1 0,-2 15 0,-4 18 0,-2-1 0,-15 59 0,13-64 0,0-6 0,4-17 0,0 1 0,1 0 0,1 1 0,1-1 0,0 0 0,2 1 0,0-1 0,5 34 0,50 166 0,-54-212 0,1 0 0,-1 1 0,0-1 0,0 1 0,-1-1 0,0 1 0,-1 0 0,0-1 0,0 1 0,0-1 0,-1 0 0,0 1 0,-1-1 0,1 0 0,-1 0 0,-6 8 0,-3 3 0,-1-1 0,0 0 0,-1-1 0,-22 18 0,15-13 0,-31 37 0,48-53 0,0 1 0,1-1 0,-1 1 0,1 0 0,0 0 0,1 1 0,-1-1 0,1 0 0,1 1 0,-1-1 0,1 1 0,0 0 0,1-1 0,-1 1 0,1 0 0,0 0 0,3 11 0,2 1 0,0 0 0,2-1 0,0 0 0,17 29 0,-16-32 0,0 1 0,0 0 0,-2 0 0,0 0 0,-1 1 0,5 27 0,-8 13 0,-2-1 0,-3 1 0,-15 89 0,15-116 0,2 0 0,2 0 0,0 0 0,9 47 0,-4-35 0,0 57 0,-10-38 0,-2 0 0,-3 0 0,-20 67 0,12-52 0,12-45-240,2-1-1,1 1 0,2 37 0,0-59-161,0 12-6424</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4T03:41:02.231"/>
    </inkml:context>
    <inkml:brush xml:id="br0">
      <inkml:brushProperty name="width" value="0.05" units="cm"/>
      <inkml:brushProperty name="height" value="0.05" units="cm"/>
      <inkml:brushProperty name="color" value="#E71224"/>
    </inkml:brush>
  </inkml:definitions>
  <inkml:trace contextRef="#ctx0" brushRef="#br0">127 180 24575,'1'-5'0,"1"0"0,1 0 0,-1 0 0,1 0 0,0 0 0,0 0 0,0 1 0,9-9 0,2-6 0,3-11 0,-13 23 0,-1 0 0,1 0 0,0 0 0,0 1 0,0-1 0,1 1 0,0 0 0,1 0 0,-1 1 0,13-9 0,-16 19 0,-8 12 0,-9 16 0,-74 117 0,54-95 0,-51 108 0,81-153 0,2 0 0,-1 1 0,1-1 0,1 1 0,0-1 0,0 1 0,1 0 0,0 0 0,1 0 0,1 0 0,-1-1 0,4 17 0,1-12 0,-1-1 0,2 1 0,0-1 0,1 0 0,0-1 0,1 0 0,1 0 0,11 14 0,-9-14 0,-1 1 0,-1 0 0,0 0 0,13 31 0,-19-37 0,-1 0 0,0 0 0,0 0 0,-1 0 0,0 1 0,0-1 0,-1 0 0,0 1 0,-1-1 0,0 1 0,-4 15 0,-42 126 0,32-107 0,1-1 0,-15 87 0,28-121 0,1 1 0,0-1 0,0 1 0,1-1 0,0 1 0,1-1 0,-1 0 0,2 0 0,-1 0 0,5 10 0,4 5 0,2 0 0,15 21 0,-20-33 0,0 0 0,0 1 0,-1 0 0,-1 0 0,0 1 0,-1-1 0,0 1 0,-1 0 0,0 1 0,-1-1 0,2 22 0,-7-19 0,0 1 0,-1-1 0,-1 0 0,0 0 0,-9 21 0,-4 13 0,-3 11 0,14-44 0,0 1 0,1-1 0,0 1 0,-2 25 0,7-37 0,0 0 0,0 0 0,0 0 0,1 0 0,0 0 0,0 0 0,1 0 0,0-1 0,0 1 0,0 0 0,0-1 0,1 0 0,0 1 0,0-1 0,1 0 0,-1-1 0,8 8 0,12 13 0,-10-12 0,0 0 0,-1 0 0,-1 2 0,-1-1 0,11 20 0,-17-26 0,0 0 0,-1 0 0,-1 0 0,1 1 0,-1-1 0,0 1 0,-1-1 0,0 1 0,-1 0 0,0 0 0,0-1 0,-2 14 0,-3 4 0,-1 1 0,-17 42 0,15-47 0,1 0 0,1 0 0,0 0 0,-3 37 0,8-51 0,1-1 0,0 1 0,1-1 0,0 1 0,0-1 0,0 1 0,1-1 0,0 0 0,5 12 0,0-8 0,0 1 0,1-1 0,0 0 0,15 15 0,-12-13 0,1 0 0,-2 1 0,0 1 0,-1 0 0,0 0 0,-1 1 0,-1-1 0,6 20 0,-9-22 0,-1 0 0,-1 0 0,0 0 0,-1 0 0,0 0 0,-1 0 0,-1 0 0,0 0 0,0 0 0,-2 0 0,-5 19 0,-24 59 0,22-71 0,2 1 0,1 0 0,0 0 0,2 0 0,0 1 0,2 0 0,-2 30 0,8-29 0,2 1 0,0-1 0,2 0 0,0 0 0,2-1 0,0 0 0,2 0 0,13 20 0,-7-10 0,-1 1 0,14 41 0,-21-43 0,10 59 0,-15-71-1365,2-4-5461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4T03:41:30.582"/>
    </inkml:context>
    <inkml:brush xml:id="br0">
      <inkml:brushProperty name="width" value="0.05" units="cm"/>
      <inkml:brushProperty name="height" value="0.05" units="cm"/>
      <inkml:brushProperty name="color" value="#E71224"/>
    </inkml:brush>
  </inkml:definitions>
  <inkml:trace contextRef="#ctx0" brushRef="#br0">364 1 24575,'9'-1'0,"-1"3"0,-11 14 0,-8 13 0,-1 0 0,-18 30 0,14-28 0,-18 46 0,21-41 0,3-10 0,1 1 0,1 0 0,-8 50 0,15-67 0,1 0 0,0-1 0,0 1 0,1-1 0,1 1 0,-1 0 0,1-1 0,1 0 0,0 0 0,0 1 0,1-2 0,0 1 0,0 0 0,1-1 0,7 10 0,35 37 0,-33-39 0,0 0 0,13 21 0,-23-31 0,0 0 0,-1 1 0,0-1 0,0 1 0,0 0 0,-1 0 0,0 0 0,-1 1 0,0-1 0,1 9 0,-2 1 0,-1 1 0,-1 0 0,0-1 0,-2 1 0,0-1 0,-9 26 0,-50 101 0,33-78 0,13-29 0,-33 87 0,45-108 0,1 0 0,1 1 0,0-1 0,1 1 0,1 0 0,1 18 0,4 36 0,17 95 0,-14-134 0,0-1 0,3 0 0,0 0 0,2-1 0,21 38 0,-27-56 0,-1-1 0,-1 1 0,0 0 0,0 0 0,-1 0 0,-1 1 0,0-1 0,0 1 0,-1-1 0,-1 1 0,0 0 0,-1-1 0,0 1 0,-1-1 0,-1 1 0,-7 21 0,-6 13 0,-3-1 0,-49 86 0,26-55 0,41-74 0,-10 18 0,1 0 0,1 0 0,-9 33 0,16-47 0,1 0 0,0 0 0,0 0 0,0 0 0,1 0 0,0 0 0,1 0 0,0 0 0,0 0 0,0 0 0,1-1 0,0 1 0,0 0 0,1-1 0,5 12 0,3-3 0,0 0 0,1-1 0,0-1 0,2 1 0,-1-2 0,2 0 0,-1-1 0,27 16 0,47 39 0,-84-62 0,0 0 0,0 1 0,0-1 0,-1 1 0,1 0 0,-1 0 0,0 0 0,0 1 0,-1-1 0,0 1 0,0-1 0,0 1 0,-1 0 0,0 0 0,0 0 0,0 0 0,0-1 0,-1 1 0,0 0 0,-1 0 0,1 0 0,-3 9 0,-3 10 0,-2 0 0,0-1 0,-2 0 0,-13 25 0,-10 27 0,29-66 0,1 0 0,1 1 0,0-1 0,0 1 0,1-1 0,1 1 0,0-1 0,0 1 0,1 0 0,0-1 0,0 1 0,6 15 0,0-7 0,0-1 0,1 0 0,1 0 0,1-1 0,22 30 0,-25-36 0,0-1 0,0 1 0,-1 1 0,-1-1 0,0 1 0,-1 0 0,0 0 0,-1 0 0,0 1 0,-1-1 0,0 1 0,-1-1 0,0 1 0,-1 0 0,-2 14 0,-2-1 0,-1 0 0,-1-1 0,-1 0 0,-2 0 0,0-1 0,-17 32 0,-3 3 0,3 1 0,3 1 0,-19 74 0,37-105 0,-3 45 0,-2 13 0,4-48 0,0 53 0,5-62 0,-1 1 0,-2 0 0,-9 40 0,-121 323 0,96-291 0,32-84 0,1-1 0,1 1 0,0 0 0,2 0 0,0 0 0,1 0 0,1 1 0,1-1 0,5 29 0,7 17 0,32 96 0,-16-64 0,-16-56-682,35 75-1,-41-101-6143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4T03:39:06.982"/>
    </inkml:context>
    <inkml:brush xml:id="br0">
      <inkml:brushProperty name="width" value="0.05" units="cm"/>
      <inkml:brushProperty name="height" value="0.05" units="cm"/>
      <inkml:brushProperty name="color" value="#E71224"/>
    </inkml:brush>
  </inkml:definitions>
  <inkml:trace contextRef="#ctx0" brushRef="#br0">207 706 24575,'12'-1'0,"-11"0"0,0 1 0,0 0 0,0 0 0,-1 0 0,1-1 0,0 1 0,0 0 0,0 0 0,-1 0 0,1 0 0,0 0 0,0 0 0,0 1 0,-1-1 0,1 0 0,0 0 0,0 0 0,0 1 0,-1-1 0,1 0 0,0 1 0,-1-1 0,1 1 0,0-1 0,-1 1 0,1-1 0,0 1 0,-1 0 0,1-1 0,-1 1 0,1-1 0,-1 1 0,0 0 0,1 0 0,-1-1 0,0 1 0,1 0 0,-1 1 0,7 14 0,1-1 0,1 0 0,0 0 0,12 14 0,-15-22 0,1 0 0,0 0 0,0-1 0,0 0 0,1-1 0,0 0 0,0 0 0,0 0 0,13 4 0,27 9 0,1-2 0,1-3 0,1-1 0,0-3 0,0-2 0,1-2 0,0-2 0,92-8 0,25-20 0,-150 22 0,-1 0 0,1-1 0,0-1 0,-1-1 0,0-1 0,-1 0 0,1-1 0,-1-1 0,27-18 0,-35 20 0,-1 0 0,1 0 0,-1-1 0,-1 0 0,1 0 0,-2-1 0,1 0 0,-1 0 0,0-1 0,-1 0 0,0 0 0,-1 0 0,0 0 0,0-1 0,-1 1 0,0-1 0,1-20 0,0-33 0,-8-116 0,0 156 0,-1 0 0,-1 0 0,-1 1 0,-1 0 0,-1 0 0,-1 1 0,-1 0 0,-1 1 0,-1 0 0,0 1 0,-2 1 0,0 0 0,-33-31 0,39 42 0,-1 0 0,0 1 0,-1 0 0,1 0 0,-1 1 0,-1 1 0,1 0 0,-1 0 0,0 1 0,0 1 0,0 0 0,-13-2 0,-5 2 0,0 1 0,0 1 0,-56 5 0,-133 35 0,120-19 0,53-11 0,1 2 0,0 1 0,1 3 0,-75 36 0,97-39 0,-1 1 0,1 1 0,1 1 0,1 1 0,0 1 0,1 1 0,1 0 0,0 2 0,2 0 0,-15 23 0,20-24-273,1 0 0,1 0 0,1 1 0,-6 24 0,7-23-6553</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4T03:39:08.618"/>
    </inkml:context>
    <inkml:brush xml:id="br0">
      <inkml:brushProperty name="width" value="0.05" units="cm"/>
      <inkml:brushProperty name="height" value="0.05" units="cm"/>
      <inkml:brushProperty name="color" value="#E71224"/>
    </inkml:brush>
  </inkml:definitions>
  <inkml:trace contextRef="#ctx0" brushRef="#br0">338 897 24575,'5'4'0,"1"-1"0,-1 0 0,1 0 0,0 0 0,-1-1 0,1 0 0,1 0 0,-1 0 0,0-1 0,10 1 0,18 5 0,-9 0 0,1-2 0,48 3 0,8 2 0,1 4 0,93 5 0,-138-19 0,1-3 0,46-8 0,-4 1 0,49-7 0,-1-5 0,195-61 0,-270 66 0,-1-3 0,64-33 0,-96 42 0,-1-1 0,0-1 0,0 0 0,-2-2 0,1 0 0,-2-1 0,0 0 0,16-23 0,-25 26 0,0 1 0,-1-2 0,0 1 0,-1-1 0,0 0 0,-2 0 0,1-1 0,-2 0 0,0 1 0,-1-1 0,0 0 0,-1 0 0,-1-1 0,0 1 0,-1 0 0,-5-24 0,3 23 0,-1 1 0,-1 0 0,0 0 0,0 0 0,-2 1 0,0-1 0,0 2 0,-1-1 0,-1 1 0,0 0 0,-1 1 0,-1 0 0,0 1 0,0 0 0,-22-16 0,9 12 0,-1 1 0,0 2 0,0 0 0,-1 2 0,-1 1 0,1 1 0,-2 1 0,1 1 0,-29-2 0,-38 1 0,-126 6 0,113 3 0,38 2 0,1 3 0,-1 3 0,1 2 0,1 4 0,0 3 0,-105 44 0,104-35 0,2 3 0,1 3 0,2 2 0,-113 86 0,139-91 0,2 1 0,0 1 0,3 2 0,1 1 0,1 2 0,3 1 0,-36 64 0,57-92 0,0 1 0,1 0 0,0 0 0,1 1 0,0 0 0,1-1 0,-2 18 0,5-25 0,-1 1 0,2-1 0,-1 0 0,0 0 0,1 1 0,0-1 0,1 0 0,-1 0 0,1 0 0,0 0 0,0 0 0,0-1 0,1 1 0,-1-1 0,1 1 0,0-1 0,1 0 0,-1 0 0,1 0 0,0-1 0,4 4 0,-1-1-227,0-1-1,0 1 1,0-2-1,1 1 1,10 4-1,-1-3-6598</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4T03:39:36.975"/>
    </inkml:context>
    <inkml:brush xml:id="br0">
      <inkml:brushProperty name="width" value="0.05" units="cm"/>
      <inkml:brushProperty name="height" value="0.05" units="cm"/>
      <inkml:brushProperty name="color" value="#E71224"/>
    </inkml:brush>
  </inkml:definitions>
  <inkml:trace contextRef="#ctx0" brushRef="#br0">260 870 24575,'-1'-12'0,"2"0"0,-1 0 0,2 0 0,-1 1 0,2-1 0,-1 0 0,9-19 0,-11 31 0,0 0 0,0-1 0,0 1 0,0 0 0,0 0 0,0 0 0,0 0 0,0-1 0,0 1 0,0 0 0,1 0 0,-1 0 0,0 0 0,0 0 0,0 0 0,0-1 0,0 1 0,0 0 0,1 0 0,-1 0 0,0 0 0,0 0 0,0 0 0,0 0 0,0 0 0,1 0 0,-1-1 0,0 1 0,0 0 0,0 0 0,1 0 0,-1 0 0,0 0 0,0 0 0,0 0 0,0 0 0,1 0 0,-1 0 0,0 1 0,0-1 0,0 0 0,0 0 0,1 0 0,-1 0 0,0 0 0,0 0 0,0 0 0,0 0 0,0 0 0,1 0 0,-1 1 0,0-1 0,0 0 0,8 14 0,3 14 0,-5-7 0,2 1 0,0-1 0,2 0 0,0-1 0,19 26 0,-23-36 0,2-1 0,-1 0 0,1 0 0,0 0 0,1-1 0,0-1 0,0 0 0,1 0 0,0 0 0,0-1 0,0-1 0,13 5 0,39 14 0,-24-9 0,46 11 0,-70-23 0,1 0 0,0-1 0,-1-1 0,1 0 0,0-1 0,27-3 0,200-25 0,-191 20 0,334-40 0,-304 38 0,-58 5 0,0 2 0,0 1 0,0 0 0,1 2 0,-1 1 0,1 0 0,22 6 0,77 30 0,-91-25 0,0-2 0,1-1 0,0-1 0,52 4 0,110 12 0,-175-23 0,1 2 0,23 5 0,-30-5 0,-1 0 0,1 0 0,-1-2 0,1 0 0,0 0 0,0-1 0,21-4 0,129-16 0,-134 17 0,11-2 0,43-12 0,-49 9 0,71-7 0,-6 2 0,-68 8 0,54-3 0,-64 8 0,23 0 0,1-2 0,59-9 0,-65 5 0,41-1 0,-41 5 0,41-8 0,-19 2 0,1 3 0,-1 2 0,65 7 0,-6-2 0,-97-2 0,112-5 0,-119 3 0,1-1 0,-1-1 0,1-1 0,-1 0 0,27-13 0,-26 9 0,0-1 0,-1 0 0,0-2 0,-1 0 0,0 0 0,-1-2 0,0 0 0,-1 0 0,12-18 0,-17 20 0,0-1 0,-2 0 0,0 0 0,0 0 0,-1-1 0,-1 0 0,0 0 0,-1-1 0,0 0 0,-1 1 0,-1-1 0,1-26 0,-4 16 0,-1 0 0,-1 0 0,-1 1 0,-2 0 0,0 0 0,-1 0 0,-1 1 0,-14-28 0,4 18 0,0 0 0,-2 2 0,-1 0 0,-46-51 0,51 67 0,-1 0 0,0 1 0,-1 0 0,0 2 0,-1 0 0,-1 1 0,0 1 0,0 1 0,-1 1 0,0 0 0,0 2 0,-34-6 0,21 4 0,1 1 0,0 2 0,-1 2 0,0 1 0,0 1 0,0 2 0,0 1 0,-37 8 0,-146 15 0,78-11 0,25-4 0,-287 63 0,337-61 0,0-2 0,0-4 0,-82-1 0,90-5 0,3 1 0,0-3 0,-75-12 0,89 9 0,-55-2 0,56 6 0,-58-10 0,-97-18 0,118 17 0,35 5 0,0 2 0,-46-1 0,15 8 0,-101 16 0,3 3 0,135-17 0,-48 1 0,53-4 0,0 1 0,-49 9 0,65-9 0,-1-1 0,1 0 0,-1-1 0,1 0 0,0-1 0,-1-1 0,-18-4 0,-49-4 0,44 12 0,-1 1 0,1 3 0,0 1 0,0 1 0,1 3 0,-63 26 0,38-8 0,2 3 0,-81 57 0,121-77 0,7-4 0,1 0 0,0 1 0,1 0 0,0 1 0,0 0 0,1 1 0,1 0 0,-1 0 0,2 1 0,0-1 0,0 2 0,1-1 0,-8 24 0,11-25 0,0 0 0,1 0 0,0 1 0,1-1 0,1 1 0,-1-1 0,2 1 0,-1-1 0,2 0 0,0 1 0,0-1 0,1 0 0,0 0 0,1 0 0,0 0 0,11 18 0,-6-13-195,1-1 0,0 0 0,1-1 0,1-1 0,0 1 0,21 16 0,-21-21-6631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4T03:39:50.125"/>
    </inkml:context>
    <inkml:brush xml:id="br0">
      <inkml:brushProperty name="width" value="0.05" units="cm"/>
      <inkml:brushProperty name="height" value="0.05" units="cm"/>
      <inkml:brushProperty name="color" value="#E71224"/>
    </inkml:brush>
  </inkml:definitions>
  <inkml:trace contextRef="#ctx0" brushRef="#br0">1 0 24575,'1'5'0,"0"-1"0,0 1 0,0-1 0,1 1 0,0-1 0,0 0 0,0 0 0,1 0 0,3 5 0,11 23 0,-11-10 0,-2 0 0,4 38 0,0-1 0,6 31 0,20 96 0,63 216 0,-92-375-79,-5-20-50,1 0 1,0-1-1,1 1 1,0 0-1,0 0 0,0 0 1,1-1-1,0 0 1,5 9-1,1-4-6697</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4T03:39:50.726"/>
    </inkml:context>
    <inkml:brush xml:id="br0">
      <inkml:brushProperty name="width" value="0.05" units="cm"/>
      <inkml:brushProperty name="height" value="0.05" units="cm"/>
      <inkml:brushProperty name="color" value="#E71224"/>
    </inkml:brush>
  </inkml:definitions>
  <inkml:trace contextRef="#ctx0" brushRef="#br0">250 1 24575,'-1'15'0,"-1"0"0,0 0 0,-5 16 0,-5 37 0,12-63 0,-1 21 0,0 0 0,-2-1 0,-1 1 0,-1 0 0,-1-1 0,-10 26 0,16-49-4,-1 0 0,0-1 0,0 1 0,0 0 0,0-1-1,0 1 1,-1-1 0,1 1 0,0-1 0,-1 0 0,1 1 0,-1-1-1,1 0 1,-1 0 0,1 0 0,-1 0 0,0-1 0,0 1 0,0 0-1,1-1 1,-5 2 0,2-2 22,0 0-1,0 0 1,0 0-1,1-1 1,-1 1-1,0-1 1,0 0-1,0 0 1,0-1-1,-4-1 1,-9-6-265,0-1 0,1 0 0,-23-19 0,31 23-232,-4-3-6347</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4T03:40:09.510"/>
    </inkml:context>
    <inkml:brush xml:id="br0">
      <inkml:brushProperty name="width" value="0.05" units="cm"/>
      <inkml:brushProperty name="height" value="0.05" units="cm"/>
      <inkml:brushProperty name="color" value="#E71224"/>
    </inkml:brush>
  </inkml:definitions>
  <inkml:trace contextRef="#ctx0" brushRef="#br0">1403 724 24575,'0'0'0,"1"-1"0,-1 0 0,0 0 0,0 0 0,1 0 0,-1 1 0,0-1 0,1 0 0,-1 0 0,1 1 0,-1-1 0,1 0 0,-1 1 0,1-1 0,-1 0 0,1 1 0,0-1 0,-1 1 0,1-1 0,0 1 0,-1-1 0,1 1 0,0 0 0,0-1 0,0 1 0,-1 0 0,1 0 0,0-1 0,0 1 0,0 0 0,0 0 0,0 0 0,-1 0 0,2 0 0,39 2 0,-25-1 0,14-2 0,-1-1 0,-1 2 0,1 0 0,44 8 0,-16 3 0,-21-3 0,1-1 0,-1-3 0,39 1 0,-52-4 0,-1 1 0,31 7 0,-29-4 0,47 2 0,-40-5 0,47 8 0,-48-5 0,50 3 0,25-10 0,80 3 0,-127 9 0,-47-8 0,0 1 0,0-2 0,0 1 0,0-2 0,0 1 0,0-1 0,0-1 0,12-2 0,244-39 0,-199 32 0,33-2 0,68-13 0,-65 13 0,-71 7 0,48-2 0,-55 8 0,0 1 0,32 8 0,-31-5 0,53 2 0,16-5 0,172-5 0,-124-21 0,-129 22 0,0-2 0,0 0 0,0-1 0,-1 0 0,0-1 0,0-1 0,-1 0 0,1-1 0,-2 0 0,1-1 0,15-15 0,-20 17 0,0-1 0,-1 0 0,0-1 0,0 0 0,0 0 0,-2 0 0,1-1 0,-1 0 0,0 0 0,-1 0 0,0-1 0,-1 1 0,0-1 0,-1 0 0,0 0 0,1-13 0,-3 15 0,0 0 0,-1 0 0,1 0 0,-2 0 0,1 0 0,-1 0 0,-1 1 0,0-1 0,0 1 0,0 0 0,-1 0 0,0 0 0,-11-15 0,6 12 0,-2 0 0,1 0 0,-2 1 0,1 0 0,-1 1 0,-1 0 0,-20-10 0,15 9 0,-11-8 0,-1 2 0,0 1 0,-1 1 0,-1 2 0,-63-16 0,-145-21 0,187 38 0,34 7 0,-1 0 0,-32-2 0,-55-5 0,87 7 0,-2 1 0,1 1 0,0 1 0,0 1 0,-1 1 0,-36 5 0,24 0 0,-1-2 0,0-1 0,-50-3 0,-39 3 0,89 2 0,-57 16 0,1 0 0,45-12 0,16-3 0,0-1 0,-34 0 0,-20 5 0,70-6 0,-1-2 0,1 0 0,-1-1 0,1 0 0,-1-1 0,0-1 0,-17-3 0,-137-19 0,72 12 0,27-1 0,28 5 0,0 2 0,-45-1 0,21 8 0,-86 15 0,75-10 0,-153-6 0,101-3 0,-718 2 0,831 1 0,-1 0 0,0 1 0,1 1 0,0 1 0,-1 1 0,2 0 0,-17 7 0,-108 60 0,32-16 0,95-49 0,1-1 0,0 2 0,0-1 0,1 2 0,-1 0 0,2 0 0,-1 1 0,2 0 0,-1 0 0,1 1 0,1 1 0,0 0 0,1 0 0,0 0 0,0 1 0,-6 20 0,10-23 0,0-1 0,0 1 0,2 0 0,-1 0 0,1 0 0,0 0 0,1 0 0,1 1 0,-1-1 0,1 0 0,1 0 0,0 0 0,0-1 0,1 1 0,1 0 0,-1-1 0,1 0 0,1 0 0,0 0 0,0 0 0,1-1 0,0 0 0,12 13 0,-1-6 0,1 0 0,0-2 0,1 0 0,1-1 0,0-1 0,1-1 0,0 0 0,0-2 0,37 10 0,-18-8 0,1-2 0,0-1 0,71 1 0,14 5 0,-83-7 0,54 0 0,-63-8 0,0-2 0,0-1 0,40-11 0,40-8 0,-53 15 0,-27 3 0,65-3 0,-74 7 0,0-1 0,1-1 0,39-12 0,-49 11 0,0 0 0,1 1 0,-1 1 0,0 1 0,1 0 0,0 1 0,-1 0 0,1 2 0,0 0 0,30 6 0,-44-6-66,2 1-79,0-1 1,0 1 0,0-1-1,0 0 1,0 0 0,1-1 0,-1 0-1,7 0 1,1-3-6682</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4T03:40:11.932"/>
    </inkml:context>
    <inkml:brush xml:id="br0">
      <inkml:brushProperty name="width" value="0.05" units="cm"/>
      <inkml:brushProperty name="height" value="0.05" units="cm"/>
      <inkml:brushProperty name="color" value="#E71224"/>
    </inkml:brush>
  </inkml:definitions>
  <inkml:trace contextRef="#ctx0" brushRef="#br0">688 0 24575,'0'0'0,"1"1"0,0-1 0,0 0 0,-1 1 0,1-1 0,-1 0 0,1 1 0,0-1 0,-1 1 0,1-1 0,-1 1 0,1-1 0,-1 1 0,1-1 0,-1 1 0,0-1 0,1 1 0,-1 0 0,0-1 0,1 1 0,-1 0 0,0-1 0,0 1 0,0 0 0,1 0 0,-1-1 0,0 1 0,0 0 0,0-1 0,0 1 0,0 0 0,0 0 0,0-1 0,-1 1 0,1 0 0,0-1 0,0 1 0,-1 0 0,1-1 0,0 1 0,-1 0 0,1-1 0,0 1 0,-1 0 0,-15 34 0,-160 314 0,60-34 0,82-246 0,-58 90 0,4-10 0,70-114 0,1 1 0,2 1 0,2 0 0,-16 70 0,-15 70 0,20-88 0,11-59-1365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4T03:40:12.580"/>
    </inkml:context>
    <inkml:brush xml:id="br0">
      <inkml:brushProperty name="width" value="0.05" units="cm"/>
      <inkml:brushProperty name="height" value="0.05" units="cm"/>
      <inkml:brushProperty name="color" value="#E71224"/>
    </inkml:brush>
  </inkml:definitions>
  <inkml:trace contextRef="#ctx0" brushRef="#br0">1 0 24575,'1'28'0,"2"1"0,8 32 0,-2-11 0,16 75 0,-24-119 0,0 1 0,0-1 0,1 0 0,0 0 0,0 1 0,1-1 0,-1 0 0,1-1 0,1 1 0,5 8 0,-7-12 0,-1-1 0,1 1 0,-1-1 0,1 0 0,0 1 0,0-1 0,0 0 0,0 0 0,0 0 0,0 0 0,0 0 0,0-1 0,0 1 0,0-1 0,0 1 0,0-1 0,1 0 0,-1 1 0,0-1 0,0 0 0,0-1 0,1 1 0,-1 0 0,0-1 0,0 1 0,0-1 0,0 0 0,0 1 0,0-1 0,0 0 0,0 0 0,0-1 0,0 1 0,3-3 0,9-6 0,0-2 0,20-21 0,16-12 0,-34 32-65,29-19-1235,-30 26-5526</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F7A68B-2147-4530-A223-B52F807CFC24}" type="datetimeFigureOut">
              <a:rPr lang="en-US" smtClean="0"/>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D27995-C159-40BE-9CDD-29154AB90CC9}" type="slidenum">
              <a:rPr lang="en-US" smtClean="0"/>
              <a:t>‹#›</a:t>
            </a:fld>
            <a:endParaRPr lang="en-US"/>
          </a:p>
        </p:txBody>
      </p:sp>
    </p:spTree>
    <p:extLst>
      <p:ext uri="{BB962C8B-B14F-4D97-AF65-F5344CB8AC3E}">
        <p14:creationId xmlns:p14="http://schemas.microsoft.com/office/powerpoint/2010/main" val="647680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F7A68B-2147-4530-A223-B52F807CFC24}" type="datetimeFigureOut">
              <a:rPr lang="en-US" smtClean="0"/>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D27995-C159-40BE-9CDD-29154AB90CC9}" type="slidenum">
              <a:rPr lang="en-US" smtClean="0"/>
              <a:t>‹#›</a:t>
            </a:fld>
            <a:endParaRPr lang="en-US"/>
          </a:p>
        </p:txBody>
      </p:sp>
    </p:spTree>
    <p:extLst>
      <p:ext uri="{BB962C8B-B14F-4D97-AF65-F5344CB8AC3E}">
        <p14:creationId xmlns:p14="http://schemas.microsoft.com/office/powerpoint/2010/main" val="3793233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EEF7A68B-2147-4530-A223-B52F807CFC24}" type="datetimeFigureOut">
              <a:rPr lang="en-US" smtClean="0"/>
              <a:t>4/10/2024</a:t>
            </a:fld>
            <a:endParaRPr lang="en-US"/>
          </a:p>
        </p:txBody>
      </p:sp>
      <p:sp>
        <p:nvSpPr>
          <p:cNvPr id="5" name="Footer Placeholder 4"/>
          <p:cNvSpPr>
            <a:spLocks noGrp="1"/>
          </p:cNvSpPr>
          <p:nvPr>
            <p:ph type="ftr" sz="quarter" idx="11"/>
          </p:nvPr>
        </p:nvSpPr>
        <p:spPr>
          <a:xfrm>
            <a:off x="3776135" y="6422854"/>
            <a:ext cx="4279669" cy="365125"/>
          </a:xfrm>
        </p:spPr>
        <p:txBody>
          <a:bodyPr/>
          <a:lstStyle/>
          <a:p>
            <a:endParaRPr lang="en-US"/>
          </a:p>
        </p:txBody>
      </p:sp>
      <p:sp>
        <p:nvSpPr>
          <p:cNvPr id="6" name="Slide Number Placeholder 5"/>
          <p:cNvSpPr>
            <a:spLocks noGrp="1"/>
          </p:cNvSpPr>
          <p:nvPr>
            <p:ph type="sldNum" sz="quarter" idx="12"/>
          </p:nvPr>
        </p:nvSpPr>
        <p:spPr>
          <a:xfrm>
            <a:off x="8073048" y="6422854"/>
            <a:ext cx="879759" cy="365125"/>
          </a:xfrm>
        </p:spPr>
        <p:txBody>
          <a:bodyPr/>
          <a:lstStyle/>
          <a:p>
            <a:fld id="{F5D27995-C159-40BE-9CDD-29154AB90CC9}" type="slidenum">
              <a:rPr lang="en-US" smtClean="0"/>
              <a:t>‹#›</a:t>
            </a:fld>
            <a:endParaRPr lang="en-US"/>
          </a:p>
        </p:txBody>
      </p:sp>
    </p:spTree>
    <p:extLst>
      <p:ext uri="{BB962C8B-B14F-4D97-AF65-F5344CB8AC3E}">
        <p14:creationId xmlns:p14="http://schemas.microsoft.com/office/powerpoint/2010/main" val="272100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F7A68B-2147-4530-A223-B52F807CFC24}" type="datetimeFigureOut">
              <a:rPr lang="en-US" smtClean="0"/>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D27995-C159-40BE-9CDD-29154AB90CC9}" type="slidenum">
              <a:rPr lang="en-US" smtClean="0"/>
              <a:t>‹#›</a:t>
            </a:fld>
            <a:endParaRPr lang="en-US"/>
          </a:p>
        </p:txBody>
      </p:sp>
    </p:spTree>
    <p:extLst>
      <p:ext uri="{BB962C8B-B14F-4D97-AF65-F5344CB8AC3E}">
        <p14:creationId xmlns:p14="http://schemas.microsoft.com/office/powerpoint/2010/main" val="4284440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EEF7A68B-2147-4530-A223-B52F807CFC24}" type="datetimeFigureOut">
              <a:rPr lang="en-US" smtClean="0"/>
              <a:t>4/10/2024</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F5D27995-C159-40BE-9CDD-29154AB90CC9}" type="slidenum">
              <a:rPr lang="en-US" smtClean="0"/>
              <a:t>‹#›</a:t>
            </a:fld>
            <a:endParaRPr lang="en-US"/>
          </a:p>
        </p:txBody>
      </p:sp>
    </p:spTree>
    <p:extLst>
      <p:ext uri="{BB962C8B-B14F-4D97-AF65-F5344CB8AC3E}">
        <p14:creationId xmlns:p14="http://schemas.microsoft.com/office/powerpoint/2010/main" val="61557463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F7A68B-2147-4530-A223-B52F807CFC24}" type="datetimeFigureOut">
              <a:rPr lang="en-US" smtClean="0"/>
              <a:t>4/10/2024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D27995-C159-40BE-9CDD-29154AB90CC9}" type="slidenum">
              <a:rPr lang="en-US" smtClean="0"/>
              <a:t>‹#›</a:t>
            </a:fld>
            <a:endParaRPr lang="en-US"/>
          </a:p>
        </p:txBody>
      </p:sp>
    </p:spTree>
    <p:extLst>
      <p:ext uri="{BB962C8B-B14F-4D97-AF65-F5344CB8AC3E}">
        <p14:creationId xmlns:p14="http://schemas.microsoft.com/office/powerpoint/2010/main" val="3142856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F7A68B-2147-4530-A223-B52F807CFC24}" type="datetimeFigureOut">
              <a:rPr lang="en-US" smtClean="0"/>
              <a:t>4/10/2024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D27995-C159-40BE-9CDD-29154AB90CC9}" type="slidenum">
              <a:rPr lang="en-US" smtClean="0"/>
              <a:t>‹#›</a:t>
            </a:fld>
            <a:endParaRPr lang="en-US"/>
          </a:p>
        </p:txBody>
      </p:sp>
    </p:spTree>
    <p:extLst>
      <p:ext uri="{BB962C8B-B14F-4D97-AF65-F5344CB8AC3E}">
        <p14:creationId xmlns:p14="http://schemas.microsoft.com/office/powerpoint/2010/main" val="2374682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F7A68B-2147-4530-A223-B52F807CFC24}" type="datetimeFigureOut">
              <a:rPr lang="en-US" smtClean="0"/>
              <a:t>4/10/2024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D27995-C159-40BE-9CDD-29154AB90CC9}" type="slidenum">
              <a:rPr lang="en-US" smtClean="0"/>
              <a:t>‹#›</a:t>
            </a:fld>
            <a:endParaRPr lang="en-US"/>
          </a:p>
        </p:txBody>
      </p:sp>
    </p:spTree>
    <p:extLst>
      <p:ext uri="{BB962C8B-B14F-4D97-AF65-F5344CB8AC3E}">
        <p14:creationId xmlns:p14="http://schemas.microsoft.com/office/powerpoint/2010/main" val="2067882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F7A68B-2147-4530-A223-B52F807CFC24}" type="datetimeFigureOut">
              <a:rPr lang="en-US" smtClean="0"/>
              <a:t>4/10/2024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D27995-C159-40BE-9CDD-29154AB90CC9}" type="slidenum">
              <a:rPr lang="en-US" smtClean="0"/>
              <a:t>‹#›</a:t>
            </a:fld>
            <a:endParaRPr lang="en-US"/>
          </a:p>
        </p:txBody>
      </p:sp>
    </p:spTree>
    <p:extLst>
      <p:ext uri="{BB962C8B-B14F-4D97-AF65-F5344CB8AC3E}">
        <p14:creationId xmlns:p14="http://schemas.microsoft.com/office/powerpoint/2010/main" val="3081614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F7A68B-2147-4530-A223-B52F807CFC24}" type="datetimeFigureOut">
              <a:rPr lang="en-US" smtClean="0"/>
              <a:t>4/10/2024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D27995-C159-40BE-9CDD-29154AB90CC9}" type="slidenum">
              <a:rPr lang="en-US" smtClean="0"/>
              <a:t>‹#›</a:t>
            </a:fld>
            <a:endParaRPr lang="en-US"/>
          </a:p>
        </p:txBody>
      </p:sp>
    </p:spTree>
    <p:extLst>
      <p:ext uri="{BB962C8B-B14F-4D97-AF65-F5344CB8AC3E}">
        <p14:creationId xmlns:p14="http://schemas.microsoft.com/office/powerpoint/2010/main" val="4259897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F7A68B-2147-4530-A223-B52F807CFC24}" type="datetimeFigureOut">
              <a:rPr lang="en-US" smtClean="0"/>
              <a:t>4/10/2024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D27995-C159-40BE-9CDD-29154AB90CC9}" type="slidenum">
              <a:rPr lang="en-US" smtClean="0"/>
              <a:t>‹#›</a:t>
            </a:fld>
            <a:endParaRPr lang="en-US"/>
          </a:p>
        </p:txBody>
      </p:sp>
    </p:spTree>
    <p:extLst>
      <p:ext uri="{BB962C8B-B14F-4D97-AF65-F5344CB8AC3E}">
        <p14:creationId xmlns:p14="http://schemas.microsoft.com/office/powerpoint/2010/main" val="2865061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EEF7A68B-2147-4530-A223-B52F807CFC24}" type="datetimeFigureOut">
              <a:rPr lang="en-US" smtClean="0"/>
              <a:t>4/10/2024</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F5D27995-C159-40BE-9CDD-29154AB90CC9}" type="slidenum">
              <a:rPr lang="en-US" smtClean="0"/>
              <a:t>‹#›</a:t>
            </a:fld>
            <a:endParaRPr lang="en-US"/>
          </a:p>
        </p:txBody>
      </p:sp>
    </p:spTree>
    <p:extLst>
      <p:ext uri="{BB962C8B-B14F-4D97-AF65-F5344CB8AC3E}">
        <p14:creationId xmlns:p14="http://schemas.microsoft.com/office/powerpoint/2010/main" val="3578124133"/>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customXml" Target="../ink/ink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customXml" Target="../ink/ink4.xml"/><Relationship Id="rId7" Type="http://schemas.openxmlformats.org/officeDocument/2006/relationships/customXml" Target="../ink/ink6.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customXml" Target="../ink/ink5.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customXml" Target="../ink/ink7.xml"/><Relationship Id="rId7" Type="http://schemas.openxmlformats.org/officeDocument/2006/relationships/customXml" Target="../ink/ink9.xm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customXml" Target="../ink/ink8.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636FE-E7B5-466C-8433-8776752CF907}"/>
              </a:ext>
            </a:extLst>
          </p:cNvPr>
          <p:cNvSpPr>
            <a:spLocks noGrp="1"/>
          </p:cNvSpPr>
          <p:nvPr>
            <p:ph type="ctrTitle"/>
          </p:nvPr>
        </p:nvSpPr>
        <p:spPr/>
        <p:txBody>
          <a:bodyPr>
            <a:normAutofit fontScale="90000"/>
          </a:bodyPr>
          <a:lstStyle/>
          <a:p>
            <a:r>
              <a:rPr lang="en-US" dirty="0"/>
              <a:t>Preliminary Findings on The Impact of COVID on College Activity</a:t>
            </a:r>
          </a:p>
        </p:txBody>
      </p:sp>
      <p:sp>
        <p:nvSpPr>
          <p:cNvPr id="3" name="Subtitle 2">
            <a:extLst>
              <a:ext uri="{FF2B5EF4-FFF2-40B4-BE49-F238E27FC236}">
                <a16:creationId xmlns:a16="http://schemas.microsoft.com/office/drawing/2014/main" id="{FAE402CB-DB1E-446B-A169-100BCBEAC5A3}"/>
              </a:ext>
            </a:extLst>
          </p:cNvPr>
          <p:cNvSpPr>
            <a:spLocks noGrp="1"/>
          </p:cNvSpPr>
          <p:nvPr>
            <p:ph type="subTitle" idx="1"/>
          </p:nvPr>
        </p:nvSpPr>
        <p:spPr/>
        <p:txBody>
          <a:bodyPr/>
          <a:lstStyle/>
          <a:p>
            <a:r>
              <a:rPr lang="en-US" dirty="0"/>
              <a:t>Based on Google Query Data</a:t>
            </a:r>
          </a:p>
        </p:txBody>
      </p:sp>
    </p:spTree>
    <p:extLst>
      <p:ext uri="{BB962C8B-B14F-4D97-AF65-F5344CB8AC3E}">
        <p14:creationId xmlns:p14="http://schemas.microsoft.com/office/powerpoint/2010/main" val="21449082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8CD071-7937-4196-B5F7-196D380A6C5A}"/>
              </a:ext>
            </a:extLst>
          </p:cNvPr>
          <p:cNvSpPr>
            <a:spLocks noGrp="1"/>
          </p:cNvSpPr>
          <p:nvPr>
            <p:ph idx="1"/>
          </p:nvPr>
        </p:nvSpPr>
        <p:spPr/>
        <p:txBody>
          <a:bodyPr/>
          <a:lstStyle/>
          <a:p>
            <a:r>
              <a:rPr lang="en-US" dirty="0"/>
              <a:t>Those results suggest that for students in school, as a result of covid and the additional difficulties in attending school, there was an increase in efforts to do better in school rather than withdrawing from school.</a:t>
            </a:r>
          </a:p>
        </p:txBody>
      </p:sp>
    </p:spTree>
    <p:extLst>
      <p:ext uri="{BB962C8B-B14F-4D97-AF65-F5344CB8AC3E}">
        <p14:creationId xmlns:p14="http://schemas.microsoft.com/office/powerpoint/2010/main" val="639887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48143E-BA04-49EB-B03A-0CAA8FF5FA6D}"/>
              </a:ext>
            </a:extLst>
          </p:cNvPr>
          <p:cNvSpPr>
            <a:spLocks noGrp="1"/>
          </p:cNvSpPr>
          <p:nvPr>
            <p:ph idx="1"/>
          </p:nvPr>
        </p:nvSpPr>
        <p:spPr/>
        <p:txBody>
          <a:bodyPr/>
          <a:lstStyle/>
          <a:p>
            <a:r>
              <a:rPr lang="en-US" dirty="0"/>
              <a:t>If college enrollment dropped due to Covid, it seems reasonable to connect that with the additional financial strain from</a:t>
            </a:r>
            <a:r>
              <a:rPr lang="en-US" baseline="0" dirty="0"/>
              <a:t> the pandemic.</a:t>
            </a:r>
            <a:endParaRPr lang="en-US" dirty="0"/>
          </a:p>
          <a:p>
            <a:r>
              <a:rPr lang="en-US" dirty="0"/>
              <a:t>If covid affected the earning power of the population, it would likely have a disproportionate</a:t>
            </a:r>
            <a:r>
              <a:rPr lang="en-US" baseline="0" dirty="0"/>
              <a:t> effect on the lower income population, and that might be reflected in a stark decrease in community college enrollment due to covid.</a:t>
            </a:r>
            <a:endParaRPr lang="en-US" dirty="0"/>
          </a:p>
        </p:txBody>
      </p:sp>
    </p:spTree>
    <p:extLst>
      <p:ext uri="{BB962C8B-B14F-4D97-AF65-F5344CB8AC3E}">
        <p14:creationId xmlns:p14="http://schemas.microsoft.com/office/powerpoint/2010/main" val="918824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82FEB-0195-412B-9940-A1BF9F24D578}"/>
              </a:ext>
            </a:extLst>
          </p:cNvPr>
          <p:cNvSpPr>
            <a:spLocks noGrp="1"/>
          </p:cNvSpPr>
          <p:nvPr>
            <p:ph type="title"/>
          </p:nvPr>
        </p:nvSpPr>
        <p:spPr/>
        <p:txBody>
          <a:bodyPr/>
          <a:lstStyle/>
          <a:p>
            <a:r>
              <a:rPr lang="en-US" dirty="0"/>
              <a:t>Interest in Community College</a:t>
            </a:r>
          </a:p>
        </p:txBody>
      </p:sp>
      <p:pic>
        <p:nvPicPr>
          <p:cNvPr id="5" name="Content Placeholder 4">
            <a:extLst>
              <a:ext uri="{FF2B5EF4-FFF2-40B4-BE49-F238E27FC236}">
                <a16:creationId xmlns:a16="http://schemas.microsoft.com/office/drawing/2014/main" id="{B16E600B-F96A-4D2E-A61C-289BBCE4E5FD}"/>
              </a:ext>
            </a:extLst>
          </p:cNvPr>
          <p:cNvPicPr>
            <a:picLocks noGrp="1" noChangeAspect="1"/>
          </p:cNvPicPr>
          <p:nvPr>
            <p:ph idx="1"/>
          </p:nvPr>
        </p:nvPicPr>
        <p:blipFill>
          <a:blip r:embed="rId2"/>
          <a:stretch>
            <a:fillRect/>
          </a:stretch>
        </p:blipFill>
        <p:spPr>
          <a:xfrm>
            <a:off x="1558689" y="2011363"/>
            <a:ext cx="9073035" cy="4206875"/>
          </a:xfr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4852A8B5-130A-4C31-80CA-EF1CB9F36DC4}"/>
                  </a:ext>
                </a:extLst>
              </p14:cNvPr>
              <p14:cNvContentPartPr/>
              <p14:nvPr/>
            </p14:nvContentPartPr>
            <p14:xfrm>
              <a:off x="7436297" y="3848863"/>
              <a:ext cx="133200" cy="2324520"/>
            </p14:xfrm>
          </p:contentPart>
        </mc:Choice>
        <mc:Fallback xmlns="">
          <p:pic>
            <p:nvPicPr>
              <p:cNvPr id="6" name="Ink 5">
                <a:extLst>
                  <a:ext uri="{FF2B5EF4-FFF2-40B4-BE49-F238E27FC236}">
                    <a16:creationId xmlns:a16="http://schemas.microsoft.com/office/drawing/2014/main" id="{4852A8B5-130A-4C31-80CA-EF1CB9F36DC4}"/>
                  </a:ext>
                </a:extLst>
              </p:cNvPr>
              <p:cNvPicPr/>
              <p:nvPr/>
            </p:nvPicPr>
            <p:blipFill>
              <a:blip r:embed="rId4"/>
              <a:stretch>
                <a:fillRect/>
              </a:stretch>
            </p:blipFill>
            <p:spPr>
              <a:xfrm>
                <a:off x="7427297" y="3839863"/>
                <a:ext cx="150840" cy="2342160"/>
              </a:xfrm>
              <a:prstGeom prst="rect">
                <a:avLst/>
              </a:prstGeom>
            </p:spPr>
          </p:pic>
        </mc:Fallback>
      </mc:AlternateContent>
    </p:spTree>
    <p:extLst>
      <p:ext uri="{BB962C8B-B14F-4D97-AF65-F5344CB8AC3E}">
        <p14:creationId xmlns:p14="http://schemas.microsoft.com/office/powerpoint/2010/main" val="864240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9AF401-DD74-447C-93CB-D944F333FC30}"/>
              </a:ext>
            </a:extLst>
          </p:cNvPr>
          <p:cNvSpPr>
            <a:spLocks noGrp="1"/>
          </p:cNvSpPr>
          <p:nvPr>
            <p:ph idx="1"/>
          </p:nvPr>
        </p:nvSpPr>
        <p:spPr/>
        <p:txBody>
          <a:bodyPr/>
          <a:lstStyle/>
          <a:p>
            <a:r>
              <a:rPr lang="en-US" dirty="0"/>
              <a:t>That result seems to indicate that interest in community college rose with</a:t>
            </a:r>
            <a:r>
              <a:rPr lang="en-US" baseline="0" dirty="0"/>
              <a:t> covid! </a:t>
            </a:r>
          </a:p>
          <a:p>
            <a:r>
              <a:rPr lang="en-US" baseline="0" dirty="0"/>
              <a:t>Naturally, interest in community college isn’t the same as actual enrollment in community college, but it </a:t>
            </a:r>
            <a:r>
              <a:rPr lang="en-US" dirty="0"/>
              <a:t>seems significant</a:t>
            </a:r>
            <a:r>
              <a:rPr lang="en-US" baseline="0" dirty="0"/>
              <a:t>.</a:t>
            </a:r>
          </a:p>
        </p:txBody>
      </p:sp>
      <p:sp>
        <p:nvSpPr>
          <p:cNvPr id="4" name="Title 1">
            <a:extLst>
              <a:ext uri="{FF2B5EF4-FFF2-40B4-BE49-F238E27FC236}">
                <a16:creationId xmlns:a16="http://schemas.microsoft.com/office/drawing/2014/main" id="{7038E7E3-A83C-60B5-02C9-BE0AA0E35D16}"/>
              </a:ext>
            </a:extLst>
          </p:cNvPr>
          <p:cNvSpPr>
            <a:spLocks noGrp="1"/>
          </p:cNvSpPr>
          <p:nvPr>
            <p:ph type="title"/>
          </p:nvPr>
        </p:nvSpPr>
        <p:spPr>
          <a:xfrm>
            <a:off x="1203325" y="284163"/>
            <a:ext cx="9783763" cy="1508125"/>
          </a:xfrm>
        </p:spPr>
        <p:txBody>
          <a:bodyPr/>
          <a:lstStyle/>
          <a:p>
            <a:r>
              <a:rPr lang="en-US" dirty="0"/>
              <a:t>Interest in Community College</a:t>
            </a:r>
          </a:p>
        </p:txBody>
      </p:sp>
    </p:spTree>
    <p:extLst>
      <p:ext uri="{BB962C8B-B14F-4D97-AF65-F5344CB8AC3E}">
        <p14:creationId xmlns:p14="http://schemas.microsoft.com/office/powerpoint/2010/main" val="465391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50CE4E-4CE8-4F53-9E3A-84F3E3C621B9}"/>
              </a:ext>
            </a:extLst>
          </p:cNvPr>
          <p:cNvSpPr>
            <a:spLocks noGrp="1"/>
          </p:cNvSpPr>
          <p:nvPr>
            <p:ph idx="1"/>
          </p:nvPr>
        </p:nvSpPr>
        <p:spPr/>
        <p:txBody>
          <a:bodyPr/>
          <a:lstStyle/>
          <a:p>
            <a:r>
              <a:rPr lang="en-US" dirty="0"/>
              <a:t>If Covid is responsible</a:t>
            </a:r>
            <a:r>
              <a:rPr lang="en-US" baseline="0" dirty="0"/>
              <a:t> for deterring students from attending college, due to financial hardship, there ought to be an increase in FAFSA applications. (FAFSA is the federal government financial aid application.) </a:t>
            </a:r>
            <a:endParaRPr lang="en-US" dirty="0"/>
          </a:p>
        </p:txBody>
      </p:sp>
      <p:sp>
        <p:nvSpPr>
          <p:cNvPr id="4" name="Title 1">
            <a:extLst>
              <a:ext uri="{FF2B5EF4-FFF2-40B4-BE49-F238E27FC236}">
                <a16:creationId xmlns:a16="http://schemas.microsoft.com/office/drawing/2014/main" id="{7FC69A20-0150-6A7B-D1D5-2D152A6C225A}"/>
              </a:ext>
            </a:extLst>
          </p:cNvPr>
          <p:cNvSpPr>
            <a:spLocks noGrp="1"/>
          </p:cNvSpPr>
          <p:nvPr>
            <p:ph type="title"/>
          </p:nvPr>
        </p:nvSpPr>
        <p:spPr>
          <a:xfrm>
            <a:off x="1203325" y="284163"/>
            <a:ext cx="9783763" cy="1508125"/>
          </a:xfrm>
        </p:spPr>
        <p:txBody>
          <a:bodyPr/>
          <a:lstStyle/>
          <a:p>
            <a:r>
              <a:rPr lang="en-US" dirty="0"/>
              <a:t>FAFSA application</a:t>
            </a:r>
          </a:p>
        </p:txBody>
      </p:sp>
    </p:spTree>
    <p:extLst>
      <p:ext uri="{BB962C8B-B14F-4D97-AF65-F5344CB8AC3E}">
        <p14:creationId xmlns:p14="http://schemas.microsoft.com/office/powerpoint/2010/main" val="359929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4E301-D202-495F-9778-9E538F28B759}"/>
              </a:ext>
            </a:extLst>
          </p:cNvPr>
          <p:cNvSpPr>
            <a:spLocks noGrp="1"/>
          </p:cNvSpPr>
          <p:nvPr>
            <p:ph type="title"/>
          </p:nvPr>
        </p:nvSpPr>
        <p:spPr/>
        <p:txBody>
          <a:bodyPr/>
          <a:lstStyle/>
          <a:p>
            <a:r>
              <a:rPr lang="en-US" dirty="0"/>
              <a:t>FAFSA application</a:t>
            </a:r>
          </a:p>
        </p:txBody>
      </p:sp>
      <p:pic>
        <p:nvPicPr>
          <p:cNvPr id="5" name="Content Placeholder 4">
            <a:extLst>
              <a:ext uri="{FF2B5EF4-FFF2-40B4-BE49-F238E27FC236}">
                <a16:creationId xmlns:a16="http://schemas.microsoft.com/office/drawing/2014/main" id="{5E79A5D6-BFA0-49C0-8355-8BA8462D88BF}"/>
              </a:ext>
            </a:extLst>
          </p:cNvPr>
          <p:cNvPicPr>
            <a:picLocks noGrp="1" noChangeAspect="1"/>
          </p:cNvPicPr>
          <p:nvPr>
            <p:ph idx="1"/>
          </p:nvPr>
        </p:nvPicPr>
        <p:blipFill>
          <a:blip r:embed="rId2"/>
          <a:stretch>
            <a:fillRect/>
          </a:stretch>
        </p:blipFill>
        <p:spPr>
          <a:xfrm>
            <a:off x="1386742" y="2011363"/>
            <a:ext cx="9416928" cy="4206875"/>
          </a:xfr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509B2D6C-0F1C-4370-9C7D-65E5BFC666FD}"/>
                  </a:ext>
                </a:extLst>
              </p14:cNvPr>
              <p14:cNvContentPartPr/>
              <p14:nvPr/>
            </p14:nvContentPartPr>
            <p14:xfrm>
              <a:off x="7304537" y="4750663"/>
              <a:ext cx="154080" cy="1410120"/>
            </p14:xfrm>
          </p:contentPart>
        </mc:Choice>
        <mc:Fallback xmlns="">
          <p:pic>
            <p:nvPicPr>
              <p:cNvPr id="6" name="Ink 5">
                <a:extLst>
                  <a:ext uri="{FF2B5EF4-FFF2-40B4-BE49-F238E27FC236}">
                    <a16:creationId xmlns:a16="http://schemas.microsoft.com/office/drawing/2014/main" id="{509B2D6C-0F1C-4370-9C7D-65E5BFC666FD}"/>
                  </a:ext>
                </a:extLst>
              </p:cNvPr>
              <p:cNvPicPr/>
              <p:nvPr/>
            </p:nvPicPr>
            <p:blipFill>
              <a:blip r:embed="rId4"/>
              <a:stretch>
                <a:fillRect/>
              </a:stretch>
            </p:blipFill>
            <p:spPr>
              <a:xfrm>
                <a:off x="7295537" y="4742023"/>
                <a:ext cx="171720" cy="1427760"/>
              </a:xfrm>
              <a:prstGeom prst="rect">
                <a:avLst/>
              </a:prstGeom>
            </p:spPr>
          </p:pic>
        </mc:Fallback>
      </mc:AlternateContent>
    </p:spTree>
    <p:extLst>
      <p:ext uri="{BB962C8B-B14F-4D97-AF65-F5344CB8AC3E}">
        <p14:creationId xmlns:p14="http://schemas.microsoft.com/office/powerpoint/2010/main" val="33354801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C19B67-BBE0-4649-BAE2-A91B16CF2951}"/>
              </a:ext>
            </a:extLst>
          </p:cNvPr>
          <p:cNvSpPr>
            <a:spLocks noGrp="1"/>
          </p:cNvSpPr>
          <p:nvPr>
            <p:ph idx="1"/>
          </p:nvPr>
        </p:nvSpPr>
        <p:spPr/>
        <p:txBody>
          <a:bodyPr/>
          <a:lstStyle/>
          <a:p>
            <a:r>
              <a:rPr lang="en-US" dirty="0"/>
              <a:t>That</a:t>
            </a:r>
            <a:r>
              <a:rPr lang="en-US" baseline="0" dirty="0"/>
              <a:t> spike is interesting, as it occurs in early October 2021, when the FAFSA opens for the following year. Perhaps it suggests that the popular attitude is to apply to college in greater force than previously, making any dip in applications only temporary.</a:t>
            </a:r>
          </a:p>
          <a:p>
            <a:r>
              <a:rPr lang="en-US" baseline="0" dirty="0"/>
              <a:t>On the other hand, there ought to be a commensurate spike in interest in other, miscellaneous financial aid over the same time, but the following graph shows that actually there has been a steady decline since covid.</a:t>
            </a:r>
            <a:endParaRPr lang="en-US" dirty="0"/>
          </a:p>
        </p:txBody>
      </p:sp>
      <p:sp>
        <p:nvSpPr>
          <p:cNvPr id="4" name="Title 1">
            <a:extLst>
              <a:ext uri="{FF2B5EF4-FFF2-40B4-BE49-F238E27FC236}">
                <a16:creationId xmlns:a16="http://schemas.microsoft.com/office/drawing/2014/main" id="{FE00791C-1C02-4ED5-1E22-C6F6D8B87784}"/>
              </a:ext>
            </a:extLst>
          </p:cNvPr>
          <p:cNvSpPr>
            <a:spLocks noGrp="1"/>
          </p:cNvSpPr>
          <p:nvPr>
            <p:ph type="title"/>
          </p:nvPr>
        </p:nvSpPr>
        <p:spPr>
          <a:xfrm>
            <a:off x="1203325" y="284163"/>
            <a:ext cx="9783763" cy="1508125"/>
          </a:xfrm>
        </p:spPr>
        <p:txBody>
          <a:bodyPr/>
          <a:lstStyle/>
          <a:p>
            <a:r>
              <a:rPr lang="en-US" dirty="0"/>
              <a:t>FAFSA application</a:t>
            </a:r>
          </a:p>
        </p:txBody>
      </p:sp>
    </p:spTree>
    <p:extLst>
      <p:ext uri="{BB962C8B-B14F-4D97-AF65-F5344CB8AC3E}">
        <p14:creationId xmlns:p14="http://schemas.microsoft.com/office/powerpoint/2010/main" val="23043249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4E453-EF4D-4FD4-9023-12A28E407BF7}"/>
              </a:ext>
            </a:extLst>
          </p:cNvPr>
          <p:cNvSpPr>
            <a:spLocks noGrp="1"/>
          </p:cNvSpPr>
          <p:nvPr>
            <p:ph type="title"/>
          </p:nvPr>
        </p:nvSpPr>
        <p:spPr/>
        <p:txBody>
          <a:bodyPr/>
          <a:lstStyle/>
          <a:p>
            <a:r>
              <a:rPr lang="en-US" dirty="0"/>
              <a:t>Financial Aid</a:t>
            </a:r>
          </a:p>
        </p:txBody>
      </p:sp>
      <p:pic>
        <p:nvPicPr>
          <p:cNvPr id="5" name="Content Placeholder 4">
            <a:extLst>
              <a:ext uri="{FF2B5EF4-FFF2-40B4-BE49-F238E27FC236}">
                <a16:creationId xmlns:a16="http://schemas.microsoft.com/office/drawing/2014/main" id="{948B13D5-DCAD-4876-B7B4-E3DFE30A1573}"/>
              </a:ext>
            </a:extLst>
          </p:cNvPr>
          <p:cNvPicPr>
            <a:picLocks noGrp="1" noChangeAspect="1"/>
          </p:cNvPicPr>
          <p:nvPr>
            <p:ph idx="1"/>
          </p:nvPr>
        </p:nvPicPr>
        <p:blipFill>
          <a:blip r:embed="rId2"/>
          <a:stretch>
            <a:fillRect/>
          </a:stretch>
        </p:blipFill>
        <p:spPr>
          <a:xfrm>
            <a:off x="1564117" y="2011363"/>
            <a:ext cx="9062178" cy="4206875"/>
          </a:xfrm>
        </p:spPr>
      </p:pic>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839C43FD-ED65-4A36-8A08-192C35B92CE3}"/>
                  </a:ext>
                </a:extLst>
              </p14:cNvPr>
              <p14:cNvContentPartPr/>
              <p14:nvPr/>
            </p14:nvContentPartPr>
            <p14:xfrm>
              <a:off x="7305977" y="3961903"/>
              <a:ext cx="158040" cy="2153520"/>
            </p14:xfrm>
          </p:contentPart>
        </mc:Choice>
        <mc:Fallback xmlns="">
          <p:pic>
            <p:nvPicPr>
              <p:cNvPr id="7" name="Ink 6">
                <a:extLst>
                  <a:ext uri="{FF2B5EF4-FFF2-40B4-BE49-F238E27FC236}">
                    <a16:creationId xmlns:a16="http://schemas.microsoft.com/office/drawing/2014/main" id="{839C43FD-ED65-4A36-8A08-192C35B92CE3}"/>
                  </a:ext>
                </a:extLst>
              </p:cNvPr>
              <p:cNvPicPr/>
              <p:nvPr/>
            </p:nvPicPr>
            <p:blipFill>
              <a:blip r:embed="rId4"/>
              <a:stretch>
                <a:fillRect/>
              </a:stretch>
            </p:blipFill>
            <p:spPr>
              <a:xfrm>
                <a:off x="7296977" y="3952903"/>
                <a:ext cx="175680" cy="2171160"/>
              </a:xfrm>
              <a:prstGeom prst="rect">
                <a:avLst/>
              </a:prstGeom>
            </p:spPr>
          </p:pic>
        </mc:Fallback>
      </mc:AlternateContent>
    </p:spTree>
    <p:extLst>
      <p:ext uri="{BB962C8B-B14F-4D97-AF65-F5344CB8AC3E}">
        <p14:creationId xmlns:p14="http://schemas.microsoft.com/office/powerpoint/2010/main" val="2027369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736AD-FC5E-4D58-9796-D2D59345C006}"/>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E85C02E8-7FF5-4E44-A5FC-33992FDED6FA}"/>
              </a:ext>
            </a:extLst>
          </p:cNvPr>
          <p:cNvSpPr>
            <a:spLocks noGrp="1"/>
          </p:cNvSpPr>
          <p:nvPr>
            <p:ph idx="1"/>
          </p:nvPr>
        </p:nvSpPr>
        <p:spPr/>
        <p:txBody>
          <a:bodyPr>
            <a:normAutofit/>
          </a:bodyPr>
          <a:lstStyle/>
          <a:p>
            <a:r>
              <a:rPr lang="en-US" dirty="0"/>
              <a:t>Although the direct polling of all colleges for their enrollment</a:t>
            </a:r>
            <a:r>
              <a:rPr lang="en-US" baseline="0" dirty="0"/>
              <a:t> numbers is likely to reveal the effect of Covid on enrollment, we can study indirect indicators of underlying motivators from Google, and try to determine:</a:t>
            </a:r>
          </a:p>
        </p:txBody>
      </p:sp>
    </p:spTree>
    <p:extLst>
      <p:ext uri="{BB962C8B-B14F-4D97-AF65-F5344CB8AC3E}">
        <p14:creationId xmlns:p14="http://schemas.microsoft.com/office/powerpoint/2010/main" val="20608935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3679B-33AF-4978-A259-154F11E0E2F5}"/>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73CA5294-507E-4BF9-BA1F-71BDE0DBF8B9}"/>
              </a:ext>
            </a:extLst>
          </p:cNvPr>
          <p:cNvSpPr>
            <a:spLocks noGrp="1"/>
          </p:cNvSpPr>
          <p:nvPr>
            <p:ph idx="1"/>
          </p:nvPr>
        </p:nvSpPr>
        <p:spPr/>
        <p:txBody>
          <a:bodyPr>
            <a:normAutofit/>
          </a:bodyPr>
          <a:lstStyle/>
          <a:p>
            <a:pPr lvl="1"/>
            <a:r>
              <a:rPr lang="en-US" baseline="0" dirty="0"/>
              <a:t>whether online programs are positively affected; </a:t>
            </a:r>
          </a:p>
          <a:p>
            <a:pPr lvl="3"/>
            <a:r>
              <a:rPr lang="en-US" baseline="0" dirty="0"/>
              <a:t>Not really- there seems to be a decline in interest</a:t>
            </a:r>
          </a:p>
          <a:p>
            <a:pPr lvl="1"/>
            <a:r>
              <a:rPr lang="en-US" baseline="0" dirty="0"/>
              <a:t>whether community colleges are specifically affected; </a:t>
            </a:r>
          </a:p>
          <a:p>
            <a:pPr lvl="3"/>
            <a:r>
              <a:rPr lang="en-US" baseline="0" dirty="0"/>
              <a:t>Surprisingly, they seem to garner greater interest since Covid</a:t>
            </a:r>
          </a:p>
          <a:p>
            <a:pPr lvl="1"/>
            <a:r>
              <a:rPr lang="en-US" baseline="0" dirty="0"/>
              <a:t>whether finances have inspired prospective students to look for more financial aid; </a:t>
            </a:r>
          </a:p>
          <a:p>
            <a:pPr lvl="3"/>
            <a:r>
              <a:rPr lang="en-US" baseline="0" dirty="0"/>
              <a:t>Hard to determine: FAFSA maybe yes, but other aid- no</a:t>
            </a:r>
          </a:p>
          <a:p>
            <a:pPr lvl="1"/>
            <a:r>
              <a:rPr lang="en-US" baseline="0" dirty="0"/>
              <a:t>whether students tend to drop out of school more readily due to the pandemic: </a:t>
            </a:r>
          </a:p>
          <a:p>
            <a:pPr lvl="3"/>
            <a:r>
              <a:rPr lang="en-US" dirty="0"/>
              <a:t>Evidently, not really- possibly greater dropout rate, but even greater</a:t>
            </a:r>
            <a:r>
              <a:rPr lang="en-US" baseline="0" dirty="0"/>
              <a:t> efforts in overcoming obstacles</a:t>
            </a:r>
            <a:endParaRPr lang="en-US" dirty="0"/>
          </a:p>
        </p:txBody>
      </p:sp>
    </p:spTree>
    <p:extLst>
      <p:ext uri="{BB962C8B-B14F-4D97-AF65-F5344CB8AC3E}">
        <p14:creationId xmlns:p14="http://schemas.microsoft.com/office/powerpoint/2010/main" val="300241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C6C273-652E-4EBC-8FE1-03B099F07AE4}"/>
              </a:ext>
            </a:extLst>
          </p:cNvPr>
          <p:cNvSpPr>
            <a:spLocks noGrp="1"/>
          </p:cNvSpPr>
          <p:nvPr>
            <p:ph idx="1"/>
          </p:nvPr>
        </p:nvSpPr>
        <p:spPr/>
        <p:txBody>
          <a:bodyPr/>
          <a:lstStyle/>
          <a:p>
            <a:r>
              <a:rPr lang="en-US" dirty="0"/>
              <a:t>Several</a:t>
            </a:r>
            <a:r>
              <a:rPr lang="en-US" baseline="0" dirty="0"/>
              <a:t> organizations report that due to the pandemic, college enrollments are much lower than normal</a:t>
            </a:r>
          </a:p>
          <a:p>
            <a:r>
              <a:rPr lang="en-US" baseline="0" dirty="0"/>
              <a:t>Perhaps this implies that </a:t>
            </a:r>
            <a:r>
              <a:rPr lang="en-US" i="1" baseline="0" dirty="0"/>
              <a:t>all</a:t>
            </a:r>
            <a:r>
              <a:rPr lang="en-US" baseline="0" dirty="0"/>
              <a:t> college settings are under-enrolled, but perhaps there is a change in the enrollments in certain kinds of schools.</a:t>
            </a:r>
          </a:p>
          <a:p>
            <a:r>
              <a:rPr lang="en-US" baseline="0" dirty="0"/>
              <a:t>Also, it might be that financial hardship is responsible for the changes, but perhaps not.</a:t>
            </a:r>
          </a:p>
        </p:txBody>
      </p:sp>
    </p:spTree>
    <p:extLst>
      <p:ext uri="{BB962C8B-B14F-4D97-AF65-F5344CB8AC3E}">
        <p14:creationId xmlns:p14="http://schemas.microsoft.com/office/powerpoint/2010/main" val="4079924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FCA155-1B6A-40FD-AD90-FE82D35FB36D}"/>
              </a:ext>
            </a:extLst>
          </p:cNvPr>
          <p:cNvSpPr>
            <a:spLocks noGrp="1"/>
          </p:cNvSpPr>
          <p:nvPr>
            <p:ph idx="1"/>
          </p:nvPr>
        </p:nvSpPr>
        <p:spPr/>
        <p:txBody>
          <a:bodyPr/>
          <a:lstStyle/>
          <a:p>
            <a:r>
              <a:rPr lang="en-US" dirty="0"/>
              <a:t>It might seem that students interested in college will find programs</a:t>
            </a:r>
            <a:r>
              <a:rPr lang="en-US" baseline="0" dirty="0"/>
              <a:t> that are remote in order to avoid Covid disruptions, and that there might be an increase in those programs.</a:t>
            </a:r>
          </a:p>
          <a:p>
            <a:r>
              <a:rPr lang="en-US" baseline="0" dirty="0"/>
              <a:t>Instead of polling the enrollments of online programs, we can check Google for queries of “college online” to infer whether interest in online programs has</a:t>
            </a:r>
            <a:r>
              <a:rPr lang="en-US" dirty="0"/>
              <a:t> grown or not since Covid.</a:t>
            </a:r>
          </a:p>
        </p:txBody>
      </p:sp>
    </p:spTree>
    <p:extLst>
      <p:ext uri="{BB962C8B-B14F-4D97-AF65-F5344CB8AC3E}">
        <p14:creationId xmlns:p14="http://schemas.microsoft.com/office/powerpoint/2010/main" val="2364689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8B655-EFE1-4A3C-B448-377F11B35952}"/>
              </a:ext>
            </a:extLst>
          </p:cNvPr>
          <p:cNvSpPr>
            <a:spLocks noGrp="1"/>
          </p:cNvSpPr>
          <p:nvPr>
            <p:ph type="title"/>
          </p:nvPr>
        </p:nvSpPr>
        <p:spPr/>
        <p:txBody>
          <a:bodyPr/>
          <a:lstStyle/>
          <a:p>
            <a:r>
              <a:rPr lang="en-US" dirty="0"/>
              <a:t>Interest in Online College</a:t>
            </a:r>
          </a:p>
        </p:txBody>
      </p:sp>
      <p:pic>
        <p:nvPicPr>
          <p:cNvPr id="5" name="Content Placeholder 4">
            <a:extLst>
              <a:ext uri="{FF2B5EF4-FFF2-40B4-BE49-F238E27FC236}">
                <a16:creationId xmlns:a16="http://schemas.microsoft.com/office/drawing/2014/main" id="{44FE60DA-8D56-43F8-9C78-ACC92878C95F}"/>
              </a:ext>
            </a:extLst>
          </p:cNvPr>
          <p:cNvPicPr>
            <a:picLocks noGrp="1" noChangeAspect="1"/>
          </p:cNvPicPr>
          <p:nvPr>
            <p:ph idx="1"/>
          </p:nvPr>
        </p:nvPicPr>
        <p:blipFill>
          <a:blip r:embed="rId2"/>
          <a:stretch>
            <a:fillRect/>
          </a:stretch>
        </p:blipFill>
        <p:spPr>
          <a:xfrm>
            <a:off x="1628270" y="2011363"/>
            <a:ext cx="8933873" cy="4206875"/>
          </a:xfr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A4153B8B-EE91-498A-9358-ECB60B8D6FF1}"/>
                  </a:ext>
                </a:extLst>
              </p14:cNvPr>
              <p14:cNvContentPartPr/>
              <p14:nvPr/>
            </p14:nvContentPartPr>
            <p14:xfrm>
              <a:off x="7483097" y="3813943"/>
              <a:ext cx="123480" cy="1807560"/>
            </p14:xfrm>
          </p:contentPart>
        </mc:Choice>
        <mc:Fallback xmlns="">
          <p:pic>
            <p:nvPicPr>
              <p:cNvPr id="6" name="Ink 5">
                <a:extLst>
                  <a:ext uri="{FF2B5EF4-FFF2-40B4-BE49-F238E27FC236}">
                    <a16:creationId xmlns:a16="http://schemas.microsoft.com/office/drawing/2014/main" id="{A4153B8B-EE91-498A-9358-ECB60B8D6FF1}"/>
                  </a:ext>
                </a:extLst>
              </p:cNvPr>
              <p:cNvPicPr/>
              <p:nvPr/>
            </p:nvPicPr>
            <p:blipFill>
              <a:blip r:embed="rId4"/>
              <a:stretch>
                <a:fillRect/>
              </a:stretch>
            </p:blipFill>
            <p:spPr>
              <a:xfrm>
                <a:off x="7474457" y="3804943"/>
                <a:ext cx="141120" cy="1825200"/>
              </a:xfrm>
              <a:prstGeom prst="rect">
                <a:avLst/>
              </a:prstGeom>
            </p:spPr>
          </p:pic>
        </mc:Fallback>
      </mc:AlternateContent>
    </p:spTree>
    <p:extLst>
      <p:ext uri="{BB962C8B-B14F-4D97-AF65-F5344CB8AC3E}">
        <p14:creationId xmlns:p14="http://schemas.microsoft.com/office/powerpoint/2010/main" val="2744179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3AB62D-5FEC-40A2-9875-2428A07945A0}"/>
              </a:ext>
            </a:extLst>
          </p:cNvPr>
          <p:cNvSpPr>
            <a:spLocks noGrp="1"/>
          </p:cNvSpPr>
          <p:nvPr>
            <p:ph idx="1"/>
          </p:nvPr>
        </p:nvSpPr>
        <p:spPr/>
        <p:txBody>
          <a:bodyPr/>
          <a:lstStyle/>
          <a:p>
            <a:r>
              <a:rPr lang="en-US" dirty="0"/>
              <a:t>That result seems to indicate that interest</a:t>
            </a:r>
            <a:r>
              <a:rPr lang="en-US" baseline="0" dirty="0"/>
              <a:t> in online programs declined with covid, rather than increased.</a:t>
            </a:r>
          </a:p>
          <a:p>
            <a:r>
              <a:rPr lang="en-US" baseline="0" dirty="0"/>
              <a:t>Perhaps this is attributable to a more significant drop in interest in college altogether, that the greater appeal of online programs was unable to overcome.</a:t>
            </a:r>
          </a:p>
          <a:p>
            <a:r>
              <a:rPr lang="en-US" baseline="0" dirty="0"/>
              <a:t>If so, then there would perhaps also be a heightened college dropout rate for the same reason.</a:t>
            </a:r>
          </a:p>
        </p:txBody>
      </p:sp>
      <p:sp>
        <p:nvSpPr>
          <p:cNvPr id="4" name="Title 1">
            <a:extLst>
              <a:ext uri="{FF2B5EF4-FFF2-40B4-BE49-F238E27FC236}">
                <a16:creationId xmlns:a16="http://schemas.microsoft.com/office/drawing/2014/main" id="{65D6EEAD-D512-903B-1C8A-86691BC13C28}"/>
              </a:ext>
            </a:extLst>
          </p:cNvPr>
          <p:cNvSpPr>
            <a:spLocks noGrp="1"/>
          </p:cNvSpPr>
          <p:nvPr>
            <p:ph type="title"/>
          </p:nvPr>
        </p:nvSpPr>
        <p:spPr>
          <a:xfrm>
            <a:off x="1202919" y="284176"/>
            <a:ext cx="9784080" cy="1508760"/>
          </a:xfrm>
        </p:spPr>
        <p:txBody>
          <a:bodyPr/>
          <a:lstStyle/>
          <a:p>
            <a:r>
              <a:rPr lang="en-US" dirty="0"/>
              <a:t>Interest in Online College</a:t>
            </a:r>
          </a:p>
        </p:txBody>
      </p:sp>
    </p:spTree>
    <p:extLst>
      <p:ext uri="{BB962C8B-B14F-4D97-AF65-F5344CB8AC3E}">
        <p14:creationId xmlns:p14="http://schemas.microsoft.com/office/powerpoint/2010/main" val="3668136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E0DAB-150A-4DEA-80B0-8EAC8BEEA496}"/>
              </a:ext>
            </a:extLst>
          </p:cNvPr>
          <p:cNvSpPr>
            <a:spLocks noGrp="1"/>
          </p:cNvSpPr>
          <p:nvPr>
            <p:ph type="title"/>
          </p:nvPr>
        </p:nvSpPr>
        <p:spPr/>
        <p:txBody>
          <a:bodyPr/>
          <a:lstStyle/>
          <a:p>
            <a:r>
              <a:rPr lang="en-US" dirty="0"/>
              <a:t>Withdrawing from College</a:t>
            </a:r>
          </a:p>
        </p:txBody>
      </p:sp>
      <p:pic>
        <p:nvPicPr>
          <p:cNvPr id="5" name="Content Placeholder 4">
            <a:extLst>
              <a:ext uri="{FF2B5EF4-FFF2-40B4-BE49-F238E27FC236}">
                <a16:creationId xmlns:a16="http://schemas.microsoft.com/office/drawing/2014/main" id="{7E3594C3-9EB2-4F3D-BAF5-1C89B2E2C7C0}"/>
              </a:ext>
            </a:extLst>
          </p:cNvPr>
          <p:cNvPicPr>
            <a:picLocks noGrp="1" noChangeAspect="1"/>
          </p:cNvPicPr>
          <p:nvPr>
            <p:ph idx="1"/>
          </p:nvPr>
        </p:nvPicPr>
        <p:blipFill>
          <a:blip r:embed="rId2"/>
          <a:stretch>
            <a:fillRect/>
          </a:stretch>
        </p:blipFill>
        <p:spPr>
          <a:xfrm>
            <a:off x="1517137" y="2011363"/>
            <a:ext cx="9156139" cy="4206875"/>
          </a:xfr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372AD5C3-FDDB-4709-A003-A4C6BAC2920B}"/>
                  </a:ext>
                </a:extLst>
              </p14:cNvPr>
              <p14:cNvContentPartPr/>
              <p14:nvPr/>
            </p14:nvContentPartPr>
            <p14:xfrm>
              <a:off x="8268257" y="4274023"/>
              <a:ext cx="511200" cy="343080"/>
            </p14:xfrm>
          </p:contentPart>
        </mc:Choice>
        <mc:Fallback xmlns="">
          <p:pic>
            <p:nvPicPr>
              <p:cNvPr id="6" name="Ink 5">
                <a:extLst>
                  <a:ext uri="{FF2B5EF4-FFF2-40B4-BE49-F238E27FC236}">
                    <a16:creationId xmlns:a16="http://schemas.microsoft.com/office/drawing/2014/main" id="{372AD5C3-FDDB-4709-A003-A4C6BAC2920B}"/>
                  </a:ext>
                </a:extLst>
              </p:cNvPr>
              <p:cNvPicPr/>
              <p:nvPr/>
            </p:nvPicPr>
            <p:blipFill>
              <a:blip r:embed="rId4"/>
              <a:stretch>
                <a:fillRect/>
              </a:stretch>
            </p:blipFill>
            <p:spPr>
              <a:xfrm>
                <a:off x="8259617" y="4265383"/>
                <a:ext cx="528840" cy="3607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4C9722B9-C7BB-4686-BAB0-8BB429FFF22D}"/>
                  </a:ext>
                </a:extLst>
              </p14:cNvPr>
              <p14:cNvContentPartPr/>
              <p14:nvPr/>
            </p14:nvContentPartPr>
            <p14:xfrm>
              <a:off x="9658217" y="4205263"/>
              <a:ext cx="795600" cy="358200"/>
            </p14:xfrm>
          </p:contentPart>
        </mc:Choice>
        <mc:Fallback xmlns="">
          <p:pic>
            <p:nvPicPr>
              <p:cNvPr id="7" name="Ink 6">
                <a:extLst>
                  <a:ext uri="{FF2B5EF4-FFF2-40B4-BE49-F238E27FC236}">
                    <a16:creationId xmlns:a16="http://schemas.microsoft.com/office/drawing/2014/main" id="{4C9722B9-C7BB-4686-BAB0-8BB429FFF22D}"/>
                  </a:ext>
                </a:extLst>
              </p:cNvPr>
              <p:cNvPicPr/>
              <p:nvPr/>
            </p:nvPicPr>
            <p:blipFill>
              <a:blip r:embed="rId6"/>
              <a:stretch>
                <a:fillRect/>
              </a:stretch>
            </p:blipFill>
            <p:spPr>
              <a:xfrm>
                <a:off x="9649217" y="4196263"/>
                <a:ext cx="813240" cy="375840"/>
              </a:xfrm>
              <a:prstGeom prst="rect">
                <a:avLst/>
              </a:prstGeom>
            </p:spPr>
          </p:pic>
        </mc:Fallback>
      </mc:AlternateContent>
    </p:spTree>
    <p:extLst>
      <p:ext uri="{BB962C8B-B14F-4D97-AF65-F5344CB8AC3E}">
        <p14:creationId xmlns:p14="http://schemas.microsoft.com/office/powerpoint/2010/main" val="2059679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10612-1842-4B67-81D3-6E955AEEE5B1}"/>
              </a:ext>
            </a:extLst>
          </p:cNvPr>
          <p:cNvSpPr>
            <a:spLocks noGrp="1"/>
          </p:cNvSpPr>
          <p:nvPr>
            <p:ph idx="1"/>
          </p:nvPr>
        </p:nvSpPr>
        <p:spPr/>
        <p:txBody>
          <a:bodyPr>
            <a:normAutofit/>
          </a:bodyPr>
          <a:lstStyle/>
          <a:p>
            <a:r>
              <a:rPr lang="en-US" dirty="0"/>
              <a:t>That result seems to imply, although not very strongly, that interest in withdrawing from college increased with covid, which might be expected if covid made</a:t>
            </a:r>
            <a:r>
              <a:rPr lang="en-US" baseline="0" dirty="0"/>
              <a:t> attending college unreasonably difficult.</a:t>
            </a:r>
          </a:p>
          <a:p>
            <a:r>
              <a:rPr lang="en-US" baseline="0" dirty="0"/>
              <a:t>However, it might be more informative to examine the relative responses to difficulty, considering the two alternatives: doing better in college, vs. withdrawing from college, as shown in the two comparison searches below: the first in the two years since covid, and the second the three years previously.</a:t>
            </a:r>
            <a:endParaRPr lang="en-US" dirty="0"/>
          </a:p>
        </p:txBody>
      </p:sp>
      <p:sp>
        <p:nvSpPr>
          <p:cNvPr id="4" name="Title 1">
            <a:extLst>
              <a:ext uri="{FF2B5EF4-FFF2-40B4-BE49-F238E27FC236}">
                <a16:creationId xmlns:a16="http://schemas.microsoft.com/office/drawing/2014/main" id="{D3B2E19B-1BC6-6A9C-C2A6-555701C058A8}"/>
              </a:ext>
            </a:extLst>
          </p:cNvPr>
          <p:cNvSpPr>
            <a:spLocks noGrp="1"/>
          </p:cNvSpPr>
          <p:nvPr>
            <p:ph type="title"/>
          </p:nvPr>
        </p:nvSpPr>
        <p:spPr>
          <a:xfrm>
            <a:off x="1203325" y="284163"/>
            <a:ext cx="9783763" cy="1508125"/>
          </a:xfrm>
        </p:spPr>
        <p:txBody>
          <a:bodyPr/>
          <a:lstStyle/>
          <a:p>
            <a:r>
              <a:rPr lang="en-US" dirty="0"/>
              <a:t>Withdrawing from College</a:t>
            </a:r>
          </a:p>
        </p:txBody>
      </p:sp>
    </p:spTree>
    <p:extLst>
      <p:ext uri="{BB962C8B-B14F-4D97-AF65-F5344CB8AC3E}">
        <p14:creationId xmlns:p14="http://schemas.microsoft.com/office/powerpoint/2010/main" val="3920434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5B3F1-DF82-47D4-A84F-6F7691B7B00A}"/>
              </a:ext>
            </a:extLst>
          </p:cNvPr>
          <p:cNvSpPr>
            <a:spLocks noGrp="1"/>
          </p:cNvSpPr>
          <p:nvPr>
            <p:ph type="title"/>
          </p:nvPr>
        </p:nvSpPr>
        <p:spPr/>
        <p:txBody>
          <a:bodyPr/>
          <a:lstStyle/>
          <a:p>
            <a:r>
              <a:rPr lang="en-US" dirty="0"/>
              <a:t>Comparing “withdraw from college”</a:t>
            </a:r>
            <a:r>
              <a:rPr lang="en-US" baseline="0" dirty="0"/>
              <a:t> to “Do Better in College”</a:t>
            </a:r>
            <a:endParaRPr lang="en-US" dirty="0"/>
          </a:p>
        </p:txBody>
      </p:sp>
      <p:pic>
        <p:nvPicPr>
          <p:cNvPr id="5" name="Content Placeholder 4">
            <a:extLst>
              <a:ext uri="{FF2B5EF4-FFF2-40B4-BE49-F238E27FC236}">
                <a16:creationId xmlns:a16="http://schemas.microsoft.com/office/drawing/2014/main" id="{2C08F83F-939E-4332-8F4D-CB4E55274484}"/>
              </a:ext>
            </a:extLst>
          </p:cNvPr>
          <p:cNvPicPr>
            <a:picLocks noGrp="1" noChangeAspect="1"/>
          </p:cNvPicPr>
          <p:nvPr>
            <p:ph idx="1"/>
          </p:nvPr>
        </p:nvPicPr>
        <p:blipFill>
          <a:blip r:embed="rId2"/>
          <a:stretch>
            <a:fillRect/>
          </a:stretch>
        </p:blipFill>
        <p:spPr>
          <a:xfrm>
            <a:off x="1349951" y="2011363"/>
            <a:ext cx="9490510" cy="4206875"/>
          </a:xfrm>
        </p:spPr>
      </p:pic>
      <mc:AlternateContent xmlns:mc="http://schemas.openxmlformats.org/markup-compatibility/2006">
        <mc:Choice xmlns:p14="http://schemas.microsoft.com/office/powerpoint/2010/main" Requires="p14">
          <p:contentPart p14:bwMode="auto" r:id="rId3">
            <p14:nvContentPartPr>
              <p14:cNvPr id="7" name="Ink 6">
                <a:extLst>
                  <a:ext uri="{FF2B5EF4-FFF2-40B4-BE49-F238E27FC236}">
                    <a16:creationId xmlns:a16="http://schemas.microsoft.com/office/drawing/2014/main" id="{95CC50C0-78B4-4E73-984A-D5B62B6BD500}"/>
                  </a:ext>
                </a:extLst>
              </p14:cNvPr>
              <p14:cNvContentPartPr/>
              <p14:nvPr/>
            </p14:nvContentPartPr>
            <p14:xfrm>
              <a:off x="2667017" y="2827383"/>
              <a:ext cx="1670760" cy="417960"/>
            </p14:xfrm>
          </p:contentPart>
        </mc:Choice>
        <mc:Fallback>
          <p:pic>
            <p:nvPicPr>
              <p:cNvPr id="7" name="Ink 6">
                <a:extLst>
                  <a:ext uri="{FF2B5EF4-FFF2-40B4-BE49-F238E27FC236}">
                    <a16:creationId xmlns:a16="http://schemas.microsoft.com/office/drawing/2014/main" id="{95CC50C0-78B4-4E73-984A-D5B62B6BD500}"/>
                  </a:ext>
                </a:extLst>
              </p:cNvPr>
              <p:cNvPicPr/>
              <p:nvPr/>
            </p:nvPicPr>
            <p:blipFill>
              <a:blip r:embed="rId4"/>
              <a:stretch>
                <a:fillRect/>
              </a:stretch>
            </p:blipFill>
            <p:spPr>
              <a:xfrm>
                <a:off x="2658019" y="2818383"/>
                <a:ext cx="1688396" cy="435600"/>
              </a:xfrm>
              <a:prstGeom prst="rect">
                <a:avLst/>
              </a:prstGeom>
            </p:spPr>
          </p:pic>
        </mc:Fallback>
      </mc:AlternateContent>
      <p:grpSp>
        <p:nvGrpSpPr>
          <p:cNvPr id="10" name="Group 9">
            <a:extLst>
              <a:ext uri="{FF2B5EF4-FFF2-40B4-BE49-F238E27FC236}">
                <a16:creationId xmlns:a16="http://schemas.microsoft.com/office/drawing/2014/main" id="{B5A0DD76-B7FA-4AB0-B4D2-8BF8D9CC0468}"/>
              </a:ext>
            </a:extLst>
          </p:cNvPr>
          <p:cNvGrpSpPr/>
          <p:nvPr/>
        </p:nvGrpSpPr>
        <p:grpSpPr>
          <a:xfrm>
            <a:off x="2083857" y="5050663"/>
            <a:ext cx="139680" cy="442440"/>
            <a:chOff x="1941617" y="4989703"/>
            <a:chExt cx="139680" cy="442440"/>
          </a:xfrm>
        </p:grpSpPr>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0AF35CB0-CE9F-482C-B378-70888729B63E}"/>
                    </a:ext>
                  </a:extLst>
                </p14:cNvPr>
                <p14:cNvContentPartPr/>
                <p14:nvPr/>
              </p14:nvContentPartPr>
              <p14:xfrm>
                <a:off x="1941617" y="4989703"/>
                <a:ext cx="89640" cy="372600"/>
              </p14:xfrm>
            </p:contentPart>
          </mc:Choice>
          <mc:Fallback xmlns="">
            <p:pic>
              <p:nvPicPr>
                <p:cNvPr id="8" name="Ink 7">
                  <a:extLst>
                    <a:ext uri="{FF2B5EF4-FFF2-40B4-BE49-F238E27FC236}">
                      <a16:creationId xmlns:a16="http://schemas.microsoft.com/office/drawing/2014/main" id="{0AF35CB0-CE9F-482C-B378-70888729B63E}"/>
                    </a:ext>
                  </a:extLst>
                </p:cNvPr>
                <p:cNvPicPr/>
                <p:nvPr/>
              </p:nvPicPr>
              <p:blipFill>
                <a:blip r:embed="rId6"/>
                <a:stretch>
                  <a:fillRect/>
                </a:stretch>
              </p:blipFill>
              <p:spPr>
                <a:xfrm>
                  <a:off x="1932977" y="4980703"/>
                  <a:ext cx="107280" cy="3902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1C4D63B9-2348-4E85-BB64-0BCDFE6CCF2E}"/>
                    </a:ext>
                  </a:extLst>
                </p14:cNvPr>
                <p14:cNvContentPartPr/>
                <p14:nvPr/>
              </p14:nvContentPartPr>
              <p14:xfrm>
                <a:off x="1991297" y="5294263"/>
                <a:ext cx="90000" cy="137880"/>
              </p14:xfrm>
            </p:contentPart>
          </mc:Choice>
          <mc:Fallback xmlns="">
            <p:pic>
              <p:nvPicPr>
                <p:cNvPr id="9" name="Ink 8">
                  <a:extLst>
                    <a:ext uri="{FF2B5EF4-FFF2-40B4-BE49-F238E27FC236}">
                      <a16:creationId xmlns:a16="http://schemas.microsoft.com/office/drawing/2014/main" id="{1C4D63B9-2348-4E85-BB64-0BCDFE6CCF2E}"/>
                    </a:ext>
                  </a:extLst>
                </p:cNvPr>
                <p:cNvPicPr/>
                <p:nvPr/>
              </p:nvPicPr>
              <p:blipFill>
                <a:blip r:embed="rId8"/>
                <a:stretch>
                  <a:fillRect/>
                </a:stretch>
              </p:blipFill>
              <p:spPr>
                <a:xfrm>
                  <a:off x="1982297" y="5285623"/>
                  <a:ext cx="107640" cy="155520"/>
                </a:xfrm>
                <a:prstGeom prst="rect">
                  <a:avLst/>
                </a:prstGeom>
              </p:spPr>
            </p:pic>
          </mc:Fallback>
        </mc:AlternateContent>
      </p:grpSp>
    </p:spTree>
    <p:extLst>
      <p:ext uri="{BB962C8B-B14F-4D97-AF65-F5344CB8AC3E}">
        <p14:creationId xmlns:p14="http://schemas.microsoft.com/office/powerpoint/2010/main" val="3879774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35C21D2-6A9A-4282-9AEC-D0A927883B97}"/>
              </a:ext>
            </a:extLst>
          </p:cNvPr>
          <p:cNvPicPr>
            <a:picLocks noGrp="1" noChangeAspect="1"/>
          </p:cNvPicPr>
          <p:nvPr>
            <p:ph idx="1"/>
          </p:nvPr>
        </p:nvPicPr>
        <p:blipFill>
          <a:blip r:embed="rId2"/>
          <a:stretch>
            <a:fillRect/>
          </a:stretch>
        </p:blipFill>
        <p:spPr>
          <a:xfrm>
            <a:off x="1422400" y="1966949"/>
            <a:ext cx="9314607" cy="4281451"/>
          </a:xfrm>
        </p:spPr>
      </p:pic>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416AF5C4-615E-4BAF-8686-8A4AE1D2EB92}"/>
                  </a:ext>
                </a:extLst>
              </p14:cNvPr>
              <p14:cNvContentPartPr/>
              <p14:nvPr/>
            </p14:nvContentPartPr>
            <p14:xfrm>
              <a:off x="2786537" y="2897223"/>
              <a:ext cx="1656000" cy="304920"/>
            </p14:xfrm>
          </p:contentPart>
        </mc:Choice>
        <mc:Fallback>
          <p:pic>
            <p:nvPicPr>
              <p:cNvPr id="6" name="Ink 5">
                <a:extLst>
                  <a:ext uri="{FF2B5EF4-FFF2-40B4-BE49-F238E27FC236}">
                    <a16:creationId xmlns:a16="http://schemas.microsoft.com/office/drawing/2014/main" id="{416AF5C4-615E-4BAF-8686-8A4AE1D2EB92}"/>
                  </a:ext>
                </a:extLst>
              </p:cNvPr>
              <p:cNvPicPr/>
              <p:nvPr/>
            </p:nvPicPr>
            <p:blipFill>
              <a:blip r:embed="rId4"/>
              <a:stretch>
                <a:fillRect/>
              </a:stretch>
            </p:blipFill>
            <p:spPr>
              <a:xfrm>
                <a:off x="2777537" y="2888223"/>
                <a:ext cx="1673640" cy="322560"/>
              </a:xfrm>
              <a:prstGeom prst="rect">
                <a:avLst/>
              </a:prstGeom>
            </p:spPr>
          </p:pic>
        </mc:Fallback>
      </mc:AlternateContent>
      <p:grpSp>
        <p:nvGrpSpPr>
          <p:cNvPr id="9" name="Group 8">
            <a:extLst>
              <a:ext uri="{FF2B5EF4-FFF2-40B4-BE49-F238E27FC236}">
                <a16:creationId xmlns:a16="http://schemas.microsoft.com/office/drawing/2014/main" id="{9A3867B7-816C-448E-A9FE-DCB2C2ECCDF0}"/>
              </a:ext>
            </a:extLst>
          </p:cNvPr>
          <p:cNvGrpSpPr/>
          <p:nvPr/>
        </p:nvGrpSpPr>
        <p:grpSpPr>
          <a:xfrm>
            <a:off x="2018577" y="4754743"/>
            <a:ext cx="326880" cy="661320"/>
            <a:chOff x="1845857" y="4693783"/>
            <a:chExt cx="326880" cy="661320"/>
          </a:xfrm>
        </p:grpSpPr>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8238E83F-C7BF-4104-A16C-2FAA8049EB02}"/>
                    </a:ext>
                  </a:extLst>
                </p14:cNvPr>
                <p14:cNvContentPartPr/>
                <p14:nvPr/>
              </p14:nvContentPartPr>
              <p14:xfrm>
                <a:off x="1920737" y="4693783"/>
                <a:ext cx="252000" cy="594720"/>
              </p14:xfrm>
            </p:contentPart>
          </mc:Choice>
          <mc:Fallback xmlns="">
            <p:pic>
              <p:nvPicPr>
                <p:cNvPr id="7" name="Ink 6">
                  <a:extLst>
                    <a:ext uri="{FF2B5EF4-FFF2-40B4-BE49-F238E27FC236}">
                      <a16:creationId xmlns:a16="http://schemas.microsoft.com/office/drawing/2014/main" id="{8238E83F-C7BF-4104-A16C-2FAA8049EB02}"/>
                    </a:ext>
                  </a:extLst>
                </p:cNvPr>
                <p:cNvPicPr/>
                <p:nvPr/>
              </p:nvPicPr>
              <p:blipFill>
                <a:blip r:embed="rId6"/>
                <a:stretch>
                  <a:fillRect/>
                </a:stretch>
              </p:blipFill>
              <p:spPr>
                <a:xfrm>
                  <a:off x="1912097" y="4684783"/>
                  <a:ext cx="269640" cy="6123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38408358-9AA3-410F-9060-DE200CD59A81}"/>
                    </a:ext>
                  </a:extLst>
                </p14:cNvPr>
                <p14:cNvContentPartPr/>
                <p14:nvPr/>
              </p14:nvContentPartPr>
              <p14:xfrm>
                <a:off x="1845857" y="5216143"/>
                <a:ext cx="122760" cy="138960"/>
              </p14:xfrm>
            </p:contentPart>
          </mc:Choice>
          <mc:Fallback xmlns="">
            <p:pic>
              <p:nvPicPr>
                <p:cNvPr id="8" name="Ink 7">
                  <a:extLst>
                    <a:ext uri="{FF2B5EF4-FFF2-40B4-BE49-F238E27FC236}">
                      <a16:creationId xmlns:a16="http://schemas.microsoft.com/office/drawing/2014/main" id="{38408358-9AA3-410F-9060-DE200CD59A81}"/>
                    </a:ext>
                  </a:extLst>
                </p:cNvPr>
                <p:cNvPicPr/>
                <p:nvPr/>
              </p:nvPicPr>
              <p:blipFill>
                <a:blip r:embed="rId8"/>
                <a:stretch>
                  <a:fillRect/>
                </a:stretch>
              </p:blipFill>
              <p:spPr>
                <a:xfrm>
                  <a:off x="1837217" y="5207143"/>
                  <a:ext cx="140400" cy="156600"/>
                </a:xfrm>
                <a:prstGeom prst="rect">
                  <a:avLst/>
                </a:prstGeom>
              </p:spPr>
            </p:pic>
          </mc:Fallback>
        </mc:AlternateContent>
      </p:grpSp>
      <p:sp>
        <p:nvSpPr>
          <p:cNvPr id="4" name="Title 1">
            <a:extLst>
              <a:ext uri="{FF2B5EF4-FFF2-40B4-BE49-F238E27FC236}">
                <a16:creationId xmlns:a16="http://schemas.microsoft.com/office/drawing/2014/main" id="{57D6B7B2-BFC7-9D0B-F435-0D79A3FD94BE}"/>
              </a:ext>
            </a:extLst>
          </p:cNvPr>
          <p:cNvSpPr>
            <a:spLocks noGrp="1"/>
          </p:cNvSpPr>
          <p:nvPr>
            <p:ph type="title"/>
          </p:nvPr>
        </p:nvSpPr>
        <p:spPr>
          <a:xfrm>
            <a:off x="1203325" y="284163"/>
            <a:ext cx="9783763" cy="1508125"/>
          </a:xfrm>
        </p:spPr>
        <p:txBody>
          <a:bodyPr/>
          <a:lstStyle/>
          <a:p>
            <a:r>
              <a:rPr lang="en-US" dirty="0"/>
              <a:t>Comparing “withdraw from college”</a:t>
            </a:r>
            <a:r>
              <a:rPr lang="en-US" baseline="0" dirty="0"/>
              <a:t> to “Do Better in College”</a:t>
            </a:r>
            <a:endParaRPr lang="en-US" dirty="0"/>
          </a:p>
        </p:txBody>
      </p:sp>
    </p:spTree>
    <p:extLst>
      <p:ext uri="{BB962C8B-B14F-4D97-AF65-F5344CB8AC3E}">
        <p14:creationId xmlns:p14="http://schemas.microsoft.com/office/powerpoint/2010/main" val="19688218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TM03090430[[fn=Banded]]</Template>
  <TotalTime>469</TotalTime>
  <Words>744</Words>
  <Application>Microsoft Office PowerPoint</Application>
  <PresentationFormat>Widescreen</PresentationFormat>
  <Paragraphs>43</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Corbel</vt:lpstr>
      <vt:lpstr>Wingdings</vt:lpstr>
      <vt:lpstr>Banded</vt:lpstr>
      <vt:lpstr>Preliminary Findings on The Impact of COVID on College Activity</vt:lpstr>
      <vt:lpstr>PowerPoint Presentation</vt:lpstr>
      <vt:lpstr>PowerPoint Presentation</vt:lpstr>
      <vt:lpstr>Interest in Online College</vt:lpstr>
      <vt:lpstr>Interest in Online College</vt:lpstr>
      <vt:lpstr>Withdrawing from College</vt:lpstr>
      <vt:lpstr>Withdrawing from College</vt:lpstr>
      <vt:lpstr>Comparing “withdraw from college” to “Do Better in College”</vt:lpstr>
      <vt:lpstr>Comparing “withdraw from college” to “Do Better in College”</vt:lpstr>
      <vt:lpstr>PowerPoint Presentation</vt:lpstr>
      <vt:lpstr>PowerPoint Presentation</vt:lpstr>
      <vt:lpstr>Interest in Community College</vt:lpstr>
      <vt:lpstr>Interest in Community College</vt:lpstr>
      <vt:lpstr>FAFSA application</vt:lpstr>
      <vt:lpstr>FAFSA application</vt:lpstr>
      <vt:lpstr>FAFSA application</vt:lpstr>
      <vt:lpstr>Financial Aid</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Preliminary findings on The Impact of COVID on College Activity</dc:title>
  <dc:creator>David Pahmer</dc:creator>
  <cp:lastModifiedBy>David Pahmer</cp:lastModifiedBy>
  <cp:revision>5</cp:revision>
  <dcterms:created xsi:type="dcterms:W3CDTF">2022-01-23T20:48:29Z</dcterms:created>
  <dcterms:modified xsi:type="dcterms:W3CDTF">2024-04-10T13:02:13Z</dcterms:modified>
</cp:coreProperties>
</file>