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7" r:id="rId2"/>
    <p:sldId id="27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39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70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26C8-45C2-4C23-A38A-77BCA7A5DD82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3350B6-E114-421B-A936-D4031556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530" y="1104372"/>
            <a:ext cx="7766936" cy="1646302"/>
          </a:xfrm>
        </p:spPr>
        <p:txBody>
          <a:bodyPr/>
          <a:lstStyle/>
          <a:p>
            <a:pPr algn="ctr"/>
            <a:r>
              <a:rPr lang="en-US" sz="9600" b="1" i="1" dirty="0" err="1"/>
              <a:t>RidePal</a:t>
            </a:r>
            <a:r>
              <a:rPr lang="en-US" sz="9600" b="1" i="1" dirty="0"/>
              <a:t>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65220"/>
            <a:ext cx="7766936" cy="1096899"/>
          </a:xfrm>
        </p:spPr>
        <p:txBody>
          <a:bodyPr>
            <a:normAutofit fontScale="47500" lnSpcReduction="20000"/>
          </a:bodyPr>
          <a:lstStyle/>
          <a:p>
            <a:r>
              <a:rPr lang="bg-BG" sz="4000" dirty="0" smtClean="0"/>
              <a:t>Изготвили:</a:t>
            </a:r>
          </a:p>
          <a:p>
            <a:r>
              <a:rPr lang="bg-BG" sz="4000" dirty="0" smtClean="0"/>
              <a:t>Димитър Пъхнев 61841</a:t>
            </a:r>
          </a:p>
          <a:p>
            <a:r>
              <a:rPr lang="bg-BG" sz="4000" dirty="0" smtClean="0"/>
              <a:t>Бисер Сираков 61867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2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се съхранява информацията на приложението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6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 module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073" y="1903663"/>
            <a:ext cx="6300537" cy="4340643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Тук е разположена по-голямата част от бизнес логиката  на приложението, както и връзката с базата данни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8" y="1688725"/>
            <a:ext cx="4362450" cy="45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module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473" y="2015958"/>
            <a:ext cx="6637421" cy="4351338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Този модул служи а автентикация и оторизация на потребителите на системата. Също така за защита на потребителите от зловредно влиание.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5" y="1181894"/>
            <a:ext cx="33623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0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48" y="397042"/>
            <a:ext cx="10018713" cy="1752599"/>
          </a:xfrm>
        </p:spPr>
        <p:txBody>
          <a:bodyPr/>
          <a:lstStyle/>
          <a:p>
            <a:pPr algn="ctr"/>
            <a:r>
              <a:rPr lang="en-US" dirty="0" smtClean="0"/>
              <a:t>Application module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666" y="1825625"/>
            <a:ext cx="5145505" cy="4351338"/>
          </a:xfrm>
        </p:spPr>
        <p:txBody>
          <a:bodyPr>
            <a:noAutofit/>
          </a:bodyPr>
          <a:lstStyle/>
          <a:p>
            <a:r>
              <a:rPr lang="bg-BG" sz="2800" dirty="0" smtClean="0"/>
              <a:t>Тук е потребителския интерфейс и този модул служи за връзка на клиентите със системата. Изпраща заявки към сървъра и след като сървъра върне резултат представя данните в приемлив за потребителите формат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" y="1517901"/>
            <a:ext cx="4399967" cy="49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Описание на структурите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Внедряване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145824" cy="4526821"/>
          </a:xfrm>
        </p:spPr>
      </p:pic>
    </p:spTree>
    <p:extLst>
      <p:ext uri="{BB962C8B-B14F-4D97-AF65-F5344CB8AC3E}">
        <p14:creationId xmlns:p14="http://schemas.microsoft.com/office/powerpoint/2010/main" val="16905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Внедряване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 smtClean="0"/>
              <a:t>Сървъра контактува с клиенти посредством апликация или уеб сайт. Като апликацията може да се използва на различни  мобилни операционни системи като </a:t>
            </a:r>
            <a:r>
              <a:rPr lang="en-US" sz="2400" dirty="0" smtClean="0"/>
              <a:t>Android , IOS , Windows phone. </a:t>
            </a:r>
            <a:r>
              <a:rPr lang="bg-BG" sz="2400" dirty="0" smtClean="0"/>
              <a:t>А контакта  клиента през уеб сайта ползва уеб браузър. Сървъра контактува с външни системи(карти), като те са интегрирани в приложението. Сървъра също така контактува с базата данни където са всички данни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424687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Клиент-сървър 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Приложението е базирано на клиент-сървър архитектурата. Като връзката клиент-сървър се извършва посредством мобилно приложение или уеб сайт. В този случай клиента на системата са мобилното приложение и уеб сайта, а сървъра е </a:t>
            </a:r>
            <a:r>
              <a:rPr lang="en-US" sz="2800" dirty="0" smtClean="0"/>
              <a:t>Web Server. </a:t>
            </a:r>
            <a:r>
              <a:rPr lang="bg-BG" sz="2800" dirty="0" smtClean="0"/>
              <a:t>Състемата е </a:t>
            </a:r>
            <a:r>
              <a:rPr lang="en-US" sz="2800" dirty="0" smtClean="0"/>
              <a:t>restful </a:t>
            </a:r>
            <a:r>
              <a:rPr lang="bg-BG" sz="2800" dirty="0" smtClean="0"/>
              <a:t>базирана.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05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Бъдещи насоки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800" dirty="0" smtClean="0"/>
              <a:t>Да се разработи десктоп приложение към допълнение на състемата, което да работи на различни операционни системи:</a:t>
            </a:r>
          </a:p>
          <a:p>
            <a:r>
              <a:rPr lang="en-US" sz="2800" dirty="0" smtClean="0"/>
              <a:t>Windows</a:t>
            </a:r>
          </a:p>
          <a:p>
            <a:r>
              <a:rPr lang="en-US" sz="2800" dirty="0" smtClean="0"/>
              <a:t>OSX</a:t>
            </a:r>
          </a:p>
          <a:p>
            <a:r>
              <a:rPr lang="en-US" sz="2800" dirty="0" smtClean="0"/>
              <a:t>Linux</a:t>
            </a:r>
            <a:endParaRPr lang="bg-BG" sz="2800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4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Функционални изисквания</a:t>
            </a:r>
          </a:p>
          <a:p>
            <a:r>
              <a:rPr lang="bg-BG" sz="4000" dirty="0" smtClean="0"/>
              <a:t>Нефункционални изисквания</a:t>
            </a:r>
          </a:p>
          <a:p>
            <a:r>
              <a:rPr lang="bg-BG" sz="4000" dirty="0" smtClean="0"/>
              <a:t>Декомпозиция на модулите</a:t>
            </a:r>
          </a:p>
          <a:p>
            <a:r>
              <a:rPr lang="bg-BG" sz="4000" dirty="0" smtClean="0"/>
              <a:t>Описание на структурите</a:t>
            </a:r>
          </a:p>
          <a:p>
            <a:r>
              <a:rPr lang="bg-BG" sz="4000" dirty="0" smtClean="0"/>
              <a:t>Бъдещи насоки</a:t>
            </a:r>
          </a:p>
          <a:p>
            <a:pPr marL="0" indent="0">
              <a:buNone/>
            </a:pPr>
            <a:endParaRPr lang="bg-BG" sz="4000" dirty="0" smtClean="0"/>
          </a:p>
          <a:p>
            <a:endParaRPr lang="bg-BG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19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Функционални 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1800" dirty="0" smtClean="0"/>
              <a:t>Регистрира потребителски профил</a:t>
            </a:r>
          </a:p>
          <a:p>
            <a:r>
              <a:rPr lang="bg-BG" sz="1800" dirty="0" smtClean="0"/>
              <a:t>Регистриране на МПС със информация за него, включително свързване с потребителски профил</a:t>
            </a:r>
          </a:p>
          <a:p>
            <a:r>
              <a:rPr lang="bg-BG" sz="1800" dirty="0" smtClean="0"/>
              <a:t>Създаване на маршрут</a:t>
            </a:r>
          </a:p>
          <a:p>
            <a:r>
              <a:rPr lang="bg-BG" sz="1800" dirty="0" smtClean="0"/>
              <a:t>Търсене на маршрути</a:t>
            </a:r>
          </a:p>
          <a:p>
            <a:r>
              <a:rPr lang="bg-BG" sz="1800" dirty="0" smtClean="0"/>
              <a:t>Одобряване , отказване и коментари към предложен маршрут</a:t>
            </a:r>
          </a:p>
          <a:p>
            <a:r>
              <a:rPr lang="bg-BG" sz="1800" dirty="0" smtClean="0"/>
              <a:t>Възможност за изпращане на съобщения между потребителите</a:t>
            </a:r>
          </a:p>
          <a:p>
            <a:r>
              <a:rPr lang="en-US" sz="1800" dirty="0" smtClean="0"/>
              <a:t>GPS </a:t>
            </a:r>
            <a:r>
              <a:rPr lang="bg-BG" sz="1800" dirty="0" smtClean="0"/>
              <a:t>връзка и следене на актуална информация от вскички участници в пътуването</a:t>
            </a:r>
          </a:p>
          <a:p>
            <a:r>
              <a:rPr lang="bg-BG" sz="1800" dirty="0" smtClean="0"/>
              <a:t>Предоставяне на възможността за регистър на предишни пътувания</a:t>
            </a:r>
          </a:p>
          <a:p>
            <a:r>
              <a:rPr lang="bg-BG" sz="1800" dirty="0" smtClean="0"/>
              <a:t>Уведомление за предстоящи пътувания</a:t>
            </a:r>
          </a:p>
          <a:p>
            <a:r>
              <a:rPr lang="bg-BG" sz="1800" dirty="0" smtClean="0"/>
              <a:t>Възможност за интеграция с всички познати онлайн услуги за карти и възможност за добавяне</a:t>
            </a:r>
          </a:p>
          <a:p>
            <a:r>
              <a:rPr lang="bg-BG" sz="1800" dirty="0" smtClean="0"/>
              <a:t>Възможност за достъп до системата от браузър и мобилен клиент за </a:t>
            </a:r>
            <a:r>
              <a:rPr lang="en-US" sz="1800" dirty="0" smtClean="0"/>
              <a:t>IOS </a:t>
            </a:r>
            <a:r>
              <a:rPr lang="bg-BG" sz="1800" dirty="0"/>
              <a:t>и</a:t>
            </a:r>
            <a:r>
              <a:rPr lang="en-US" sz="1800" dirty="0" smtClean="0"/>
              <a:t> Android</a:t>
            </a:r>
            <a:endParaRPr lang="bg-BG" sz="1800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4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Нефункционални 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Наличност в работни дни</a:t>
            </a:r>
          </a:p>
          <a:p>
            <a:r>
              <a:rPr lang="bg-BG" dirty="0" smtClean="0"/>
              <a:t>Надеждност в пиковите часове на деня</a:t>
            </a:r>
          </a:p>
          <a:p>
            <a:r>
              <a:rPr lang="bg-BG" dirty="0" smtClean="0"/>
              <a:t>Защита на данните чрез криптиране</a:t>
            </a:r>
          </a:p>
          <a:p>
            <a:r>
              <a:rPr lang="bg-BG" dirty="0" smtClean="0"/>
              <a:t>Лесен за употреба графичен интерфейс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Наличност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Системата има отговорност да е налична в работни дни 100% от времето </a:t>
            </a:r>
          </a:p>
        </p:txBody>
      </p:sp>
    </p:spTree>
    <p:extLst>
      <p:ext uri="{BB962C8B-B14F-4D97-AF65-F5344CB8AC3E}">
        <p14:creationId xmlns:p14="http://schemas.microsoft.com/office/powerpoint/2010/main" val="153122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Сигурност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Системата трябва да разполага с ефективен начин за защита на потребителската информация. Задължително условие е качествено криптиране на данните, за защита от хакерски атаки.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10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устойчивост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Системата трябва да може да устои на голям трафик в пиковите часове на деня. За да постигне максимална вфективност, особено в часовете в които хората се прибират от работа.</a:t>
            </a:r>
          </a:p>
        </p:txBody>
      </p:sp>
    </p:spTree>
    <p:extLst>
      <p:ext uri="{BB962C8B-B14F-4D97-AF65-F5344CB8AC3E}">
        <p14:creationId xmlns:p14="http://schemas.microsoft.com/office/powerpoint/2010/main" val="295356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</a:t>
            </a:r>
            <a:r>
              <a:rPr lang="bg-BG" dirty="0" smtClean="0"/>
              <a:t>адеждност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Системата трябва да е толерантна към проблеми и при възникване на такива да може да се справи бързо с тях без това да афектира действието й или  услугите които предлага.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8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Декомпозиция на модулите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38" y="1722772"/>
            <a:ext cx="7420459" cy="4244891"/>
          </a:xfrm>
        </p:spPr>
      </p:pic>
    </p:spTree>
    <p:extLst>
      <p:ext uri="{BB962C8B-B14F-4D97-AF65-F5344CB8AC3E}">
        <p14:creationId xmlns:p14="http://schemas.microsoft.com/office/powerpoint/2010/main" val="3426717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468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RidePal </vt:lpstr>
      <vt:lpstr>Съдържание</vt:lpstr>
      <vt:lpstr>Функционални изисквания</vt:lpstr>
      <vt:lpstr>Нефункционални изисквания</vt:lpstr>
      <vt:lpstr>Наличност</vt:lpstr>
      <vt:lpstr>Сигурност</vt:lpstr>
      <vt:lpstr>устойчивост</vt:lpstr>
      <vt:lpstr>Надеждност</vt:lpstr>
      <vt:lpstr>Декомпозиция на модулите</vt:lpstr>
      <vt:lpstr>Database module</vt:lpstr>
      <vt:lpstr>Server module </vt:lpstr>
      <vt:lpstr>User module </vt:lpstr>
      <vt:lpstr>Application module </vt:lpstr>
      <vt:lpstr>Описание на структурите</vt:lpstr>
      <vt:lpstr>Внедряване </vt:lpstr>
      <vt:lpstr>Внедряване</vt:lpstr>
      <vt:lpstr>Клиент-сървър архитектура</vt:lpstr>
      <vt:lpstr>Бъдещи насоки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RidePal </dc:title>
  <dc:creator>Dimitar Pahnev</dc:creator>
  <cp:lastModifiedBy>Dimitar Pahnev</cp:lastModifiedBy>
  <cp:revision>11</cp:revision>
  <dcterms:created xsi:type="dcterms:W3CDTF">2016-06-08T22:15:43Z</dcterms:created>
  <dcterms:modified xsi:type="dcterms:W3CDTF">2016-06-09T00:06:46Z</dcterms:modified>
</cp:coreProperties>
</file>