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GlobalSight</a:t>
            </a:r>
            <a:r>
              <a:rPr lang="en-US" altLang="zh-CN" dirty="0" smtClean="0"/>
              <a:t> Automation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Author:Jester</a:t>
            </a:r>
            <a:endParaRPr lang="en-US" altLang="zh-CN" dirty="0" smtClean="0"/>
          </a:p>
          <a:p>
            <a:r>
              <a:rPr lang="en-US" altLang="zh-CN" dirty="0" smtClean="0"/>
              <a:t>2011-5-11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Environment Design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This a draft design. Basic divide into three Stages</a:t>
            </a:r>
            <a:r>
              <a:rPr lang="en-US" altLang="zh-CN" dirty="0" smtClean="0">
                <a:sym typeface="Wingdings" pitchFamily="2" charset="2"/>
              </a:rPr>
              <a:t></a:t>
            </a:r>
          </a:p>
          <a:p>
            <a:r>
              <a:rPr lang="en-US" altLang="zh-CN" dirty="0" smtClean="0">
                <a:sym typeface="Wingdings" pitchFamily="2" charset="2"/>
              </a:rPr>
              <a:t>The “</a:t>
            </a:r>
            <a:r>
              <a:rPr lang="en-US" altLang="zh-CN" dirty="0" smtClean="0">
                <a:solidFill>
                  <a:srgbClr val="00B050"/>
                </a:solidFill>
                <a:sym typeface="Wingdings" pitchFamily="2" charset="2"/>
              </a:rPr>
              <a:t>Green</a:t>
            </a:r>
            <a:r>
              <a:rPr lang="en-US" altLang="zh-CN" dirty="0" smtClean="0">
                <a:sym typeface="Wingdings" pitchFamily="2" charset="2"/>
              </a:rPr>
              <a:t>” part is “Stage 1”.</a:t>
            </a:r>
          </a:p>
          <a:p>
            <a:r>
              <a:rPr lang="en-US" altLang="zh-CN" dirty="0" smtClean="0">
                <a:sym typeface="Wingdings" pitchFamily="2" charset="2"/>
              </a:rPr>
              <a:t>The “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Yellow</a:t>
            </a:r>
            <a:r>
              <a:rPr lang="en-US" altLang="zh-CN" dirty="0" smtClean="0">
                <a:sym typeface="Wingdings" pitchFamily="2" charset="2"/>
              </a:rPr>
              <a:t>” part is “Stage 2”</a:t>
            </a:r>
          </a:p>
          <a:p>
            <a:r>
              <a:rPr lang="en-US" altLang="zh-CN" dirty="0" smtClean="0">
                <a:sym typeface="Wingdings" pitchFamily="2" charset="2"/>
              </a:rPr>
              <a:t>The “</a:t>
            </a:r>
            <a:r>
              <a:rPr lang="en-US" altLang="zh-CN" dirty="0" smtClean="0">
                <a:solidFill>
                  <a:srgbClr val="0070C0"/>
                </a:solidFill>
                <a:sym typeface="Wingdings" pitchFamily="2" charset="2"/>
              </a:rPr>
              <a:t>Blue</a:t>
            </a:r>
            <a:r>
              <a:rPr lang="en-US" altLang="zh-CN" dirty="0" smtClean="0">
                <a:sym typeface="Wingdings" pitchFamily="2" charset="2"/>
              </a:rPr>
              <a:t>”  part is “Stage 3”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97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162962" y="152400"/>
            <a:ext cx="1208638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RC/A(IE)</a:t>
            </a:r>
            <a:endParaRPr lang="zh-CN" altLang="en-US" sz="1000" dirty="0"/>
          </a:p>
        </p:txBody>
      </p:sp>
      <p:sp>
        <p:nvSpPr>
          <p:cNvPr id="3" name="Flowchart: Process 2"/>
          <p:cNvSpPr/>
          <p:nvPr/>
        </p:nvSpPr>
        <p:spPr>
          <a:xfrm>
            <a:off x="152400" y="684668"/>
            <a:ext cx="12192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RC/B(FF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52400" y="1219200"/>
            <a:ext cx="123278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RC/C(other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251672" y="533400"/>
            <a:ext cx="685800" cy="762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Selenium Grid</a:t>
            </a:r>
            <a:endParaRPr lang="zh-CN" altLang="en-US" sz="1000" dirty="0"/>
          </a:p>
        </p:txBody>
      </p:sp>
      <p:sp>
        <p:nvSpPr>
          <p:cNvPr id="6" name="Flowchart: Process 5"/>
          <p:cNvSpPr/>
          <p:nvPr/>
        </p:nvSpPr>
        <p:spPr>
          <a:xfrm>
            <a:off x="4800600" y="76200"/>
            <a:ext cx="838200" cy="266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eclipse</a:t>
            </a:r>
            <a:endParaRPr lang="zh-CN" altLang="en-US" sz="1000" dirty="0"/>
          </a:p>
        </p:txBody>
      </p:sp>
      <p:sp>
        <p:nvSpPr>
          <p:cNvPr id="7" name="Flowchart: Process 6"/>
          <p:cNvSpPr/>
          <p:nvPr/>
        </p:nvSpPr>
        <p:spPr>
          <a:xfrm>
            <a:off x="4800600" y="495300"/>
            <a:ext cx="838200" cy="266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selenium</a:t>
            </a:r>
            <a:endParaRPr lang="zh-CN" altLang="en-US" sz="1000" dirty="0"/>
          </a:p>
        </p:txBody>
      </p:sp>
      <p:sp>
        <p:nvSpPr>
          <p:cNvPr id="8" name="Flowchart: Process 7"/>
          <p:cNvSpPr/>
          <p:nvPr/>
        </p:nvSpPr>
        <p:spPr>
          <a:xfrm>
            <a:off x="4800600" y="925340"/>
            <a:ext cx="838200" cy="266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ANT</a:t>
            </a:r>
            <a:endParaRPr lang="zh-CN" altLang="en-US" sz="1000" dirty="0"/>
          </a:p>
        </p:txBody>
      </p:sp>
      <p:sp>
        <p:nvSpPr>
          <p:cNvPr id="9" name="Flowchart: Process 8"/>
          <p:cNvSpPr/>
          <p:nvPr/>
        </p:nvSpPr>
        <p:spPr>
          <a:xfrm>
            <a:off x="4800600" y="1333500"/>
            <a:ext cx="838200" cy="266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TestNG</a:t>
            </a:r>
            <a:endParaRPr lang="zh-CN" altLang="en-US" sz="1000" dirty="0"/>
          </a:p>
        </p:txBody>
      </p:sp>
      <p:cxnSp>
        <p:nvCxnSpPr>
          <p:cNvPr id="11" name="Straight Connector 10"/>
          <p:cNvCxnSpPr>
            <a:stCxn id="6" idx="2"/>
            <a:endCxn id="7" idx="0"/>
          </p:cNvCxnSpPr>
          <p:nvPr/>
        </p:nvCxnSpPr>
        <p:spPr>
          <a:xfrm>
            <a:off x="5219700" y="3429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2"/>
            <a:endCxn id="8" idx="0"/>
          </p:cNvCxnSpPr>
          <p:nvPr/>
        </p:nvCxnSpPr>
        <p:spPr>
          <a:xfrm>
            <a:off x="5219700" y="762000"/>
            <a:ext cx="0" cy="163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9" idx="0"/>
          </p:cNvCxnSpPr>
          <p:nvPr/>
        </p:nvCxnSpPr>
        <p:spPr>
          <a:xfrm>
            <a:off x="5219700" y="1192040"/>
            <a:ext cx="0" cy="14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72000" y="10940"/>
            <a:ext cx="1295400" cy="1828800"/>
          </a:xfrm>
          <a:prstGeom prst="rect">
            <a:avLst/>
          </a:prstGeom>
          <a:solidFill>
            <a:srgbClr val="00B050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lowchart: Process 16"/>
          <p:cNvSpPr/>
          <p:nvPr/>
        </p:nvSpPr>
        <p:spPr>
          <a:xfrm>
            <a:off x="7696200" y="712960"/>
            <a:ext cx="1143000" cy="43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Test Report</a:t>
            </a:r>
            <a:endParaRPr lang="zh-CN" altLang="en-US" sz="1000" dirty="0"/>
          </a:p>
        </p:txBody>
      </p:sp>
      <p:sp>
        <p:nvSpPr>
          <p:cNvPr id="18" name="Flowchart: Process 17"/>
          <p:cNvSpPr/>
          <p:nvPr/>
        </p:nvSpPr>
        <p:spPr>
          <a:xfrm>
            <a:off x="2104176" y="2897863"/>
            <a:ext cx="10668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Code/files</a:t>
            </a:r>
            <a:endParaRPr lang="zh-CN" altLang="en-US" sz="1000" dirty="0"/>
          </a:p>
        </p:txBody>
      </p:sp>
      <p:sp>
        <p:nvSpPr>
          <p:cNvPr id="20" name="Flowchart: Process 19"/>
          <p:cNvSpPr/>
          <p:nvPr/>
        </p:nvSpPr>
        <p:spPr>
          <a:xfrm>
            <a:off x="4686300" y="2897863"/>
            <a:ext cx="10668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SVN</a:t>
            </a:r>
            <a:endParaRPr lang="zh-CN" altLang="en-US" sz="1000" dirty="0"/>
          </a:p>
        </p:txBody>
      </p:sp>
      <p:sp>
        <p:nvSpPr>
          <p:cNvPr id="21" name="Flowchart: Process 20"/>
          <p:cNvSpPr/>
          <p:nvPr/>
        </p:nvSpPr>
        <p:spPr>
          <a:xfrm>
            <a:off x="4686300" y="4267200"/>
            <a:ext cx="10668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/>
              <a:t>hudson</a:t>
            </a:r>
            <a:endParaRPr lang="zh-CN" altLang="en-US" sz="1000" dirty="0"/>
          </a:p>
        </p:txBody>
      </p:sp>
      <p:sp>
        <p:nvSpPr>
          <p:cNvPr id="23" name="Flowchart: Process 22"/>
          <p:cNvSpPr/>
          <p:nvPr/>
        </p:nvSpPr>
        <p:spPr>
          <a:xfrm>
            <a:off x="533400" y="4267200"/>
            <a:ext cx="10668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Test Case Management</a:t>
            </a:r>
            <a:endParaRPr lang="zh-CN" altLang="en-US" sz="1000" dirty="0"/>
          </a:p>
        </p:txBody>
      </p:sp>
      <p:sp>
        <p:nvSpPr>
          <p:cNvPr id="24" name="Flowchart: Process 23"/>
          <p:cNvSpPr/>
          <p:nvPr/>
        </p:nvSpPr>
        <p:spPr>
          <a:xfrm>
            <a:off x="2251672" y="5257800"/>
            <a:ext cx="1329728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Web client/Tomcat</a:t>
            </a:r>
            <a:endParaRPr lang="zh-CN" altLang="en-US" sz="1000" dirty="0"/>
          </a:p>
        </p:txBody>
      </p:sp>
      <p:sp>
        <p:nvSpPr>
          <p:cNvPr id="25" name="Flowchart: Process 24"/>
          <p:cNvSpPr/>
          <p:nvPr/>
        </p:nvSpPr>
        <p:spPr>
          <a:xfrm>
            <a:off x="2404072" y="6248400"/>
            <a:ext cx="10668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Execution tester</a:t>
            </a:r>
            <a:endParaRPr lang="zh-CN" altLang="en-US" sz="1000" dirty="0"/>
          </a:p>
        </p:txBody>
      </p:sp>
      <p:sp>
        <p:nvSpPr>
          <p:cNvPr id="26" name="Flowchart: Process 25"/>
          <p:cNvSpPr/>
          <p:nvPr/>
        </p:nvSpPr>
        <p:spPr>
          <a:xfrm>
            <a:off x="6610539" y="6210300"/>
            <a:ext cx="1066800" cy="381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Coding tester</a:t>
            </a:r>
            <a:endParaRPr lang="zh-CN" altLang="en-US" sz="1000" dirty="0"/>
          </a:p>
        </p:txBody>
      </p:sp>
      <p:cxnSp>
        <p:nvCxnSpPr>
          <p:cNvPr id="28" name="Straight Arrow Connector 27"/>
          <p:cNvCxnSpPr>
            <a:stCxn id="2" idx="3"/>
          </p:cNvCxnSpPr>
          <p:nvPr/>
        </p:nvCxnSpPr>
        <p:spPr>
          <a:xfrm>
            <a:off x="1371600" y="342900"/>
            <a:ext cx="880072" cy="3417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" idx="3"/>
            <a:endCxn id="5" idx="1"/>
          </p:cNvCxnSpPr>
          <p:nvPr/>
        </p:nvCxnSpPr>
        <p:spPr>
          <a:xfrm>
            <a:off x="1371600" y="875168"/>
            <a:ext cx="880072" cy="392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</p:cNvCxnSpPr>
          <p:nvPr/>
        </p:nvCxnSpPr>
        <p:spPr>
          <a:xfrm flipV="1">
            <a:off x="1385180" y="1065668"/>
            <a:ext cx="866492" cy="34403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3"/>
            <a:endCxn id="16" idx="1"/>
          </p:cNvCxnSpPr>
          <p:nvPr/>
        </p:nvCxnSpPr>
        <p:spPr>
          <a:xfrm>
            <a:off x="2937472" y="914400"/>
            <a:ext cx="1634528" cy="109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7" idx="1"/>
          </p:cNvCxnSpPr>
          <p:nvPr/>
        </p:nvCxnSpPr>
        <p:spPr>
          <a:xfrm>
            <a:off x="5867400" y="925340"/>
            <a:ext cx="1828800" cy="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/>
          <p:cNvSpPr/>
          <p:nvPr/>
        </p:nvSpPr>
        <p:spPr>
          <a:xfrm>
            <a:off x="7696200" y="2895600"/>
            <a:ext cx="1143000" cy="43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Further handle</a:t>
            </a:r>
            <a:endParaRPr lang="zh-CN" altLang="en-US" sz="1000" dirty="0"/>
          </a:p>
        </p:txBody>
      </p:sp>
      <p:cxnSp>
        <p:nvCxnSpPr>
          <p:cNvPr id="50" name="Straight Arrow Connector 49"/>
          <p:cNvCxnSpPr>
            <a:stCxn id="17" idx="2"/>
            <a:endCxn id="44" idx="0"/>
          </p:cNvCxnSpPr>
          <p:nvPr/>
        </p:nvCxnSpPr>
        <p:spPr>
          <a:xfrm>
            <a:off x="8267700" y="1143000"/>
            <a:ext cx="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2"/>
            <a:endCxn id="20" idx="0"/>
          </p:cNvCxnSpPr>
          <p:nvPr/>
        </p:nvCxnSpPr>
        <p:spPr>
          <a:xfrm>
            <a:off x="5219700" y="1839740"/>
            <a:ext cx="0" cy="10581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0" idx="1"/>
            <a:endCxn id="18" idx="3"/>
          </p:cNvCxnSpPr>
          <p:nvPr/>
        </p:nvCxnSpPr>
        <p:spPr>
          <a:xfrm flipH="1">
            <a:off x="3170976" y="3088363"/>
            <a:ext cx="15153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2"/>
            <a:endCxn id="21" idx="0"/>
          </p:cNvCxnSpPr>
          <p:nvPr/>
        </p:nvCxnSpPr>
        <p:spPr>
          <a:xfrm>
            <a:off x="5219700" y="3278863"/>
            <a:ext cx="0" cy="9883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4" idx="2"/>
          </p:cNvCxnSpPr>
          <p:nvPr/>
        </p:nvCxnSpPr>
        <p:spPr>
          <a:xfrm>
            <a:off x="2916536" y="5638800"/>
            <a:ext cx="0" cy="5715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20" idx="3"/>
          </p:cNvCxnSpPr>
          <p:nvPr/>
        </p:nvCxnSpPr>
        <p:spPr>
          <a:xfrm>
            <a:off x="5753100" y="3088363"/>
            <a:ext cx="1333500" cy="31219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4" idx="2"/>
            <a:endCxn id="21" idx="3"/>
          </p:cNvCxnSpPr>
          <p:nvPr/>
        </p:nvCxnSpPr>
        <p:spPr>
          <a:xfrm rot="5400000">
            <a:off x="6444370" y="2634370"/>
            <a:ext cx="1132060" cy="25146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23" idx="3"/>
            <a:endCxn id="24" idx="0"/>
          </p:cNvCxnSpPr>
          <p:nvPr/>
        </p:nvCxnSpPr>
        <p:spPr>
          <a:xfrm>
            <a:off x="1600200" y="4457700"/>
            <a:ext cx="1316336" cy="8001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21" idx="1"/>
            <a:endCxn id="24" idx="0"/>
          </p:cNvCxnSpPr>
          <p:nvPr/>
        </p:nvCxnSpPr>
        <p:spPr>
          <a:xfrm rot="10800000" flipV="1">
            <a:off x="2916536" y="4457700"/>
            <a:ext cx="1769764" cy="8001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257800" y="2223367"/>
            <a:ext cx="53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Check in/out</a:t>
            </a:r>
            <a:endParaRPr lang="zh-CN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240448" y="3572976"/>
            <a:ext cx="53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Check in/out</a:t>
            </a:r>
            <a:endParaRPr lang="zh-CN" alt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7086600" y="5528842"/>
            <a:ext cx="53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/>
              <a:t>Check in/out</a:t>
            </a:r>
            <a:endParaRPr lang="zh-CN" altLang="en-US" sz="1000" dirty="0"/>
          </a:p>
        </p:txBody>
      </p:sp>
      <p:sp>
        <p:nvSpPr>
          <p:cNvPr id="85" name="Rectangle 84"/>
          <p:cNvSpPr/>
          <p:nvPr/>
        </p:nvSpPr>
        <p:spPr>
          <a:xfrm>
            <a:off x="0" y="10940"/>
            <a:ext cx="3170976" cy="2008360"/>
          </a:xfrm>
          <a:prstGeom prst="rect">
            <a:avLst/>
          </a:prstGeom>
          <a:solidFill>
            <a:srgbClr val="FFFF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Rectangle 92"/>
          <p:cNvSpPr/>
          <p:nvPr/>
        </p:nvSpPr>
        <p:spPr>
          <a:xfrm>
            <a:off x="4134039" y="11317"/>
            <a:ext cx="4953000" cy="2046460"/>
          </a:xfrm>
          <a:prstGeom prst="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Rectangle 93"/>
          <p:cNvSpPr/>
          <p:nvPr/>
        </p:nvSpPr>
        <p:spPr>
          <a:xfrm>
            <a:off x="76200" y="2423422"/>
            <a:ext cx="9010839" cy="4282178"/>
          </a:xfrm>
          <a:prstGeom prst="rect">
            <a:avLst/>
          </a:prstGeom>
          <a:solidFill>
            <a:srgbClr val="0070C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3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Frame Design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Draft Design. Divide into two parts. </a:t>
            </a:r>
            <a:r>
              <a:rPr lang="en-US" altLang="zh-CN" dirty="0" smtClean="0">
                <a:sym typeface="Wingdings" pitchFamily="2" charset="2"/>
              </a:rPr>
              <a:t></a:t>
            </a:r>
          </a:p>
          <a:p>
            <a:r>
              <a:rPr lang="en-US" altLang="zh-CN" dirty="0" smtClean="0">
                <a:sym typeface="Wingdings" pitchFamily="2" charset="2"/>
              </a:rPr>
              <a:t>The “</a:t>
            </a:r>
            <a:r>
              <a:rPr lang="en-US" altLang="zh-CN" dirty="0" smtClean="0">
                <a:solidFill>
                  <a:srgbClr val="FFFF00"/>
                </a:solidFill>
                <a:sym typeface="Wingdings" pitchFamily="2" charset="2"/>
              </a:rPr>
              <a:t>Yellow</a:t>
            </a:r>
            <a:r>
              <a:rPr lang="en-US" altLang="zh-CN" dirty="0" smtClean="0">
                <a:sym typeface="Wingdings" pitchFamily="2" charset="2"/>
              </a:rPr>
              <a:t>” part is “Code Structure”.</a:t>
            </a:r>
          </a:p>
          <a:p>
            <a:r>
              <a:rPr lang="en-US" altLang="zh-CN" dirty="0" smtClean="0">
                <a:sym typeface="Wingdings" pitchFamily="2" charset="2"/>
              </a:rPr>
              <a:t>The “</a:t>
            </a:r>
            <a:r>
              <a:rPr lang="en-US" altLang="zh-CN" dirty="0" smtClean="0">
                <a:solidFill>
                  <a:srgbClr val="00B050"/>
                </a:solidFill>
                <a:sym typeface="Wingdings" pitchFamily="2" charset="2"/>
              </a:rPr>
              <a:t>Green</a:t>
            </a:r>
            <a:r>
              <a:rPr lang="en-US" altLang="zh-CN" dirty="0" smtClean="0">
                <a:sym typeface="Wingdings" pitchFamily="2" charset="2"/>
              </a:rPr>
              <a:t>” part is “Folder Structure”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16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45720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Automation</a:t>
            </a:r>
            <a:r>
              <a:rPr lang="en-US" altLang="zh-CN" dirty="0" smtClean="0"/>
              <a:t> </a:t>
            </a:r>
            <a:r>
              <a:rPr lang="en-US" altLang="zh-CN" sz="1000" dirty="0" smtClean="0"/>
              <a:t>Frame</a:t>
            </a:r>
            <a:endParaRPr lang="zh-CN" altLang="en-US" sz="1000" dirty="0"/>
          </a:p>
        </p:txBody>
      </p:sp>
      <p:sp>
        <p:nvSpPr>
          <p:cNvPr id="3" name="Rectangle 2"/>
          <p:cNvSpPr/>
          <p:nvPr/>
        </p:nvSpPr>
        <p:spPr>
          <a:xfrm>
            <a:off x="993240" y="205061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ANT</a:t>
            </a:r>
            <a:endParaRPr lang="zh-CN" alt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838200" y="3154756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Eclipse+Selenium+Testng</a:t>
            </a:r>
            <a:endParaRPr lang="zh-CN" alt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0" y="4343400"/>
            <a:ext cx="8148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Common Function</a:t>
            </a:r>
            <a:endParaRPr lang="zh-CN" alt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1047561" y="4357357"/>
            <a:ext cx="781239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Page definition</a:t>
            </a:r>
            <a:endParaRPr lang="zh-CN" alt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2114550" y="4357357"/>
            <a:ext cx="70485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Variables definition</a:t>
            </a:r>
            <a:endParaRPr lang="zh-CN" alt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182293" y="4357357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Test Cases</a:t>
            </a:r>
            <a:endParaRPr lang="zh-CN" alt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953000" y="2056646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Result folder</a:t>
            </a:r>
            <a:endParaRPr lang="zh-CN" alt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7249562" y="2056646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Source folder</a:t>
            </a:r>
            <a:endParaRPr lang="zh-CN" alt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4190998" y="3213981"/>
            <a:ext cx="129540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Report folder</a:t>
            </a:r>
            <a:endParaRPr lang="zh-CN" alt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715000" y="3213981"/>
            <a:ext cx="1219200" cy="457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Result file folder</a:t>
            </a:r>
            <a:endParaRPr lang="zh-CN" alt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7315200" y="3230956"/>
            <a:ext cx="124032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Sub Folders…</a:t>
            </a:r>
            <a:endParaRPr lang="zh-CN" alt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5731220" y="4489764"/>
            <a:ext cx="118675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Sub Folders</a:t>
            </a:r>
            <a:r>
              <a:rPr lang="en-US" altLang="zh-CN" sz="1000" dirty="0" smtClean="0"/>
              <a:t>…</a:t>
            </a:r>
            <a:endParaRPr lang="zh-CN" alt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4223065" y="4489764"/>
            <a:ext cx="1263335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Sub Folders…</a:t>
            </a:r>
            <a:endParaRPr lang="zh-CN" alt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0" y="5257800"/>
            <a:ext cx="8148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Sub packages…</a:t>
            </a:r>
            <a:endParaRPr lang="zh-CN" alt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1030774" y="5257800"/>
            <a:ext cx="8148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Sub packages…</a:t>
            </a:r>
            <a:endParaRPr lang="zh-CN" alt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2059569" y="5264967"/>
            <a:ext cx="8148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Sub packages…</a:t>
            </a:r>
            <a:endParaRPr lang="zh-CN" alt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3155887" y="5281188"/>
            <a:ext cx="81481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Sub packages…</a:t>
            </a:r>
            <a:endParaRPr lang="zh-CN" altLang="en-US" sz="10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664328" y="2507810"/>
            <a:ext cx="0" cy="646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  <a:endCxn id="17" idx="0"/>
          </p:cNvCxnSpPr>
          <p:nvPr/>
        </p:nvCxnSpPr>
        <p:spPr>
          <a:xfrm>
            <a:off x="407406" y="47244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18" idx="0"/>
          </p:cNvCxnSpPr>
          <p:nvPr/>
        </p:nvCxnSpPr>
        <p:spPr>
          <a:xfrm flipH="1">
            <a:off x="1438180" y="4738357"/>
            <a:ext cx="1" cy="519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2"/>
            <a:endCxn id="19" idx="0"/>
          </p:cNvCxnSpPr>
          <p:nvPr/>
        </p:nvCxnSpPr>
        <p:spPr>
          <a:xfrm>
            <a:off x="2466975" y="4738357"/>
            <a:ext cx="0" cy="526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2"/>
            <a:endCxn id="20" idx="0"/>
          </p:cNvCxnSpPr>
          <p:nvPr/>
        </p:nvCxnSpPr>
        <p:spPr>
          <a:xfrm>
            <a:off x="3563293" y="4738357"/>
            <a:ext cx="0" cy="542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1" idx="2"/>
            <a:endCxn id="15" idx="0"/>
          </p:cNvCxnSpPr>
          <p:nvPr/>
        </p:nvCxnSpPr>
        <p:spPr>
          <a:xfrm>
            <a:off x="4838699" y="3671181"/>
            <a:ext cx="16034" cy="818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2" idx="2"/>
            <a:endCxn id="14" idx="0"/>
          </p:cNvCxnSpPr>
          <p:nvPr/>
        </p:nvCxnSpPr>
        <p:spPr>
          <a:xfrm>
            <a:off x="6324600" y="3671180"/>
            <a:ext cx="0" cy="818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2"/>
            <a:endCxn id="13" idx="0"/>
          </p:cNvCxnSpPr>
          <p:nvPr/>
        </p:nvCxnSpPr>
        <p:spPr>
          <a:xfrm>
            <a:off x="7935362" y="2513846"/>
            <a:ext cx="1" cy="717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" idx="2"/>
            <a:endCxn id="3" idx="0"/>
          </p:cNvCxnSpPr>
          <p:nvPr/>
        </p:nvCxnSpPr>
        <p:spPr>
          <a:xfrm rot="5400000">
            <a:off x="2481215" y="188425"/>
            <a:ext cx="1060010" cy="26643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2" idx="2"/>
            <a:endCxn id="9" idx="0"/>
          </p:cNvCxnSpPr>
          <p:nvPr/>
        </p:nvCxnSpPr>
        <p:spPr>
          <a:xfrm rot="16200000" flipH="1">
            <a:off x="4458077" y="875923"/>
            <a:ext cx="1066046" cy="1295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" idx="2"/>
            <a:endCxn id="10" idx="0"/>
          </p:cNvCxnSpPr>
          <p:nvPr/>
        </p:nvCxnSpPr>
        <p:spPr>
          <a:xfrm rot="16200000" flipH="1">
            <a:off x="5606358" y="-272358"/>
            <a:ext cx="1066046" cy="35919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9" idx="2"/>
            <a:endCxn id="11" idx="0"/>
          </p:cNvCxnSpPr>
          <p:nvPr/>
        </p:nvCxnSpPr>
        <p:spPr>
          <a:xfrm rot="5400000">
            <a:off x="4888683" y="2463863"/>
            <a:ext cx="700135" cy="8001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9" idx="2"/>
            <a:endCxn id="12" idx="0"/>
          </p:cNvCxnSpPr>
          <p:nvPr/>
        </p:nvCxnSpPr>
        <p:spPr>
          <a:xfrm rot="16200000" flipH="1">
            <a:off x="5631633" y="2521013"/>
            <a:ext cx="700135" cy="6858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" idx="2"/>
            <a:endCxn id="5" idx="0"/>
          </p:cNvCxnSpPr>
          <p:nvPr/>
        </p:nvCxnSpPr>
        <p:spPr>
          <a:xfrm rot="5400000">
            <a:off x="771431" y="3324131"/>
            <a:ext cx="655244" cy="13832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" idx="2"/>
            <a:endCxn id="6" idx="0"/>
          </p:cNvCxnSpPr>
          <p:nvPr/>
        </p:nvCxnSpPr>
        <p:spPr>
          <a:xfrm rot="5400000">
            <a:off x="1279841" y="3846497"/>
            <a:ext cx="669201" cy="3525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4" idx="2"/>
            <a:endCxn id="7" idx="0"/>
          </p:cNvCxnSpPr>
          <p:nvPr/>
        </p:nvCxnSpPr>
        <p:spPr>
          <a:xfrm rot="16200000" flipH="1">
            <a:off x="1794237" y="3684618"/>
            <a:ext cx="669201" cy="676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4" idx="2"/>
            <a:endCxn id="8" idx="0"/>
          </p:cNvCxnSpPr>
          <p:nvPr/>
        </p:nvCxnSpPr>
        <p:spPr>
          <a:xfrm rot="16200000" flipH="1">
            <a:off x="2342396" y="3136459"/>
            <a:ext cx="669201" cy="17725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Process 66"/>
          <p:cNvSpPr/>
          <p:nvPr/>
        </p:nvSpPr>
        <p:spPr>
          <a:xfrm>
            <a:off x="0" y="1523623"/>
            <a:ext cx="4038600" cy="4496177"/>
          </a:xfrm>
          <a:prstGeom prst="flowChartProcess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lowchart: Process 67"/>
          <p:cNvSpPr/>
          <p:nvPr/>
        </p:nvSpPr>
        <p:spPr>
          <a:xfrm>
            <a:off x="4190998" y="1523623"/>
            <a:ext cx="4572002" cy="3757565"/>
          </a:xfrm>
          <a:prstGeom prst="flowChartProcess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5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155</Words>
  <Application>Microsoft Office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GlobalSight Automation</vt:lpstr>
      <vt:lpstr>Environment Design</vt:lpstr>
      <vt:lpstr>PowerPoint Presentation</vt:lpstr>
      <vt:lpstr>Basic Frame 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GlobalSight Automation</dc:title>
  <dc:creator>jester</dc:creator>
  <cp:lastModifiedBy>jester</cp:lastModifiedBy>
  <cp:revision>7</cp:revision>
  <dcterms:created xsi:type="dcterms:W3CDTF">2006-08-16T00:00:00Z</dcterms:created>
  <dcterms:modified xsi:type="dcterms:W3CDTF">2011-05-11T03:27:22Z</dcterms:modified>
</cp:coreProperties>
</file>