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1" autoAdjust="0"/>
    <p:restoredTop sz="62963" autoAdjust="0"/>
  </p:normalViewPr>
  <p:slideViewPr>
    <p:cSldViewPr>
      <p:cViewPr varScale="1">
        <p:scale>
          <a:sx n="94" d="100"/>
          <a:sy n="94" d="100"/>
        </p:scale>
        <p:origin x="-882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2A5F-4D50-44C9-9C1E-86C5497981D1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C0CD5-B92F-4196-A67A-D113256083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C0CD5-B92F-4196-A67A-D1132560833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&lt;table border=0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cellpadding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cellspacing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 width=98%&gt; 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width="100%" class="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scalehead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&lt;td width="100%" class="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scalehead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&amp;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nbsp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&lt;/td&gt;    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 &lt;/table&gt;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C0CD5-B92F-4196-A67A-D1132560833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lang="en-US" sz="1100" baseline="0"/>
            </a:lvl1pPr>
          </a:lstStyle>
          <a:p>
            <a:r>
              <a:rPr lang="en-US" sz="1100" dirty="0" smtClean="0">
                <a:latin typeface="+mj-lt"/>
                <a:ea typeface="Calibri"/>
                <a:cs typeface="Times New Roman"/>
              </a:rPr>
              <a:t>Master title style &lt;table border=0 </a:t>
            </a:r>
            <a:r>
              <a:rPr lang="en-US" sz="1100" dirty="0" err="1" smtClean="0">
                <a:latin typeface="+mj-lt"/>
                <a:ea typeface="Calibri"/>
                <a:cs typeface="Times New Roman"/>
              </a:rPr>
              <a:t>cellpadding</a:t>
            </a:r>
            <a:r>
              <a:rPr lang="en-US" sz="1100" dirty="0" smtClean="0">
                <a:latin typeface="+mj-lt"/>
                <a:ea typeface="Calibri"/>
                <a:cs typeface="Times New Roman"/>
              </a:rPr>
              <a:t>=0 </a:t>
            </a:r>
            <a:r>
              <a:rPr lang="en-US" sz="1100" dirty="0" err="1" smtClean="0">
                <a:latin typeface="+mj-lt"/>
                <a:ea typeface="Calibri"/>
                <a:cs typeface="Times New Roman"/>
              </a:rPr>
              <a:t>cellspacing</a:t>
            </a:r>
            <a:r>
              <a:rPr lang="en-US" sz="1100" dirty="0" smtClean="0">
                <a:latin typeface="+mj-lt"/>
                <a:ea typeface="Calibri"/>
                <a:cs typeface="Times New Roman"/>
              </a:rPr>
              <a:t>=0 width=98%&gt;   &lt;</a:t>
            </a:r>
            <a:r>
              <a:rPr lang="en-US" sz="1100" dirty="0" err="1" smtClean="0">
                <a:latin typeface="+mj-lt"/>
                <a:ea typeface="Calibri"/>
                <a:cs typeface="Times New Roman"/>
              </a:rPr>
              <a:t>tr</a:t>
            </a:r>
            <a:r>
              <a:rPr lang="en-US" sz="1100" dirty="0" smtClean="0">
                <a:latin typeface="+mj-lt"/>
                <a:ea typeface="Calibri"/>
                <a:cs typeface="Times New Roman"/>
              </a:rPr>
              <a:t> width="100%" class="</a:t>
            </a:r>
            <a:r>
              <a:rPr lang="en-US" sz="1100" dirty="0" err="1" smtClean="0">
                <a:latin typeface="+mj-lt"/>
                <a:ea typeface="Calibri"/>
                <a:cs typeface="Times New Roman"/>
              </a:rPr>
              <a:t>scalehead</a:t>
            </a:r>
            <a:r>
              <a:rPr lang="en-US" sz="1100" dirty="0" smtClean="0">
                <a:latin typeface="+mj-lt"/>
                <a:ea typeface="Calibri"/>
                <a:cs typeface="Times New Roman"/>
              </a:rPr>
              <a:t>"&gt; &lt;td width="100%" class="</a:t>
            </a:r>
            <a:r>
              <a:rPr lang="en-US" sz="1100" dirty="0" err="1" smtClean="0">
                <a:latin typeface="+mj-lt"/>
                <a:ea typeface="Calibri"/>
                <a:cs typeface="Times New Roman"/>
              </a:rPr>
              <a:t>scalehead</a:t>
            </a:r>
            <a:r>
              <a:rPr lang="en-US" sz="1100" dirty="0" smtClean="0">
                <a:latin typeface="+mj-lt"/>
                <a:ea typeface="Calibri"/>
                <a:cs typeface="Times New Roman"/>
              </a:rPr>
              <a:t>"&gt; &amp;</a:t>
            </a:r>
            <a:r>
              <a:rPr lang="en-US" sz="1100" dirty="0" err="1" smtClean="0">
                <a:latin typeface="+mj-lt"/>
                <a:ea typeface="Calibri"/>
                <a:cs typeface="Times New Roman"/>
              </a:rPr>
              <a:t>nbsp</a:t>
            </a:r>
            <a:r>
              <a:rPr lang="en-US" sz="1100" dirty="0" smtClean="0">
                <a:latin typeface="+mj-lt"/>
                <a:ea typeface="Calibri"/>
                <a:cs typeface="Times New Roman"/>
              </a:rPr>
              <a:t>; &lt;/td&gt;    &lt;/</a:t>
            </a:r>
            <a:r>
              <a:rPr lang="en-US" sz="1100" dirty="0" err="1" smtClean="0">
                <a:latin typeface="+mj-lt"/>
                <a:ea typeface="Calibri"/>
                <a:cs typeface="Times New Roman"/>
              </a:rPr>
              <a:t>tr</a:t>
            </a:r>
            <a:r>
              <a:rPr lang="en-US" sz="1100" dirty="0" smtClean="0">
                <a:latin typeface="+mj-lt"/>
                <a:ea typeface="Calibri"/>
                <a:cs typeface="Times New Roman"/>
              </a:rPr>
              <a:t>&gt;  &lt;/table&gt;</a:t>
            </a:r>
            <a:endParaRPr lang="en-US" sz="1100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E34E-2D74-40D2-B0FE-C6B281046880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D622-19A2-4305-A7B8-8ECDD2E66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E34E-2D74-40D2-B0FE-C6B281046880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D622-19A2-4305-A7B8-8ECDD2E66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E34E-2D74-40D2-B0FE-C6B281046880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D622-19A2-4305-A7B8-8ECDD2E66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2316162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Master &lt;table border=0 </a:t>
            </a:r>
            <a:r>
              <a:rPr lang="en-US" dirty="0" err="1" smtClean="0"/>
              <a:t>cellpadding</a:t>
            </a:r>
            <a:r>
              <a:rPr lang="en-US" dirty="0" smtClean="0"/>
              <a:t>=0 </a:t>
            </a:r>
            <a:r>
              <a:rPr lang="en-US" dirty="0" err="1" smtClean="0"/>
              <a:t>cellspacing</a:t>
            </a:r>
            <a:r>
              <a:rPr lang="en-US" dirty="0" smtClean="0"/>
              <a:t>=0 width=98%&gt;   &lt;</a:t>
            </a:r>
            <a:r>
              <a:rPr lang="en-US" dirty="0" err="1" smtClean="0"/>
              <a:t>tr</a:t>
            </a:r>
            <a:r>
              <a:rPr lang="en-US" dirty="0" smtClean="0"/>
              <a:t> width="100%" class="</a:t>
            </a:r>
            <a:r>
              <a:rPr lang="en-US" dirty="0" err="1" smtClean="0"/>
              <a:t>scalehead</a:t>
            </a:r>
            <a:r>
              <a:rPr lang="en-US" dirty="0" smtClean="0"/>
              <a:t>"&gt; &lt;td width="100%" class="</a:t>
            </a:r>
            <a:r>
              <a:rPr lang="en-US" dirty="0" err="1" smtClean="0"/>
              <a:t>scalehead</a:t>
            </a:r>
            <a:r>
              <a:rPr lang="en-US" dirty="0" smtClean="0"/>
              <a:t>"&gt; &amp;</a:t>
            </a:r>
            <a:r>
              <a:rPr lang="en-US" dirty="0" err="1" smtClean="0"/>
              <a:t>nbsp</a:t>
            </a:r>
            <a:r>
              <a:rPr lang="en-US" dirty="0" smtClean="0"/>
              <a:t>; &lt;/td&gt;    &lt;/</a:t>
            </a:r>
            <a:r>
              <a:rPr lang="en-US" dirty="0" err="1" smtClean="0"/>
              <a:t>tr</a:t>
            </a:r>
            <a:r>
              <a:rPr lang="en-US" dirty="0" smtClean="0"/>
              <a:t>&gt;  &lt;/table&gt;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4724400"/>
            <a:ext cx="8229600" cy="14017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Master styles Master &lt;table border=0 </a:t>
            </a:r>
            <a:r>
              <a:rPr lang="en-US" dirty="0" err="1" smtClean="0"/>
              <a:t>cellpadding</a:t>
            </a:r>
            <a:r>
              <a:rPr lang="en-US" dirty="0" smtClean="0"/>
              <a:t>=0 </a:t>
            </a:r>
            <a:r>
              <a:rPr lang="en-US" dirty="0" err="1" smtClean="0"/>
              <a:t>cellspacing</a:t>
            </a:r>
            <a:r>
              <a:rPr lang="en-US" dirty="0" smtClean="0"/>
              <a:t>=0 width=98%&gt;   &lt;</a:t>
            </a:r>
            <a:r>
              <a:rPr lang="en-US" dirty="0" err="1" smtClean="0"/>
              <a:t>tr</a:t>
            </a:r>
            <a:r>
              <a:rPr lang="en-US" dirty="0" smtClean="0"/>
              <a:t> width="100%" class="</a:t>
            </a:r>
            <a:r>
              <a:rPr lang="en-US" dirty="0" err="1" smtClean="0"/>
              <a:t>scalehead</a:t>
            </a:r>
            <a:r>
              <a:rPr lang="en-US" dirty="0" smtClean="0"/>
              <a:t>"&gt; &lt;td width="100%" class="</a:t>
            </a:r>
            <a:r>
              <a:rPr lang="en-US" dirty="0" err="1" smtClean="0"/>
              <a:t>scalehead</a:t>
            </a:r>
            <a:r>
              <a:rPr lang="en-US" dirty="0" smtClean="0"/>
              <a:t>"&gt; &amp;</a:t>
            </a:r>
            <a:r>
              <a:rPr lang="en-US" dirty="0" err="1" smtClean="0"/>
              <a:t>nbsp</a:t>
            </a:r>
            <a:r>
              <a:rPr lang="en-US" dirty="0" smtClean="0"/>
              <a:t>; &lt;/td&gt;    &lt;/</a:t>
            </a:r>
            <a:r>
              <a:rPr lang="en-US" dirty="0" err="1" smtClean="0"/>
              <a:t>tr</a:t>
            </a:r>
            <a:r>
              <a:rPr lang="en-US" dirty="0" smtClean="0"/>
              <a:t>&gt;  &lt;/table&gt;Click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E34E-2D74-40D2-B0FE-C6B281046880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D622-19A2-4305-A7B8-8ECDD2E66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E34E-2D74-40D2-B0FE-C6B281046880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D622-19A2-4305-A7B8-8ECDD2E66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E34E-2D74-40D2-B0FE-C6B281046880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D622-19A2-4305-A7B8-8ECDD2E66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E34E-2D74-40D2-B0FE-C6B281046880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D622-19A2-4305-A7B8-8ECDD2E66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E34E-2D74-40D2-B0FE-C6B281046880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D622-19A2-4305-A7B8-8ECDD2E66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E34E-2D74-40D2-B0FE-C6B281046880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D622-19A2-4305-A7B8-8ECDD2E66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E34E-2D74-40D2-B0FE-C6B281046880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D622-19A2-4305-A7B8-8ECDD2E66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E34E-2D74-40D2-B0FE-C6B281046880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D622-19A2-4305-A7B8-8ECDD2E66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Master 1 &lt;table border=0 </a:t>
            </a:r>
            <a:r>
              <a:rPr lang="en-US" dirty="0" err="1" smtClean="0"/>
              <a:t>cellpadding</a:t>
            </a:r>
            <a:r>
              <a:rPr lang="en-US" dirty="0" smtClean="0"/>
              <a:t>=0 </a:t>
            </a:r>
            <a:r>
              <a:rPr lang="en-US" dirty="0" err="1" smtClean="0"/>
              <a:t>cellspacing</a:t>
            </a:r>
            <a:r>
              <a:rPr lang="en-US" dirty="0" smtClean="0"/>
              <a:t>=0 width=98%&gt;   &lt;</a:t>
            </a:r>
            <a:r>
              <a:rPr lang="en-US" dirty="0" err="1" smtClean="0"/>
              <a:t>tr</a:t>
            </a:r>
            <a:r>
              <a:rPr lang="en-US" dirty="0" smtClean="0"/>
              <a:t> width="100%" class="</a:t>
            </a:r>
            <a:r>
              <a:rPr lang="en-US" dirty="0" err="1" smtClean="0"/>
              <a:t>scalehead</a:t>
            </a:r>
            <a:r>
              <a:rPr lang="en-US" dirty="0" smtClean="0"/>
              <a:t>"&gt; &lt;td width="100%" class="</a:t>
            </a:r>
            <a:r>
              <a:rPr lang="en-US" dirty="0" err="1" smtClean="0"/>
              <a:t>scalehead</a:t>
            </a:r>
            <a:r>
              <a:rPr lang="en-US" dirty="0" smtClean="0"/>
              <a:t>"&gt; &amp;</a:t>
            </a:r>
            <a:r>
              <a:rPr lang="en-US" dirty="0" err="1" smtClean="0"/>
              <a:t>nbsp</a:t>
            </a:r>
            <a:r>
              <a:rPr lang="en-US" dirty="0" smtClean="0"/>
              <a:t>; &lt;/td&gt;    &lt;/</a:t>
            </a:r>
            <a:r>
              <a:rPr lang="en-US" dirty="0" err="1" smtClean="0"/>
              <a:t>tr</a:t>
            </a:r>
            <a:r>
              <a:rPr lang="en-US" dirty="0" smtClean="0"/>
              <a:t>&gt;  &lt;/table&gt;</a:t>
            </a:r>
            <a:r>
              <a:rPr lang="en-US" sz="1100" dirty="0" smtClean="0">
                <a:latin typeface="+mj-lt"/>
                <a:ea typeface="Calibri"/>
                <a:cs typeface="Times New Roman"/>
              </a:rPr>
              <a:t/>
            </a:r>
            <a:br>
              <a:rPr lang="en-US" sz="1100" dirty="0" smtClean="0">
                <a:latin typeface="+mj-lt"/>
                <a:ea typeface="Calibri"/>
                <a:cs typeface="Times New Roman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Master text styles 2 &lt;table border=0 </a:t>
            </a:r>
            <a:r>
              <a:rPr lang="en-US" dirty="0" err="1" smtClean="0"/>
              <a:t>cellpadding</a:t>
            </a:r>
            <a:r>
              <a:rPr lang="en-US" dirty="0" smtClean="0"/>
              <a:t>=0 </a:t>
            </a:r>
            <a:r>
              <a:rPr lang="en-US" dirty="0" err="1" smtClean="0"/>
              <a:t>cellspacing</a:t>
            </a:r>
            <a:r>
              <a:rPr lang="en-US" dirty="0" smtClean="0"/>
              <a:t>=0 width=98%&gt;   &lt;</a:t>
            </a:r>
            <a:r>
              <a:rPr lang="en-US" dirty="0" err="1" smtClean="0"/>
              <a:t>tr</a:t>
            </a:r>
            <a:r>
              <a:rPr lang="en-US" dirty="0" smtClean="0"/>
              <a:t> width="100%" class="</a:t>
            </a:r>
            <a:r>
              <a:rPr lang="en-US" dirty="0" err="1" smtClean="0"/>
              <a:t>scalehead</a:t>
            </a:r>
            <a:r>
              <a:rPr lang="en-US" dirty="0" smtClean="0"/>
              <a:t>"&gt; &lt;td width="100%" class="</a:t>
            </a:r>
            <a:r>
              <a:rPr lang="en-US" dirty="0" err="1" smtClean="0"/>
              <a:t>scalehead</a:t>
            </a:r>
            <a:r>
              <a:rPr lang="en-US" dirty="0" smtClean="0"/>
              <a:t>"&gt; &amp;</a:t>
            </a:r>
            <a:r>
              <a:rPr lang="en-US" dirty="0" err="1" smtClean="0"/>
              <a:t>nbsp</a:t>
            </a:r>
            <a:r>
              <a:rPr lang="en-US" dirty="0" smtClean="0"/>
              <a:t>; &lt;/td&gt;    &lt;/</a:t>
            </a:r>
            <a:r>
              <a:rPr lang="en-US" dirty="0" err="1" smtClean="0"/>
              <a:t>tr</a:t>
            </a:r>
            <a:r>
              <a:rPr lang="en-US" smtClean="0"/>
              <a:t>&gt;  &lt;/table&gt;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E34E-2D74-40D2-B0FE-C6B281046880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D622-19A2-4305-A7B8-8ECDD2E66C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3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819400"/>
          </a:xfrm>
        </p:spPr>
        <p:txBody>
          <a:bodyPr>
            <a:normAutofit/>
          </a:bodyPr>
          <a:lstStyle/>
          <a:p>
            <a:r>
              <a:rPr lang="en-US" sz="4000" dirty="0"/>
              <a:t>Title This is &lt;span test="hello" title=</a:t>
            </a:r>
            <a:r>
              <a:rPr lang="en-US" sz="4000" dirty="0" err="1"/>
              <a:t>biaoti</a:t>
            </a:r>
            <a:r>
              <a:rPr lang="en-US" sz="4000" dirty="0"/>
              <a:t>&gt;I'm text in &lt;bb&gt;span &lt;a&gt;text under a&lt;/a&gt; text {between a and span}&lt;/span&gt; a demo string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Body This </a:t>
            </a:r>
            <a:r>
              <a:rPr lang="en-US" dirty="0"/>
              <a:t>is &lt;span test="hello" title=</a:t>
            </a:r>
            <a:r>
              <a:rPr lang="en-US" dirty="0" err="1"/>
              <a:t>biaoti</a:t>
            </a:r>
            <a:r>
              <a:rPr lang="en-US" dirty="0"/>
              <a:t>&gt;I'm text in &lt;bb&gt;span &lt;a&gt;text under a&lt;/a&gt; text {between a and span}&lt;/span&gt; a demo string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5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Title &lt;table </a:t>
            </a:r>
            <a:r>
              <a:rPr lang="en-US" dirty="0"/>
              <a:t>border=0 </a:t>
            </a:r>
            <a:r>
              <a:rPr lang="en-US" dirty="0" err="1"/>
              <a:t>cellpadding</a:t>
            </a:r>
            <a:r>
              <a:rPr lang="en-US" dirty="0"/>
              <a:t>=0 test2="text under a" test3="test" test4=test test5=insert </a:t>
            </a:r>
            <a:r>
              <a:rPr lang="en-US" dirty="0" err="1"/>
              <a:t>cellspacing</a:t>
            </a:r>
            <a:r>
              <a:rPr lang="en-US" dirty="0"/>
              <a:t>=0 width=98%&gt;   &lt;</a:t>
            </a:r>
            <a:r>
              <a:rPr lang="en-US" dirty="0" err="1"/>
              <a:t>tr</a:t>
            </a:r>
            <a:r>
              <a:rPr lang="en-US" dirty="0"/>
              <a:t>&gt; &lt;td width="100%" class="</a:t>
            </a:r>
            <a:r>
              <a:rPr lang="en-US" dirty="0" err="1"/>
              <a:t>scalehead</a:t>
            </a:r>
            <a:r>
              <a:rPr lang="en-US" dirty="0"/>
              <a:t>"&gt;&amp;</a:t>
            </a:r>
            <a:r>
              <a:rPr lang="en-US" dirty="0" err="1"/>
              <a:t>nbsp</a:t>
            </a:r>
            <a:r>
              <a:rPr lang="en-US" dirty="0"/>
              <a:t>;&lt;/td&gt;    &lt;/</a:t>
            </a:r>
            <a:r>
              <a:rPr lang="en-US" dirty="0" err="1"/>
              <a:t>tr</a:t>
            </a:r>
            <a:r>
              <a:rPr lang="en-US" dirty="0"/>
              <a:t>&gt;  &lt;/table&gt;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Body &lt;table </a:t>
            </a:r>
            <a:r>
              <a:rPr lang="en-US" dirty="0"/>
              <a:t>border=0 </a:t>
            </a:r>
            <a:r>
              <a:rPr lang="en-US" dirty="0" err="1"/>
              <a:t>cellpadding</a:t>
            </a:r>
            <a:r>
              <a:rPr lang="en-US" dirty="0"/>
              <a:t>=0 test2="text under a" test3="test" test4=test test5=insert </a:t>
            </a:r>
            <a:r>
              <a:rPr lang="en-US" dirty="0" err="1"/>
              <a:t>cellspacing</a:t>
            </a:r>
            <a:r>
              <a:rPr lang="en-US" dirty="0"/>
              <a:t>=0 width=98%&gt;   &lt;</a:t>
            </a:r>
            <a:r>
              <a:rPr lang="en-US" dirty="0" err="1"/>
              <a:t>tr</a:t>
            </a:r>
            <a:r>
              <a:rPr lang="en-US" dirty="0"/>
              <a:t>&gt; &lt;td width="100%" class="</a:t>
            </a:r>
            <a:r>
              <a:rPr lang="en-US" dirty="0" err="1"/>
              <a:t>scalehead</a:t>
            </a:r>
            <a:r>
              <a:rPr lang="en-US" dirty="0"/>
              <a:t>"&gt;&amp;</a:t>
            </a:r>
            <a:r>
              <a:rPr lang="en-US" dirty="0" err="1"/>
              <a:t>nbsp</a:t>
            </a:r>
            <a:r>
              <a:rPr lang="en-US" dirty="0"/>
              <a:t>;&lt;/td&gt;    &lt;/</a:t>
            </a:r>
            <a:r>
              <a:rPr lang="en-US" dirty="0" err="1"/>
              <a:t>tr</a:t>
            </a:r>
            <a:r>
              <a:rPr lang="en-US" dirty="0"/>
              <a:t>&gt;  &lt;/table&gt;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Tible</a:t>
            </a:r>
            <a:r>
              <a:rPr lang="en-US" dirty="0" smtClean="0"/>
              <a:t> </a:t>
            </a:r>
            <a:r>
              <a:rPr lang="en-US" dirty="0"/>
              <a:t>This is &lt;span test="hello" title=</a:t>
            </a:r>
            <a:r>
              <a:rPr lang="en-US" dirty="0" err="1"/>
              <a:t>biaoti</a:t>
            </a:r>
            <a:r>
              <a:rPr lang="en-US" dirty="0"/>
              <a:t>&gt;I'm text in &lt;bb&gt;span &lt;a&gt; text under a &lt;/a&gt; text {between a and span} &lt;/span&gt; a demo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163763"/>
          </a:xfrm>
        </p:spPr>
        <p:txBody>
          <a:bodyPr/>
          <a:lstStyle/>
          <a:p>
            <a:r>
              <a:rPr lang="en-US" dirty="0" smtClean="0"/>
              <a:t>Body </a:t>
            </a:r>
            <a:r>
              <a:rPr lang="en-US" dirty="0"/>
              <a:t>This is &lt;span test="hello" title=</a:t>
            </a:r>
            <a:r>
              <a:rPr lang="en-US" dirty="0" err="1"/>
              <a:t>biaoti</a:t>
            </a:r>
            <a:r>
              <a:rPr lang="en-US" dirty="0"/>
              <a:t>&gt;I'm text in &lt;bb&gt;span &lt;a&gt; text under a &lt;/a&gt; text {between a and span} &lt;/span&gt; a demo string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Title </a:t>
            </a:r>
            <a:r>
              <a:rPr lang="en-US" dirty="0"/>
              <a:t>This is I'm text in span text under a  text {between a and span} a demo string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r>
              <a:rPr lang="en-US" dirty="0" smtClean="0"/>
              <a:t>Body </a:t>
            </a:r>
            <a:r>
              <a:rPr lang="en-US" dirty="0"/>
              <a:t>This is I'm text in span text under a  text {between a and span} a demo string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Title </a:t>
            </a:r>
            <a:r>
              <a:rPr lang="en-US" dirty="0"/>
              <a:t>&lt;table border=0 </a:t>
            </a:r>
            <a:r>
              <a:rPr lang="en-US" dirty="0" err="1"/>
              <a:t>cellpadding</a:t>
            </a:r>
            <a:r>
              <a:rPr lang="en-US" dirty="0"/>
              <a:t>=0 </a:t>
            </a:r>
            <a:r>
              <a:rPr lang="en-US" dirty="0" err="1"/>
              <a:t>cellspacing</a:t>
            </a:r>
            <a:r>
              <a:rPr lang="en-US" dirty="0"/>
              <a:t>=0 width=98%&gt;   &lt;</a:t>
            </a:r>
            <a:r>
              <a:rPr lang="en-US" dirty="0" err="1"/>
              <a:t>tr</a:t>
            </a:r>
            <a:r>
              <a:rPr lang="en-US" dirty="0"/>
              <a:t> width="100%" class="</a:t>
            </a:r>
            <a:r>
              <a:rPr lang="en-US" dirty="0" err="1"/>
              <a:t>scalehead</a:t>
            </a:r>
            <a:r>
              <a:rPr lang="en-US" dirty="0"/>
              <a:t>"&gt; &lt;td width="100%" class="</a:t>
            </a:r>
            <a:r>
              <a:rPr lang="en-US" dirty="0" err="1"/>
              <a:t>scalehead</a:t>
            </a:r>
            <a:r>
              <a:rPr lang="en-US" dirty="0"/>
              <a:t>"&gt; &amp;</a:t>
            </a:r>
            <a:r>
              <a:rPr lang="en-US" dirty="0" err="1"/>
              <a:t>nbsp</a:t>
            </a:r>
            <a:r>
              <a:rPr lang="en-US" dirty="0"/>
              <a:t>; &lt;/td&gt;    &lt;/</a:t>
            </a:r>
            <a:r>
              <a:rPr lang="en-US" dirty="0" err="1"/>
              <a:t>tr</a:t>
            </a:r>
            <a:r>
              <a:rPr lang="en-US" dirty="0"/>
              <a:t>&gt;  &lt;/table&gt;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Body &lt;table </a:t>
            </a:r>
            <a:r>
              <a:rPr lang="en-US" dirty="0"/>
              <a:t>border=0 </a:t>
            </a:r>
            <a:r>
              <a:rPr lang="en-US" dirty="0" err="1"/>
              <a:t>cellpadding</a:t>
            </a:r>
            <a:r>
              <a:rPr lang="en-US" dirty="0"/>
              <a:t>=0 </a:t>
            </a:r>
            <a:r>
              <a:rPr lang="en-US" dirty="0" err="1"/>
              <a:t>cellspacing</a:t>
            </a:r>
            <a:r>
              <a:rPr lang="en-US" dirty="0"/>
              <a:t>=0 width=98%&gt;   &lt;</a:t>
            </a:r>
            <a:r>
              <a:rPr lang="en-US" dirty="0" err="1"/>
              <a:t>tr</a:t>
            </a:r>
            <a:r>
              <a:rPr lang="en-US" dirty="0"/>
              <a:t> width="100%" class="</a:t>
            </a:r>
            <a:r>
              <a:rPr lang="en-US" dirty="0" err="1"/>
              <a:t>scalehead</a:t>
            </a:r>
            <a:r>
              <a:rPr lang="en-US" dirty="0"/>
              <a:t>"&gt; &lt;td width="100%" class="</a:t>
            </a:r>
            <a:r>
              <a:rPr lang="en-US" dirty="0" err="1"/>
              <a:t>scalehead</a:t>
            </a:r>
            <a:r>
              <a:rPr lang="en-US" dirty="0"/>
              <a:t>"&gt; &amp;</a:t>
            </a:r>
            <a:r>
              <a:rPr lang="en-US" dirty="0" err="1"/>
              <a:t>nbsp</a:t>
            </a:r>
            <a:r>
              <a:rPr lang="en-US" dirty="0"/>
              <a:t>; &lt;/td&gt;    &lt;/</a:t>
            </a:r>
            <a:r>
              <a:rPr lang="en-US" dirty="0" err="1"/>
              <a:t>tr</a:t>
            </a:r>
            <a:r>
              <a:rPr lang="en-US" dirty="0"/>
              <a:t>&gt;  &lt;/table&gt;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Title </a:t>
            </a:r>
            <a:r>
              <a:rPr lang="en-US" dirty="0"/>
              <a:t>&lt;table border=0 </a:t>
            </a:r>
            <a:r>
              <a:rPr lang="en-US" dirty="0" err="1"/>
              <a:t>cellpadding</a:t>
            </a:r>
            <a:r>
              <a:rPr lang="en-US" dirty="0"/>
              <a:t>=0 test2="text under a" test3="test" test4=test test5=insert </a:t>
            </a:r>
            <a:r>
              <a:rPr lang="en-US" dirty="0" err="1"/>
              <a:t>cellspacing</a:t>
            </a:r>
            <a:r>
              <a:rPr lang="en-US" dirty="0"/>
              <a:t>=0 width=98%&gt;&lt;</a:t>
            </a:r>
            <a:r>
              <a:rPr lang="en-US" dirty="0" err="1"/>
              <a:t>tr</a:t>
            </a:r>
            <a:r>
              <a:rPr lang="en-US" dirty="0"/>
              <a:t>&gt;&lt;td width="100%" class="</a:t>
            </a:r>
            <a:r>
              <a:rPr lang="en-US" dirty="0" err="1"/>
              <a:t>scalehead</a:t>
            </a:r>
            <a:r>
              <a:rPr lang="en-US" dirty="0"/>
              <a:t>"&gt;&amp;</a:t>
            </a:r>
            <a:r>
              <a:rPr lang="en-US" dirty="0" err="1"/>
              <a:t>nbsp</a:t>
            </a:r>
            <a:r>
              <a:rPr lang="en-US" dirty="0"/>
              <a:t>;&lt;/td&gt;&lt;/</a:t>
            </a:r>
            <a:r>
              <a:rPr lang="en-US" dirty="0" err="1"/>
              <a:t>tr</a:t>
            </a:r>
            <a:r>
              <a:rPr lang="en-US" dirty="0"/>
              <a:t>&gt;&lt;/table&gt;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Body </a:t>
            </a:r>
            <a:r>
              <a:rPr lang="en-US" dirty="0"/>
              <a:t>&lt;table border=0 </a:t>
            </a:r>
            <a:r>
              <a:rPr lang="en-US" dirty="0" err="1"/>
              <a:t>cellpadding</a:t>
            </a:r>
            <a:r>
              <a:rPr lang="en-US" dirty="0"/>
              <a:t>=0 test2="text under a" test3="test" test4=test test5=insert </a:t>
            </a:r>
            <a:r>
              <a:rPr lang="en-US" dirty="0" err="1"/>
              <a:t>cellspacing</a:t>
            </a:r>
            <a:r>
              <a:rPr lang="en-US" dirty="0"/>
              <a:t>=0 width=98%&gt;&lt;</a:t>
            </a:r>
            <a:r>
              <a:rPr lang="en-US" dirty="0" err="1"/>
              <a:t>tr</a:t>
            </a:r>
            <a:r>
              <a:rPr lang="en-US" dirty="0"/>
              <a:t>&gt;&lt;td width="100%" class="</a:t>
            </a:r>
            <a:r>
              <a:rPr lang="en-US" dirty="0" err="1"/>
              <a:t>scalehead</a:t>
            </a:r>
            <a:r>
              <a:rPr lang="en-US" dirty="0"/>
              <a:t>"&gt;&amp;</a:t>
            </a:r>
            <a:r>
              <a:rPr lang="en-US" dirty="0" err="1"/>
              <a:t>nbsp</a:t>
            </a:r>
            <a:r>
              <a:rPr lang="en-US" dirty="0"/>
              <a:t>;&lt;/td&gt;&lt;/</a:t>
            </a:r>
            <a:r>
              <a:rPr lang="en-US" dirty="0" err="1"/>
              <a:t>tr</a:t>
            </a:r>
            <a:r>
              <a:rPr lang="en-US" dirty="0"/>
              <a:t>&gt;&lt;/table&gt;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Description This is &lt;span test=&quot;hello&quot; title=biaoti&gt;I'm text in &lt;bb&gt;span &lt;a&gt; text under a &lt;/a&gt; text {between a and span} &lt;/span&gt; a demo stri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4648200"/>
            <a:ext cx="2438400" cy="1828800"/>
          </a:xfrm>
        </p:spPr>
      </p:pic>
      <p:pic>
        <p:nvPicPr>
          <p:cNvPr id="7" name="Picture 6" descr="Alt Description &lt;table border=0 cellpadding=0 cellspacing=0 width=98%&gt;   &lt;tr width=&quot;100%&quot; class=&quot;scalehead&quot;&gt; &lt;td width=&quot;100%&quot; class=&quot;scalehead&quot;&gt; &amp;nbsp; &lt;/td&gt;    &lt;/tr&gt;  &lt;/table&gt;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400" y="5029200"/>
            <a:ext cx="18288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464</Words>
  <Application>Microsoft Office PowerPoint</Application>
  <PresentationFormat>On-screen Show (4:3)</PresentationFormat>
  <Paragraphs>15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Title This is &lt;span test="hello" title=biaoti&gt;I'm text in &lt;bb&gt;span &lt;a&gt;text under a&lt;/a&gt; text {between a and span}&lt;/span&gt; a demo string</vt:lpstr>
      <vt:lpstr>Title &lt;table border=0 cellpadding=0 test2="text under a" test3="test" test4=test test5=insert cellspacing=0 width=98%&gt;   &lt;tr&gt; &lt;td width="100%" class="scalehead"&gt;&amp;nbsp;&lt;/td&gt;    &lt;/tr&gt;  &lt;/table&gt;</vt:lpstr>
      <vt:lpstr>Tible This is &lt;span test="hello" title=biaoti&gt;I'm text in &lt;bb&gt;span &lt;a&gt; text under a &lt;/a&gt; text {between a and span} &lt;/span&gt; a demo string</vt:lpstr>
      <vt:lpstr>Title This is I'm text in span text under a  text {between a and span} a demo string </vt:lpstr>
      <vt:lpstr>Title &lt;table border=0 cellpadding=0 cellspacing=0 width=98%&gt;   &lt;tr width="100%" class="scalehead"&gt; &lt;td width="100%" class="scalehead"&gt; &amp;nbsp; &lt;/td&gt;    &lt;/tr&gt;  &lt;/table&gt;</vt:lpstr>
      <vt:lpstr>Title &lt;table border=0 cellpadding=0 test2="text under a" test3="test" test4=test test5=insert cellspacing=0 width=98%&gt;&lt;tr&gt;&lt;td width="100%" class="scalehead"&gt;&amp;nbsp;&lt;/td&gt;&lt;/tr&gt;&lt;/table&gt; 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This is &lt;span test="hello" title=biaoti&gt;I'm text in &lt;bb&gt;span &lt;a&gt;text under a&lt;/a&gt; text {between a and span}&lt;/span&gt; a demo string</dc:title>
  <dc:creator>testing</dc:creator>
  <cp:lastModifiedBy>testing</cp:lastModifiedBy>
  <cp:revision>5</cp:revision>
  <dcterms:created xsi:type="dcterms:W3CDTF">2011-07-29T01:57:42Z</dcterms:created>
  <dcterms:modified xsi:type="dcterms:W3CDTF">2011-07-29T02:34:39Z</dcterms:modified>
</cp:coreProperties>
</file>