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3" r:id="rId4"/>
  </p:sldMasterIdLst>
  <p:notesMasterIdLst>
    <p:notesMasterId r:id="rId7"/>
  </p:notesMasterIdLst>
  <p:handoutMasterIdLst>
    <p:handoutMasterId r:id="rId8"/>
  </p:handoutMasterIdLst>
  <p:sldIdLst>
    <p:sldId id="256" r:id="rId5"/>
    <p:sldId id="271" r:id="rId6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itya Mohan" initials="A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  <a:srgbClr val="FFE285"/>
    <a:srgbClr val="9A7500"/>
    <a:srgbClr val="F9134A"/>
    <a:srgbClr val="025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1528" autoAdjust="0"/>
  </p:normalViewPr>
  <p:slideViewPr>
    <p:cSldViewPr>
      <p:cViewPr>
        <p:scale>
          <a:sx n="80" d="100"/>
          <a:sy n="80" d="100"/>
        </p:scale>
        <p:origin x="-1272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0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notesViewPr>
    <p:cSldViewPr showGuides="1">
      <p:cViewPr varScale="1">
        <p:scale>
          <a:sx n="62" d="100"/>
          <a:sy n="62" d="100"/>
        </p:scale>
        <p:origin x="-2058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589EBC7-25CF-4935-8EF2-5B67AD90555E}" type="datetimeFigureOut">
              <a:rPr lang="en-US" smtClean="0"/>
              <a:pPr/>
              <a:t>11/16/2011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3BEA828-8958-46DB-890F-9A2FE137B4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3736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7C071E6-D4F1-4827-A1AA-D805210B7EEA}" type="datetimeFigureOut">
              <a:rPr lang="en-US" smtClean="0"/>
              <a:pPr/>
              <a:t>11/16/2011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EDBFA5A-529D-4AC6-8C47-D854A686E4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3635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FA5A-529D-4AC6-8C47-D854A686E4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8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FA5A-529D-4AC6-8C47-D854A686E4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8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52" y="1600201"/>
            <a:ext cx="63246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429000"/>
            <a:ext cx="3886200" cy="12192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3" descr="\\Ascentium\creative\Projects\MS_OPPS\Design\_Approved\PPT\MSOPS_PPT_Footer.png"/>
          <p:cNvPicPr>
            <a:picLocks noChangeAspect="1" noChangeArrowheads="1"/>
          </p:cNvPicPr>
          <p:nvPr userDrawn="1"/>
        </p:nvPicPr>
        <p:blipFill>
          <a:blip r:embed="rId3" cstate="print"/>
          <a:srcRect b="46315"/>
          <a:stretch>
            <a:fillRect/>
          </a:stretch>
        </p:blipFill>
        <p:spPr bwMode="auto">
          <a:xfrm>
            <a:off x="0" y="6553200"/>
            <a:ext cx="9142413" cy="304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76200" y="6516988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One Great Experience EBK</a:t>
            </a:r>
            <a:endParaRPr lang="en-US" sz="18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3" descr="\\Ascentium\creative\Projects\MS_OPPS\Design\_Approved\PPT\MSOPS_PPT_Footer.png"/>
          <p:cNvPicPr>
            <a:picLocks noChangeAspect="1" noChangeArrowheads="1"/>
          </p:cNvPicPr>
          <p:nvPr userDrawn="1"/>
        </p:nvPicPr>
        <p:blipFill>
          <a:blip r:embed="rId3" cstate="print"/>
          <a:srcRect b="5261"/>
          <a:stretch>
            <a:fillRect/>
          </a:stretch>
        </p:blipFill>
        <p:spPr bwMode="auto">
          <a:xfrm>
            <a:off x="1588" y="0"/>
            <a:ext cx="9142413" cy="609600"/>
          </a:xfrm>
          <a:prstGeom prst="rect">
            <a:avLst/>
          </a:prstGeom>
          <a:noFill/>
        </p:spPr>
      </p:pic>
      <p:pic>
        <p:nvPicPr>
          <p:cNvPr id="1026" name="Picture 2" descr="\\Ascentium\creative\Projects\MS_OPPS\Design\_Approved\Graphical Elements\LockUps\logo_MSOps_whit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47" y="142875"/>
            <a:ext cx="2286000" cy="28339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048"/>
            <a:ext cx="8077200" cy="6126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\\Ascentium\creative\Projects\MS_OPPS\Design\_Approved\PPT\Wedges\ARMD.png"/>
          <p:cNvPicPr>
            <a:picLocks noChangeAspect="1" noChangeArrowheads="1"/>
          </p:cNvPicPr>
          <p:nvPr userDrawn="1"/>
        </p:nvPicPr>
        <p:blipFill>
          <a:blip r:embed="rId2" cstate="print"/>
          <a:srcRect l="38263" t="35840" b="23003"/>
          <a:stretch>
            <a:fillRect/>
          </a:stretch>
        </p:blipFill>
        <p:spPr bwMode="auto">
          <a:xfrm>
            <a:off x="0" y="-18288"/>
            <a:ext cx="914400" cy="637032"/>
          </a:xfrm>
          <a:prstGeom prst="rect">
            <a:avLst/>
          </a:prstGeom>
          <a:noFill/>
        </p:spPr>
      </p:pic>
      <p:pic>
        <p:nvPicPr>
          <p:cNvPr id="5" name="Picture 2" descr="\\Ascentium\creative\Projects\MS_OPPS\Design\_Approved\Graphical Elements\LockUps\logo_PP_whit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531" y="6620258"/>
            <a:ext cx="1143000" cy="24479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eld 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1"/>
            <a:ext cx="4953000" cy="1371599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362200"/>
            <a:ext cx="3048000" cy="762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 descr="\\Ascentium\creative\Projects\MS_OPPS\Design\_Approved\Graphical Elements\Wheel\Wheel_AllStrat_v5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4216717" y="1732778"/>
            <a:ext cx="3982223" cy="3982223"/>
          </a:xfrm>
          <a:prstGeom prst="rect">
            <a:avLst/>
          </a:prstGeom>
          <a:noFill/>
        </p:spPr>
      </p:pic>
      <p:pic>
        <p:nvPicPr>
          <p:cNvPr id="9" name="Picture 3" descr="\\Ascentium\creative\Projects\MS_OPPS\Design\_Approved\PPT\Wheel\Piece_FieldFirst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6097" y="1537382"/>
            <a:ext cx="1936243" cy="178536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el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048"/>
            <a:ext cx="8229600" cy="6126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098" name="Picture 2" descr="\\Ascentium\creative\Projects\MS_OPPS\Design\_Approved\PPT\Wedges\FF.png"/>
          <p:cNvPicPr>
            <a:picLocks noChangeAspect="1" noChangeArrowheads="1"/>
          </p:cNvPicPr>
          <p:nvPr userDrawn="1"/>
        </p:nvPicPr>
        <p:blipFill>
          <a:blip r:embed="rId2" cstate="print"/>
          <a:srcRect l="22486" t="31851" b="27341"/>
          <a:stretch>
            <a:fillRect/>
          </a:stretch>
        </p:blipFill>
        <p:spPr bwMode="auto">
          <a:xfrm>
            <a:off x="0" y="0"/>
            <a:ext cx="1124712" cy="618744"/>
          </a:xfrm>
          <a:prstGeom prst="rect">
            <a:avLst/>
          </a:prstGeom>
          <a:noFill/>
        </p:spPr>
      </p:pic>
      <p:pic>
        <p:nvPicPr>
          <p:cNvPr id="7" name="Picture 2" descr="\\Ascentium\creative\Projects\MS_OPPS\Design\_Approved\Graphical Elements\LockUps\logo_FieldFirst_whit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0168" y="6618280"/>
            <a:ext cx="1188720" cy="25445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iel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048"/>
            <a:ext cx="8229600" cy="6126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4191000" cy="5562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91000" cy="5562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\\Ascentium\creative\Projects\MS_OPPS\Design\_Approved\PPT\Wedges\FF.png"/>
          <p:cNvPicPr>
            <a:picLocks noChangeAspect="1" noChangeArrowheads="1"/>
          </p:cNvPicPr>
          <p:nvPr userDrawn="1"/>
        </p:nvPicPr>
        <p:blipFill>
          <a:blip r:embed="rId2" cstate="print"/>
          <a:srcRect l="22486" t="31851" b="27341"/>
          <a:stretch>
            <a:fillRect/>
          </a:stretch>
        </p:blipFill>
        <p:spPr bwMode="auto">
          <a:xfrm>
            <a:off x="0" y="0"/>
            <a:ext cx="1124712" cy="618744"/>
          </a:xfrm>
          <a:prstGeom prst="rect">
            <a:avLst/>
          </a:prstGeom>
          <a:noFill/>
        </p:spPr>
      </p:pic>
      <p:pic>
        <p:nvPicPr>
          <p:cNvPr id="8" name="Picture 2" descr="\\Ascentium\creative\Projects\MS_OPPS\Design\_Approved\Graphical Elements\LockUps\logo_FieldFirst_whit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0168" y="6618280"/>
            <a:ext cx="1188720" cy="25445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2" descr="\\Ascentium\creative\Projects\MS_OPPS\Design\_Approved\PPT\Wedges\FF.png"/>
          <p:cNvPicPr>
            <a:picLocks noChangeAspect="1" noChangeArrowheads="1"/>
          </p:cNvPicPr>
          <p:nvPr userDrawn="1"/>
        </p:nvPicPr>
        <p:blipFill>
          <a:blip r:embed="rId2" cstate="print"/>
          <a:srcRect l="22486" t="31851" b="27341"/>
          <a:stretch>
            <a:fillRect/>
          </a:stretch>
        </p:blipFill>
        <p:spPr bwMode="auto">
          <a:xfrm>
            <a:off x="0" y="0"/>
            <a:ext cx="1124712" cy="618744"/>
          </a:xfrm>
          <a:prstGeom prst="rect">
            <a:avLst/>
          </a:prstGeom>
          <a:noFill/>
        </p:spPr>
      </p:pic>
      <p:pic>
        <p:nvPicPr>
          <p:cNvPr id="6" name="Picture 2" descr="\\Ascentium\creative\Projects\MS_OPPS\Design\_Approved\Graphical Elements\LockUps\logo_FieldFirst_whit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0168" y="6618280"/>
            <a:ext cx="1188720" cy="25445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048"/>
            <a:ext cx="8077200" cy="6126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\\Ascentium\creative\Projects\MS_OPPS\Design\_Approved\PPT\Wedges\FF.png"/>
          <p:cNvPicPr>
            <a:picLocks noChangeAspect="1" noChangeArrowheads="1"/>
          </p:cNvPicPr>
          <p:nvPr userDrawn="1"/>
        </p:nvPicPr>
        <p:blipFill>
          <a:blip r:embed="rId2" cstate="print"/>
          <a:srcRect l="22486" t="31851" b="27341"/>
          <a:stretch>
            <a:fillRect/>
          </a:stretch>
        </p:blipFill>
        <p:spPr bwMode="auto">
          <a:xfrm>
            <a:off x="0" y="0"/>
            <a:ext cx="1124712" cy="618744"/>
          </a:xfrm>
          <a:prstGeom prst="rect">
            <a:avLst/>
          </a:prstGeom>
          <a:noFill/>
        </p:spPr>
      </p:pic>
      <p:pic>
        <p:nvPicPr>
          <p:cNvPr id="5" name="Picture 2" descr="\\Ascentium\creative\Projects\MS_OPPS\Design\_Approved\Graphical Elements\LockUps\logo_FieldFirst_whit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0168" y="6618280"/>
            <a:ext cx="1188720" cy="25445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ecution 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1"/>
            <a:ext cx="4953000" cy="1371599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362200"/>
            <a:ext cx="3048000" cy="762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 descr="\\Ascentium\creative\Projects\MS_OPPS\Design\_Approved\Graphical Elements\Wheel\Wheel_AllStrat_v5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4198962" y="1738953"/>
            <a:ext cx="3982223" cy="3982223"/>
          </a:xfrm>
          <a:prstGeom prst="rect">
            <a:avLst/>
          </a:prstGeom>
          <a:noFill/>
        </p:spPr>
      </p:pic>
      <p:pic>
        <p:nvPicPr>
          <p:cNvPr id="9" name="Picture 3" descr="\\Ascentium\creative\Projects\MS_OPPS\Design\_Approved\PPT\Wheel\Piece_ExecutionExcell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5352" y="3199494"/>
            <a:ext cx="1412445" cy="212177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ecu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048"/>
            <a:ext cx="8229600" cy="6126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170" name="Picture 2" descr="\\Ascentium\creative\Projects\MS_OPPS\Design\_Approved\PPT\Wedges\EE.png"/>
          <p:cNvPicPr>
            <a:picLocks noChangeAspect="1" noChangeArrowheads="1"/>
          </p:cNvPicPr>
          <p:nvPr userDrawn="1"/>
        </p:nvPicPr>
        <p:blipFill>
          <a:blip r:embed="rId2" cstate="print"/>
          <a:srcRect l="22797" t="33367" b="26126"/>
          <a:stretch>
            <a:fillRect/>
          </a:stretch>
        </p:blipFill>
        <p:spPr bwMode="auto">
          <a:xfrm>
            <a:off x="0" y="0"/>
            <a:ext cx="1125093" cy="618744"/>
          </a:xfrm>
          <a:prstGeom prst="rect">
            <a:avLst/>
          </a:prstGeom>
          <a:noFill/>
        </p:spPr>
      </p:pic>
      <p:pic>
        <p:nvPicPr>
          <p:cNvPr id="10" name="Picture 2" descr="\\Ascentium\creative\Projects\MS_OPPS\Design\_Comps\PPTSlideMasters\Elements\logo_lockup\Strategies\LockUpStrategies_v2\lockup_E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0168" y="6588452"/>
            <a:ext cx="1219200" cy="31831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ecution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048"/>
            <a:ext cx="8229600" cy="6126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4191000" cy="5562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91000" cy="5562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2" descr="\\Ascentium\creative\Projects\MS_OPPS\Design\_Comps\PPTSlideMasters\Elements\logo_lockup\Strategies\LockUpStrategies_v2\lockup_E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0168" y="6588452"/>
            <a:ext cx="1219200" cy="318316"/>
          </a:xfrm>
          <a:prstGeom prst="rect">
            <a:avLst/>
          </a:prstGeom>
          <a:noFill/>
        </p:spPr>
      </p:pic>
      <p:pic>
        <p:nvPicPr>
          <p:cNvPr id="7" name="Picture 2" descr="\\Ascentium\creative\Projects\MS_OPPS\Design\_Approved\PPT\Wedges\EE.png"/>
          <p:cNvPicPr>
            <a:picLocks noChangeAspect="1" noChangeArrowheads="1"/>
          </p:cNvPicPr>
          <p:nvPr userDrawn="1"/>
        </p:nvPicPr>
        <p:blipFill>
          <a:blip r:embed="rId3" cstate="print"/>
          <a:srcRect l="22797" t="33367" b="26126"/>
          <a:stretch>
            <a:fillRect/>
          </a:stretch>
        </p:blipFill>
        <p:spPr bwMode="auto">
          <a:xfrm>
            <a:off x="0" y="0"/>
            <a:ext cx="1125093" cy="61874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2" descr="\\Ascentium\creative\Projects\MS_OPPS\Design\_Approved\PPT\Wedges\EE.png"/>
          <p:cNvPicPr>
            <a:picLocks noChangeAspect="1" noChangeArrowheads="1"/>
          </p:cNvPicPr>
          <p:nvPr userDrawn="1"/>
        </p:nvPicPr>
        <p:blipFill>
          <a:blip r:embed="rId2" cstate="print"/>
          <a:srcRect l="22797" t="33367" b="26126"/>
          <a:stretch>
            <a:fillRect/>
          </a:stretch>
        </p:blipFill>
        <p:spPr bwMode="auto">
          <a:xfrm>
            <a:off x="0" y="0"/>
            <a:ext cx="1125093" cy="618744"/>
          </a:xfrm>
          <a:prstGeom prst="rect">
            <a:avLst/>
          </a:prstGeom>
          <a:noFill/>
        </p:spPr>
      </p:pic>
      <p:pic>
        <p:nvPicPr>
          <p:cNvPr id="5" name="Picture 2" descr="\\Ascentium\creative\Projects\MS_OPPS\Design\_Comps\PPTSlideMasters\Elements\logo_lockup\Strategies\LockUpStrategies_v2\lockup_E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0168" y="6588452"/>
            <a:ext cx="1219200" cy="31831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839200" cy="612648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2" descr="\\Ascentium\creative\Projects\MS_OPPS\Design\_Comps\PPTSlideMasters\Elements\logo_lockup\logo_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2904" y="6620258"/>
            <a:ext cx="1463040" cy="24541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048"/>
            <a:ext cx="8077200" cy="6126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\\Ascentium\creative\Projects\MS_OPPS\Design\_Approved\PPT\Wedges\EE.png"/>
          <p:cNvPicPr>
            <a:picLocks noChangeAspect="1" noChangeArrowheads="1"/>
          </p:cNvPicPr>
          <p:nvPr userDrawn="1"/>
        </p:nvPicPr>
        <p:blipFill>
          <a:blip r:embed="rId2" cstate="print"/>
          <a:srcRect l="22797" t="33367" b="26126"/>
          <a:stretch>
            <a:fillRect/>
          </a:stretch>
        </p:blipFill>
        <p:spPr bwMode="auto">
          <a:xfrm>
            <a:off x="0" y="0"/>
            <a:ext cx="1125093" cy="618744"/>
          </a:xfrm>
          <a:prstGeom prst="rect">
            <a:avLst/>
          </a:prstGeom>
          <a:noFill/>
        </p:spPr>
      </p:pic>
      <p:pic>
        <p:nvPicPr>
          <p:cNvPr id="4" name="Picture 2" descr="\\Ascentium\creative\Projects\MS_OPPS\Design\_Comps\PPTSlideMasters\Elements\logo_lockup\Strategies\LockUpStrategies_v2\lockup_E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0168" y="6588452"/>
            <a:ext cx="1219200" cy="31831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gital 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1"/>
            <a:ext cx="4953000" cy="1371599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362200"/>
            <a:ext cx="3048000" cy="762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2" descr="\\Ascentium\creative\Projects\MS_OPPS\Design\_Approved\Graphical Elements\Wheel\Wheel_AllStrat_v5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4235391" y="1703697"/>
            <a:ext cx="3982223" cy="3982223"/>
          </a:xfrm>
          <a:prstGeom prst="rect">
            <a:avLst/>
          </a:prstGeom>
          <a:noFill/>
        </p:spPr>
      </p:pic>
      <p:pic>
        <p:nvPicPr>
          <p:cNvPr id="9" name="Picture 4" descr="\\Ascentium\creative\Projects\MS_OPPS\Design\_Approved\PPT\Wheel\Piece_GoDigital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1726" y="4732525"/>
            <a:ext cx="2103111" cy="115111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git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048"/>
            <a:ext cx="8229600" cy="6126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194" name="Picture 2" descr="\\Ascentium\creative\Projects\MS_OPPS\Design\_Approved\PPT\Wedges\GD.png"/>
          <p:cNvPicPr>
            <a:picLocks noChangeAspect="1" noChangeArrowheads="1"/>
          </p:cNvPicPr>
          <p:nvPr userDrawn="1"/>
        </p:nvPicPr>
        <p:blipFill>
          <a:blip r:embed="rId2" cstate="print"/>
          <a:srcRect l="31698" t="28138" b="35080"/>
          <a:stretch>
            <a:fillRect/>
          </a:stretch>
        </p:blipFill>
        <p:spPr bwMode="auto">
          <a:xfrm>
            <a:off x="1" y="0"/>
            <a:ext cx="1149351" cy="618744"/>
          </a:xfrm>
          <a:prstGeom prst="rect">
            <a:avLst/>
          </a:prstGeom>
          <a:noFill/>
        </p:spPr>
      </p:pic>
      <p:pic>
        <p:nvPicPr>
          <p:cNvPr id="10" name="Picture 2" descr="\\Ascentium\creative\Projects\MS_OPPS\Design\_Comps\PPTSlideMasters\Elements\logo_lockup\Strategies\LockUpStrategies_v2\lockup_G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4554" y="6594434"/>
            <a:ext cx="1219199" cy="29387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git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048"/>
            <a:ext cx="8229600" cy="6126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4191000" cy="5562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91000" cy="5562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2" descr="\\Ascentium\creative\Projects\MS_OPPS\Design\_Comps\PPTSlideMasters\Elements\logo_lockup\Strategies\LockUpStrategies_v2\lockup_G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4554" y="6594434"/>
            <a:ext cx="1219199" cy="293878"/>
          </a:xfrm>
          <a:prstGeom prst="rect">
            <a:avLst/>
          </a:prstGeom>
          <a:noFill/>
        </p:spPr>
      </p:pic>
      <p:pic>
        <p:nvPicPr>
          <p:cNvPr id="7" name="Picture 2" descr="\\Ascentium\creative\Projects\MS_OPPS\Design\_Approved\PPT\Wedges\GD.png"/>
          <p:cNvPicPr>
            <a:picLocks noChangeAspect="1" noChangeArrowheads="1"/>
          </p:cNvPicPr>
          <p:nvPr userDrawn="1"/>
        </p:nvPicPr>
        <p:blipFill>
          <a:blip r:embed="rId3" cstate="print"/>
          <a:srcRect l="31698" t="28138" b="35080"/>
          <a:stretch>
            <a:fillRect/>
          </a:stretch>
        </p:blipFill>
        <p:spPr bwMode="auto">
          <a:xfrm>
            <a:off x="1" y="0"/>
            <a:ext cx="1149351" cy="61874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2" descr="\\Ascentium\creative\Projects\MS_OPPS\Design\_Approved\PPT\Wedges\GD.png"/>
          <p:cNvPicPr>
            <a:picLocks noChangeAspect="1" noChangeArrowheads="1"/>
          </p:cNvPicPr>
          <p:nvPr userDrawn="1"/>
        </p:nvPicPr>
        <p:blipFill>
          <a:blip r:embed="rId2" cstate="print"/>
          <a:srcRect l="31698" t="28138" b="35080"/>
          <a:stretch>
            <a:fillRect/>
          </a:stretch>
        </p:blipFill>
        <p:spPr bwMode="auto">
          <a:xfrm>
            <a:off x="1" y="0"/>
            <a:ext cx="1149351" cy="618744"/>
          </a:xfrm>
          <a:prstGeom prst="rect">
            <a:avLst/>
          </a:prstGeom>
          <a:noFill/>
        </p:spPr>
      </p:pic>
      <p:pic>
        <p:nvPicPr>
          <p:cNvPr id="5" name="Picture 2" descr="\\Ascentium\creative\Projects\MS_OPPS\Design\_Comps\PPTSlideMasters\Elements\logo_lockup\Strategies\LockUpStrategies_v2\lockup_G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4554" y="6594434"/>
            <a:ext cx="1219199" cy="29387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048"/>
            <a:ext cx="8077200" cy="6126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\\Ascentium\creative\Projects\MS_OPPS\Design\_Approved\PPT\Wedges\GD.png"/>
          <p:cNvPicPr>
            <a:picLocks noChangeAspect="1" noChangeArrowheads="1"/>
          </p:cNvPicPr>
          <p:nvPr userDrawn="1"/>
        </p:nvPicPr>
        <p:blipFill>
          <a:blip r:embed="rId2" cstate="print"/>
          <a:srcRect l="31698" t="28138" b="35080"/>
          <a:stretch>
            <a:fillRect/>
          </a:stretch>
        </p:blipFill>
        <p:spPr bwMode="auto">
          <a:xfrm>
            <a:off x="1" y="0"/>
            <a:ext cx="1149351" cy="618744"/>
          </a:xfrm>
          <a:prstGeom prst="rect">
            <a:avLst/>
          </a:prstGeom>
          <a:noFill/>
        </p:spPr>
      </p:pic>
      <p:pic>
        <p:nvPicPr>
          <p:cNvPr id="4" name="Picture 2" descr="\\Ascentium\creative\Projects\MS_OPPS\Design\_Comps\PPTSlideMasters\Elements\logo_lockup\Strategies\LockUpStrategies_v2\lockup_G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4554" y="6594434"/>
            <a:ext cx="1219199" cy="29387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ight 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\\Ascentium\creative\Projects\MS_OPPS\Design\_Approved\Graphical Elements\Wheel\Wheel_AllStrat_v5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4247378" y="1732778"/>
            <a:ext cx="3982223" cy="398222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1"/>
            <a:ext cx="4953000" cy="1371599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362200"/>
            <a:ext cx="3048000" cy="762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3" descr="\\Ascentium\creative\Projects\MS_OPPS\Design\_Approved\PPT\Wheel\Piece_RRR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3965" y="3204733"/>
            <a:ext cx="1393779" cy="209688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igh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048"/>
            <a:ext cx="8229600" cy="6126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266" name="Picture 2" descr="\\Ascentium\creative\Projects\MS_OPPS\Design\_Approved\PPT\Wedges\RRRR.png"/>
          <p:cNvPicPr>
            <a:picLocks noChangeAspect="1" noChangeArrowheads="1"/>
          </p:cNvPicPr>
          <p:nvPr userDrawn="1"/>
        </p:nvPicPr>
        <p:blipFill>
          <a:blip r:embed="rId2" cstate="print"/>
          <a:srcRect l="41812" t="33171" b="34148"/>
          <a:stretch>
            <a:fillRect/>
          </a:stretch>
        </p:blipFill>
        <p:spPr bwMode="auto">
          <a:xfrm>
            <a:off x="0" y="0"/>
            <a:ext cx="1060451" cy="618744"/>
          </a:xfrm>
          <a:prstGeom prst="rect">
            <a:avLst/>
          </a:prstGeom>
          <a:noFill/>
        </p:spPr>
      </p:pic>
      <p:pic>
        <p:nvPicPr>
          <p:cNvPr id="10" name="Picture 3" descr="\\Ascentium\creative\Projects\MS_OPPS\Design\_Comps\PPTSlideMasters\Elements\logo_lockup\Strategies\LockUpStrategies_v2\lockup_RRR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5202" y="6583680"/>
            <a:ext cx="1232455" cy="32004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Right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048"/>
            <a:ext cx="8229600" cy="6126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4191000" cy="5562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91000" cy="5562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3" descr="\\Ascentium\creative\Projects\MS_OPPS\Design\_Comps\PPTSlideMasters\Elements\logo_lockup\Strategies\LockUpStrategies_v2\lockup_RRR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5202" y="6583680"/>
            <a:ext cx="1232455" cy="320040"/>
          </a:xfrm>
          <a:prstGeom prst="rect">
            <a:avLst/>
          </a:prstGeom>
          <a:noFill/>
        </p:spPr>
      </p:pic>
      <p:pic>
        <p:nvPicPr>
          <p:cNvPr id="7" name="Picture 2" descr="\\Ascentium\creative\Projects\MS_OPPS\Design\_Approved\PPT\Wedges\RRRR.png"/>
          <p:cNvPicPr>
            <a:picLocks noChangeAspect="1" noChangeArrowheads="1"/>
          </p:cNvPicPr>
          <p:nvPr userDrawn="1"/>
        </p:nvPicPr>
        <p:blipFill>
          <a:blip r:embed="rId3" cstate="print"/>
          <a:srcRect l="41812" t="33171" b="34148"/>
          <a:stretch>
            <a:fillRect/>
          </a:stretch>
        </p:blipFill>
        <p:spPr bwMode="auto">
          <a:xfrm>
            <a:off x="0" y="0"/>
            <a:ext cx="1060451" cy="61874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2" descr="\\Ascentium\creative\Projects\MS_OPPS\Design\_Approved\PPT\Wedges\RRRR.png"/>
          <p:cNvPicPr>
            <a:picLocks noChangeAspect="1" noChangeArrowheads="1"/>
          </p:cNvPicPr>
          <p:nvPr userDrawn="1"/>
        </p:nvPicPr>
        <p:blipFill>
          <a:blip r:embed="rId2" cstate="print"/>
          <a:srcRect l="41812" t="33171" b="34148"/>
          <a:stretch>
            <a:fillRect/>
          </a:stretch>
        </p:blipFill>
        <p:spPr bwMode="auto">
          <a:xfrm>
            <a:off x="0" y="0"/>
            <a:ext cx="1060451" cy="618744"/>
          </a:xfrm>
          <a:prstGeom prst="rect">
            <a:avLst/>
          </a:prstGeom>
          <a:noFill/>
        </p:spPr>
      </p:pic>
      <p:pic>
        <p:nvPicPr>
          <p:cNvPr id="5" name="Picture 3" descr="\\Ascentium\creative\Projects\MS_OPPS\Design\_Comps\PPTSlideMasters\Elements\logo_lockup\Strategies\LockUpStrategies_v2\lockup_RRR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5202" y="6583680"/>
            <a:ext cx="1232455" cy="32004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4191000" cy="5562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91000" cy="5562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2" descr="\\Ascentium\creative\Projects\MS_OPPS\Design\_Comps\PPTSlideMasters\Elements\logo_lockup\logo_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2904" y="6620258"/>
            <a:ext cx="1463040" cy="24541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048"/>
            <a:ext cx="8077200" cy="6126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\\Ascentium\creative\Projects\MS_OPPS\Design\_Approved\PPT\Wedges\RRRR.png"/>
          <p:cNvPicPr>
            <a:picLocks noChangeAspect="1" noChangeArrowheads="1"/>
          </p:cNvPicPr>
          <p:nvPr userDrawn="1"/>
        </p:nvPicPr>
        <p:blipFill>
          <a:blip r:embed="rId2" cstate="print"/>
          <a:srcRect l="41812" t="33171" b="34148"/>
          <a:stretch>
            <a:fillRect/>
          </a:stretch>
        </p:blipFill>
        <p:spPr bwMode="auto">
          <a:xfrm>
            <a:off x="0" y="0"/>
            <a:ext cx="1060451" cy="618744"/>
          </a:xfrm>
          <a:prstGeom prst="rect">
            <a:avLst/>
          </a:prstGeom>
          <a:noFill/>
        </p:spPr>
      </p:pic>
      <p:pic>
        <p:nvPicPr>
          <p:cNvPr id="4" name="Picture 3" descr="\\Ascentium\creative\Projects\MS_OPPS\Design\_Comps\PPTSlideMasters\Elements\logo_lockup\Strategies\LockUpStrategies_v2\lockup_RRR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5202" y="6583680"/>
            <a:ext cx="1232455" cy="32004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2" descr="\\Ascentium\creative\Projects\MS_OPPS\Design\_Comps\PPTSlideMasters\Elements\logo_lockup\logo_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2904" y="6620258"/>
            <a:ext cx="1463040" cy="24541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\\Ascentium\creative\Projects\MS_OPPS\Design\_Comps\PPTSlideMasters\Elements\logo_lockup\logo_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2904" y="6620258"/>
            <a:ext cx="1463040" cy="24541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ttract 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1"/>
            <a:ext cx="4953000" cy="1371599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362200"/>
            <a:ext cx="3048000" cy="762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 descr="\\Ascentium\creative\Projects\MS_OPPS\Design\_Approved\Graphical Elements\Wheel\Wheel_AllStrat_v5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4223659" y="1689234"/>
            <a:ext cx="3982223" cy="3982223"/>
          </a:xfrm>
          <a:prstGeom prst="rect">
            <a:avLst/>
          </a:prstGeom>
          <a:noFill/>
        </p:spPr>
      </p:pic>
      <p:pic>
        <p:nvPicPr>
          <p:cNvPr id="8" name="Picture 3" descr="\\Ascentium\creative\Projects\MS_OPPS\Design\_Approved\PPT\Wheel\Piece_PeoplePotential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0937" y="1575084"/>
            <a:ext cx="1928889" cy="171733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ttrac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048"/>
            <a:ext cx="8229600" cy="6126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074" name="Picture 2" descr="\\Ascentium\creative\Projects\MS_OPPS\Design\_Approved\PPT\Wedges\ARMD.png"/>
          <p:cNvPicPr>
            <a:picLocks noChangeAspect="1" noChangeArrowheads="1"/>
          </p:cNvPicPr>
          <p:nvPr userDrawn="1"/>
        </p:nvPicPr>
        <p:blipFill>
          <a:blip r:embed="rId2" cstate="print"/>
          <a:srcRect l="38263" t="35840" b="23003"/>
          <a:stretch>
            <a:fillRect/>
          </a:stretch>
        </p:blipFill>
        <p:spPr bwMode="auto">
          <a:xfrm>
            <a:off x="0" y="-18288"/>
            <a:ext cx="914400" cy="637032"/>
          </a:xfrm>
          <a:prstGeom prst="rect">
            <a:avLst/>
          </a:prstGeom>
          <a:noFill/>
        </p:spPr>
      </p:pic>
      <p:pic>
        <p:nvPicPr>
          <p:cNvPr id="6" name="Picture 2" descr="\\Ascentium\creative\Projects\MS_OPPS\Design\_Approved\Graphical Elements\LockUps\logo_PP_whit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531" y="6620258"/>
            <a:ext cx="1143000" cy="24479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Attract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048"/>
            <a:ext cx="8229600" cy="6126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4191000" cy="5562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91000" cy="5562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\\Ascentium\creative\Projects\MS_OPPS\Design\_Approved\PPT\Wedges\ARMD.png"/>
          <p:cNvPicPr>
            <a:picLocks noChangeAspect="1" noChangeArrowheads="1"/>
          </p:cNvPicPr>
          <p:nvPr userDrawn="1"/>
        </p:nvPicPr>
        <p:blipFill>
          <a:blip r:embed="rId2" cstate="print"/>
          <a:srcRect l="38263" t="35840" b="23003"/>
          <a:stretch>
            <a:fillRect/>
          </a:stretch>
        </p:blipFill>
        <p:spPr bwMode="auto">
          <a:xfrm>
            <a:off x="0" y="-18288"/>
            <a:ext cx="914400" cy="637032"/>
          </a:xfrm>
          <a:prstGeom prst="rect">
            <a:avLst/>
          </a:prstGeom>
          <a:noFill/>
        </p:spPr>
      </p:pic>
      <p:pic>
        <p:nvPicPr>
          <p:cNvPr id="8" name="Picture 2" descr="\\Ascentium\creative\Projects\MS_OPPS\Design\_Approved\Graphical Elements\LockUps\logo_PP_whit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531" y="6620258"/>
            <a:ext cx="1143000" cy="24479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2" descr="\\Ascentium\creative\Projects\MS_OPPS\Design\_Approved\PPT\Wedges\ARMD.png"/>
          <p:cNvPicPr>
            <a:picLocks noChangeAspect="1" noChangeArrowheads="1"/>
          </p:cNvPicPr>
          <p:nvPr userDrawn="1"/>
        </p:nvPicPr>
        <p:blipFill>
          <a:blip r:embed="rId2" cstate="print"/>
          <a:srcRect l="38263" t="35840" b="23003"/>
          <a:stretch>
            <a:fillRect/>
          </a:stretch>
        </p:blipFill>
        <p:spPr bwMode="auto">
          <a:xfrm>
            <a:off x="0" y="-18288"/>
            <a:ext cx="914400" cy="637032"/>
          </a:xfrm>
          <a:prstGeom prst="rect">
            <a:avLst/>
          </a:prstGeom>
          <a:noFill/>
        </p:spPr>
      </p:pic>
      <p:pic>
        <p:nvPicPr>
          <p:cNvPr id="6" name="Picture 2" descr="\\Ascentium\creative\Projects\MS_OPPS\Design\_Approved\Graphical Elements\LockUps\logo_PP_whit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531" y="6620258"/>
            <a:ext cx="1143000" cy="24479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\\Ascentium\creative\Projects\MS_OPPS\Design\_Approved\PPT\MSOPS_PPT_Footer.png"/>
          <p:cNvPicPr>
            <a:picLocks noChangeAspect="1" noChangeArrowheads="1"/>
          </p:cNvPicPr>
          <p:nvPr/>
        </p:nvPicPr>
        <p:blipFill>
          <a:blip r:embed="rId33" cstate="print"/>
          <a:srcRect b="46315"/>
          <a:stretch>
            <a:fillRect/>
          </a:stretch>
        </p:blipFill>
        <p:spPr bwMode="auto">
          <a:xfrm>
            <a:off x="0" y="6598920"/>
            <a:ext cx="9142413" cy="259080"/>
          </a:xfrm>
          <a:prstGeom prst="rect">
            <a:avLst/>
          </a:prstGeom>
        </p:spPr>
      </p:pic>
      <p:pic>
        <p:nvPicPr>
          <p:cNvPr id="8" name="Picture 2" descr="\\Ascentium\creative\Projects\MS_OPPS\Design\_Approved\PPT\MSOPS_PPT_header.png"/>
          <p:cNvPicPr>
            <a:picLocks noChangeAspect="1" noChangeArrowheads="1"/>
          </p:cNvPicPr>
          <p:nvPr/>
        </p:nvPicPr>
        <p:blipFill>
          <a:blip r:embed="rId34" cstate="print"/>
          <a:srcRect t="14240" b="53760"/>
          <a:stretch>
            <a:fillRect/>
          </a:stretch>
        </p:blipFill>
        <p:spPr bwMode="auto">
          <a:xfrm>
            <a:off x="0" y="-24"/>
            <a:ext cx="9144000" cy="78579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01708"/>
            <a:ext cx="8839200" cy="612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1"/>
            <a:ext cx="82296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72400" y="6629400"/>
            <a:ext cx="1371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algn="r" defTabSz="914400" rtl="0" eaLnBrk="1" latinLnBrk="0" hangingPunct="1"/>
            <a:r>
              <a:rPr lang="en-US" sz="8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│    </a:t>
            </a:r>
            <a:fld id="{818CDF0D-CC73-4B9E-B0A6-DF3032B20103}" type="slidenum">
              <a:rPr lang="en-US" sz="800" kern="120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914400" rtl="0" eaLnBrk="1" latinLnBrk="0" hangingPunct="1"/>
              <a:t>‹#›</a:t>
            </a:fld>
            <a:endParaRPr lang="en-US" sz="800" kern="1200" dirty="0" smtClean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629400"/>
            <a:ext cx="6019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algn="l" defTabSz="914400" rtl="0" eaLnBrk="1" latinLnBrk="0" hangingPunct="1"/>
            <a:r>
              <a:rPr lang="en-US" sz="8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Microsoft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675" r:id="rId2"/>
    <p:sldLayoutId id="2147483676" r:id="rId3"/>
    <p:sldLayoutId id="2147483702" r:id="rId4"/>
    <p:sldLayoutId id="2147483703" r:id="rId5"/>
    <p:sldLayoutId id="2147483677" r:id="rId6"/>
    <p:sldLayoutId id="2147483678" r:id="rId7"/>
    <p:sldLayoutId id="2147483679" r:id="rId8"/>
    <p:sldLayoutId id="2147483704" r:id="rId9"/>
    <p:sldLayoutId id="2147483705" r:id="rId10"/>
    <p:sldLayoutId id="2147483680" r:id="rId11"/>
    <p:sldLayoutId id="2147483681" r:id="rId12"/>
    <p:sldLayoutId id="2147483682" r:id="rId13"/>
    <p:sldLayoutId id="2147483706" r:id="rId14"/>
    <p:sldLayoutId id="2147483707" r:id="rId15"/>
    <p:sldLayoutId id="2147483683" r:id="rId16"/>
    <p:sldLayoutId id="2147483684" r:id="rId17"/>
    <p:sldLayoutId id="2147483685" r:id="rId18"/>
    <p:sldLayoutId id="2147483708" r:id="rId19"/>
    <p:sldLayoutId id="2147483709" r:id="rId20"/>
    <p:sldLayoutId id="2147483686" r:id="rId21"/>
    <p:sldLayoutId id="2147483687" r:id="rId22"/>
    <p:sldLayoutId id="2147483688" r:id="rId23"/>
    <p:sldLayoutId id="2147483710" r:id="rId24"/>
    <p:sldLayoutId id="2147483711" r:id="rId25"/>
    <p:sldLayoutId id="2147483689" r:id="rId26"/>
    <p:sldLayoutId id="2147483690" r:id="rId27"/>
    <p:sldLayoutId id="2147483691" r:id="rId28"/>
    <p:sldLayoutId id="2147483712" r:id="rId29"/>
    <p:sldLayoutId id="2147483713" r:id="rId30"/>
  </p:sldLayoutIdLst>
  <p:transition spd="slow">
    <p:fade thruBlk="1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SzPct val="80000"/>
        <a:buFont typeface="Courier New" pitchFamily="49" charset="0"/>
        <a:buChar char="o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5000"/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374" y="642918"/>
            <a:ext cx="9072626" cy="5929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itle 23"/>
          <p:cNvSpPr>
            <a:spLocks noGrp="1"/>
          </p:cNvSpPr>
          <p:nvPr>
            <p:ph type="ctrTitle"/>
          </p:nvPr>
        </p:nvSpPr>
        <p:spPr>
          <a:xfrm>
            <a:off x="857224" y="2071678"/>
            <a:ext cx="6651968" cy="278608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CRM Online</a:t>
            </a:r>
            <a:endParaRPr lang="en-US" dirty="0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786182" y="4429132"/>
            <a:ext cx="4857752" cy="1219200"/>
          </a:xfrm>
        </p:spPr>
        <p:txBody>
          <a:bodyPr>
            <a:normAutofit/>
          </a:bodyPr>
          <a:lstStyle/>
          <a:p>
            <a:r>
              <a:rPr lang="en-US" b="1" dirty="0" smtClean="0"/>
              <a:t>Trainer Name: </a:t>
            </a:r>
          </a:p>
          <a:p>
            <a:r>
              <a:rPr lang="en-US" b="1" dirty="0" smtClean="0"/>
              <a:t>Date</a:t>
            </a:r>
            <a:r>
              <a:rPr lang="en-US" dirty="0" smtClean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6550223"/>
            <a:ext cx="321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 smtClean="0">
                <a:solidFill>
                  <a:schemeClr val="bg1"/>
                </a:solidFill>
              </a:rPr>
              <a:t>Internal Use Only</a:t>
            </a:r>
            <a:endParaRPr lang="en-IE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200" b="1" dirty="0" smtClean="0"/>
              <a:t>Course Objective</a:t>
            </a:r>
            <a:endParaRPr lang="en-IE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04" y="1988840"/>
            <a:ext cx="6912768" cy="3583299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r>
              <a:rPr lang="en-IE" dirty="0" smtClean="0"/>
              <a:t>At the end of this training you will be able to:</a:t>
            </a:r>
          </a:p>
          <a:p>
            <a:pPr>
              <a:lnSpc>
                <a:spcPct val="200000"/>
              </a:lnSpc>
              <a:buNone/>
            </a:pPr>
            <a:endParaRPr lang="en-IE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E" sz="1800" dirty="0" smtClean="0"/>
              <a:t>Understand the CRM online offering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E" sz="1800" dirty="0" smtClean="0"/>
              <a:t>Identify how </a:t>
            </a:r>
            <a:r>
              <a:rPr lang="en-IE" sz="1800" dirty="0"/>
              <a:t>CRM online can be </a:t>
            </a:r>
            <a:r>
              <a:rPr lang="en-IE" sz="1800" dirty="0" smtClean="0"/>
              <a:t>ordered and purchased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E" sz="1800" dirty="0" smtClean="0"/>
              <a:t>Know the support tools available to CRM online Customers</a:t>
            </a:r>
            <a:endParaRPr lang="en-IE" sz="1800" dirty="0"/>
          </a:p>
          <a:p>
            <a:pPr>
              <a:lnSpc>
                <a:spcPct val="200000"/>
              </a:lnSpc>
            </a:pPr>
            <a:endParaRPr lang="en-IE" dirty="0"/>
          </a:p>
          <a:p>
            <a:pPr lvl="1"/>
            <a:endParaRPr lang="en-IE" dirty="0" smtClean="0"/>
          </a:p>
          <a:p>
            <a:pPr>
              <a:buNone/>
            </a:pPr>
            <a:endParaRPr lang="en-IE" dirty="0" smtClean="0"/>
          </a:p>
        </p:txBody>
      </p:sp>
      <p:pic>
        <p:nvPicPr>
          <p:cNvPr id="1027" name="Picture 3" descr="C:\Desktop\Artwork\globe internet binary web worldwide developer earth worl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60059">
            <a:off x="6370752" y="1855275"/>
            <a:ext cx="1971412" cy="368613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LP Training Deck V1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EED0F6E1CDEF45B16CE4D4D0B7CEA8" ma:contentTypeVersion="0" ma:contentTypeDescription="Create a new document." ma:contentTypeScope="" ma:versionID="d16b5db8754c98331161cdd721ae2f9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348E62B-4A10-4FF8-B180-77B3767991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669EEF-682E-4A6E-B868-F64AA9A7E107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E0F6781-18DC-4922-812A-CD41A56969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PLLP Training Deck V1.0</Template>
  <TotalTime>7542</TotalTime>
  <Words>49</Words>
  <Application>Microsoft Office PowerPoint</Application>
  <PresentationFormat>On-screen Show (4:3)</PresentationFormat>
  <Paragraphs>13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PLLP Training Deck V1.0</vt:lpstr>
      <vt:lpstr>CRM Online</vt:lpstr>
      <vt:lpstr>Course Objective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 Localization Licensing Policy (PLLP)</dc:title>
  <dc:creator>v-cale</dc:creator>
  <cp:lastModifiedBy>Erica</cp:lastModifiedBy>
  <cp:revision>499</cp:revision>
  <cp:lastPrinted>2010-08-11T13:11:35Z</cp:lastPrinted>
  <dcterms:created xsi:type="dcterms:W3CDTF">2010-02-22T16:50:44Z</dcterms:created>
  <dcterms:modified xsi:type="dcterms:W3CDTF">2011-11-16T06:59:58Z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0x010100B3EED0F6E1CDEF45B16CE4D4D0B7CEA8</vt:lpwstr>
  </property>
</Properties>
</file>