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78" r:id="rId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9" autoAdjust="0"/>
    <p:restoredTop sz="80448" autoAdjust="0"/>
  </p:normalViewPr>
  <p:slideViewPr>
    <p:cSldViewPr>
      <p:cViewPr>
        <p:scale>
          <a:sx n="60" d="100"/>
          <a:sy n="60" d="100"/>
        </p:scale>
        <p:origin x="-1758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2" y="1809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DC3C2-1739-4525-996F-3E26631B1FEB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AB3333-78F9-4B0E-B75D-9F1DE9AEC692}">
      <dgm:prSet phldrT="[Text]"/>
      <dgm:spPr/>
      <dgm:t>
        <a:bodyPr/>
        <a:lstStyle/>
        <a:p>
          <a:r>
            <a:rPr lang="en-IE" dirty="0" smtClean="0"/>
            <a:t>1) Fill out the </a:t>
          </a:r>
          <a:r>
            <a:rPr lang="en-IE" b="1" dirty="0" smtClean="0"/>
            <a:t>entity name</a:t>
          </a:r>
          <a:endParaRPr lang="en-US" b="1" dirty="0"/>
        </a:p>
      </dgm:t>
    </dgm:pt>
    <dgm:pt modelId="{F98C15BD-A5FE-4F3C-832C-667F91DD01D2}" type="parTrans" cxnId="{69CDDFE4-3BC1-41EE-98C7-31B8CC916F5F}">
      <dgm:prSet/>
      <dgm:spPr/>
      <dgm:t>
        <a:bodyPr/>
        <a:lstStyle/>
        <a:p>
          <a:endParaRPr lang="en-US"/>
        </a:p>
      </dgm:t>
    </dgm:pt>
    <dgm:pt modelId="{A4603B69-681C-4CB1-A25B-49CCEE826E56}" type="sibTrans" cxnId="{69CDDFE4-3BC1-41EE-98C7-31B8CC916F5F}">
      <dgm:prSet/>
      <dgm:spPr/>
      <dgm:t>
        <a:bodyPr/>
        <a:lstStyle/>
        <a:p>
          <a:endParaRPr lang="en-US" dirty="0"/>
        </a:p>
      </dgm:t>
    </dgm:pt>
    <dgm:pt modelId="{1CBC5560-EEA3-43C3-8F50-1CF33F453436}">
      <dgm:prSet phldrT="[Text]"/>
      <dgm:spPr/>
      <dgm:t>
        <a:bodyPr/>
        <a:lstStyle/>
        <a:p>
          <a:r>
            <a:rPr lang="en-IE" dirty="0" smtClean="0"/>
            <a:t>2) Choose the correct </a:t>
          </a:r>
          <a:r>
            <a:rPr lang="en-IE" b="1" dirty="0" smtClean="0"/>
            <a:t>program</a:t>
          </a:r>
          <a:r>
            <a:rPr lang="en-IE" dirty="0" smtClean="0"/>
            <a:t> from the drop down list, enter </a:t>
          </a:r>
          <a:r>
            <a:rPr lang="en-IE" b="1" dirty="0" smtClean="0"/>
            <a:t>agreement number </a:t>
          </a:r>
          <a:r>
            <a:rPr lang="en-IE" dirty="0" smtClean="0"/>
            <a:t>and </a:t>
          </a:r>
          <a:r>
            <a:rPr lang="en-IE" b="1" dirty="0" smtClean="0"/>
            <a:t>SA expiry date</a:t>
          </a:r>
          <a:endParaRPr lang="en-US" b="1" dirty="0"/>
        </a:p>
      </dgm:t>
    </dgm:pt>
    <dgm:pt modelId="{87CA607F-062E-49A8-8FE1-AB2F2A908F38}" type="parTrans" cxnId="{63E325B5-AD9C-4088-A464-640FE1B995B6}">
      <dgm:prSet/>
      <dgm:spPr/>
      <dgm:t>
        <a:bodyPr/>
        <a:lstStyle/>
        <a:p>
          <a:endParaRPr lang="en-US"/>
        </a:p>
      </dgm:t>
    </dgm:pt>
    <dgm:pt modelId="{BB87DBE2-BA4F-4160-AB14-E8DD2AD8FECE}" type="sibTrans" cxnId="{63E325B5-AD9C-4088-A464-640FE1B995B6}">
      <dgm:prSet/>
      <dgm:spPr/>
      <dgm:t>
        <a:bodyPr/>
        <a:lstStyle/>
        <a:p>
          <a:endParaRPr lang="en-US" dirty="0"/>
        </a:p>
      </dgm:t>
    </dgm:pt>
    <dgm:pt modelId="{6F103EC6-6034-4A57-94DD-5CF2E8DF26F1}">
      <dgm:prSet phldrT="[Text]"/>
      <dgm:spPr/>
      <dgm:t>
        <a:bodyPr/>
        <a:lstStyle/>
        <a:p>
          <a:r>
            <a:rPr lang="en-IE" dirty="0" smtClean="0"/>
            <a:t>4) In the Exhibit, select the </a:t>
          </a:r>
          <a:r>
            <a:rPr lang="en-IE" b="1" dirty="0" smtClean="0"/>
            <a:t>products</a:t>
          </a:r>
          <a:r>
            <a:rPr lang="en-IE" dirty="0" smtClean="0"/>
            <a:t> the customer has deployed including </a:t>
          </a:r>
          <a:r>
            <a:rPr lang="en-IE" b="1" dirty="0" smtClean="0"/>
            <a:t>quantity</a:t>
          </a:r>
          <a:endParaRPr lang="en-US" b="1" dirty="0"/>
        </a:p>
      </dgm:t>
    </dgm:pt>
    <dgm:pt modelId="{825D55B0-586D-4F08-ABAE-085F18877A91}" type="parTrans" cxnId="{A85FC6EE-4C4B-4695-B4F8-EDA9EDE3611F}">
      <dgm:prSet/>
      <dgm:spPr/>
      <dgm:t>
        <a:bodyPr/>
        <a:lstStyle/>
        <a:p>
          <a:endParaRPr lang="en-US"/>
        </a:p>
      </dgm:t>
    </dgm:pt>
    <dgm:pt modelId="{69E9AB03-C8CF-495E-B958-3BDB7C34D319}" type="sibTrans" cxnId="{A85FC6EE-4C4B-4695-B4F8-EDA9EDE3611F}">
      <dgm:prSet/>
      <dgm:spPr/>
      <dgm:t>
        <a:bodyPr/>
        <a:lstStyle/>
        <a:p>
          <a:endParaRPr lang="en-US" dirty="0"/>
        </a:p>
      </dgm:t>
    </dgm:pt>
    <dgm:pt modelId="{E8927AFF-4BF4-47B7-8463-847A52169244}">
      <dgm:prSet phldrT="[Text]"/>
      <dgm:spPr/>
      <dgm:t>
        <a:bodyPr/>
        <a:lstStyle/>
        <a:p>
          <a:r>
            <a:rPr lang="en-IE" dirty="0" smtClean="0"/>
            <a:t>3) Fill out details of the </a:t>
          </a:r>
          <a:r>
            <a:rPr lang="en-IE" b="1" dirty="0" smtClean="0"/>
            <a:t>service provider </a:t>
          </a:r>
          <a:r>
            <a:rPr lang="en-IE" dirty="0" smtClean="0"/>
            <a:t>who will provide the service</a:t>
          </a:r>
          <a:endParaRPr lang="en-US" dirty="0"/>
        </a:p>
      </dgm:t>
    </dgm:pt>
    <dgm:pt modelId="{B8926444-A6F1-4AC8-81ED-44BEC79ED9CF}" type="parTrans" cxnId="{EAD3811E-66C0-4CE7-B075-CEE6DE9AE6E0}">
      <dgm:prSet/>
      <dgm:spPr/>
      <dgm:t>
        <a:bodyPr/>
        <a:lstStyle/>
        <a:p>
          <a:endParaRPr lang="en-IE"/>
        </a:p>
      </dgm:t>
    </dgm:pt>
    <dgm:pt modelId="{90DE4787-9826-4C2D-BA68-CC75D18CC382}" type="sibTrans" cxnId="{EAD3811E-66C0-4CE7-B075-CEE6DE9AE6E0}">
      <dgm:prSet/>
      <dgm:spPr/>
      <dgm:t>
        <a:bodyPr/>
        <a:lstStyle/>
        <a:p>
          <a:endParaRPr lang="en-IE" dirty="0"/>
        </a:p>
      </dgm:t>
    </dgm:pt>
    <dgm:pt modelId="{D5B6E319-5726-4DCA-BD44-169B9D34C441}">
      <dgm:prSet phldrT="[Text]"/>
      <dgm:spPr/>
      <dgm:t>
        <a:bodyPr/>
        <a:lstStyle/>
        <a:p>
          <a:r>
            <a:rPr lang="en-IE" dirty="0" smtClean="0"/>
            <a:t>5) The end customer should </a:t>
          </a:r>
          <a:r>
            <a:rPr lang="en-IE" b="1" dirty="0" smtClean="0"/>
            <a:t>sign</a:t>
          </a:r>
          <a:r>
            <a:rPr lang="en-IE" dirty="0" smtClean="0"/>
            <a:t> the form</a:t>
          </a:r>
          <a:endParaRPr lang="en-US" dirty="0"/>
        </a:p>
      </dgm:t>
    </dgm:pt>
    <dgm:pt modelId="{1CF82813-3421-4A2B-AC5C-EC34171D70BF}" type="parTrans" cxnId="{AEC2449A-96FB-4160-BA32-2EC6A95C2341}">
      <dgm:prSet/>
      <dgm:spPr/>
      <dgm:t>
        <a:bodyPr/>
        <a:lstStyle/>
        <a:p>
          <a:endParaRPr lang="en-IE"/>
        </a:p>
      </dgm:t>
    </dgm:pt>
    <dgm:pt modelId="{2D60C918-959E-460A-9F9F-551CB0B33FAF}" type="sibTrans" cxnId="{AEC2449A-96FB-4160-BA32-2EC6A95C2341}">
      <dgm:prSet/>
      <dgm:spPr/>
      <dgm:t>
        <a:bodyPr/>
        <a:lstStyle/>
        <a:p>
          <a:endParaRPr lang="en-IE" dirty="0"/>
        </a:p>
      </dgm:t>
    </dgm:pt>
    <dgm:pt modelId="{D8F40DB9-F642-4035-8203-428771119E3C}">
      <dgm:prSet phldrT="[Text]"/>
      <dgm:spPr/>
      <dgm:t>
        <a:bodyPr/>
        <a:lstStyle/>
        <a:p>
          <a:r>
            <a:rPr lang="en-IE" dirty="0" smtClean="0"/>
            <a:t>6) When the form is completed, </a:t>
          </a:r>
          <a:r>
            <a:rPr lang="en-IE" b="1" dirty="0" smtClean="0"/>
            <a:t>submit</a:t>
          </a:r>
          <a:r>
            <a:rPr lang="en-IE" dirty="0" smtClean="0"/>
            <a:t> it to your </a:t>
          </a:r>
          <a:r>
            <a:rPr lang="en-IE" b="1" dirty="0" smtClean="0"/>
            <a:t>ROC</a:t>
          </a:r>
          <a:endParaRPr lang="en-US" b="1" dirty="0"/>
        </a:p>
      </dgm:t>
    </dgm:pt>
    <dgm:pt modelId="{B656B944-578E-4CD9-B954-289B6A4E1E8C}" type="parTrans" cxnId="{2890EFEB-6B0D-4A6C-BF2C-72B5B95161FF}">
      <dgm:prSet/>
      <dgm:spPr/>
      <dgm:t>
        <a:bodyPr/>
        <a:lstStyle/>
        <a:p>
          <a:endParaRPr lang="en-IE"/>
        </a:p>
      </dgm:t>
    </dgm:pt>
    <dgm:pt modelId="{540F9558-1560-4EBD-B6E2-874F45ACDBBB}" type="sibTrans" cxnId="{2890EFEB-6B0D-4A6C-BF2C-72B5B95161FF}">
      <dgm:prSet/>
      <dgm:spPr/>
      <dgm:t>
        <a:bodyPr/>
        <a:lstStyle/>
        <a:p>
          <a:endParaRPr lang="en-IE"/>
        </a:p>
      </dgm:t>
    </dgm:pt>
    <dgm:pt modelId="{AFCA25F7-C8E0-4365-B7E4-07868B3AAC57}" type="pres">
      <dgm:prSet presAssocID="{593DC3C2-1739-4525-996F-3E26631B1F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780AD2AA-30DC-4DBA-93E4-203F60FE90CD}" type="pres">
      <dgm:prSet presAssocID="{C0AB3333-78F9-4B0E-B75D-9F1DE9AEC69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1773B74E-BCE4-48C2-B87B-32BB11B66D91}" type="pres">
      <dgm:prSet presAssocID="{A4603B69-681C-4CB1-A25B-49CCEE826E56}" presName="sibTrans" presStyleLbl="sibTrans1D1" presStyleIdx="0" presStyleCnt="5"/>
      <dgm:spPr/>
      <dgm:t>
        <a:bodyPr/>
        <a:lstStyle/>
        <a:p>
          <a:endParaRPr lang="en-IE"/>
        </a:p>
      </dgm:t>
    </dgm:pt>
    <dgm:pt modelId="{6974E75C-2C27-4295-82B1-102283CF19FE}" type="pres">
      <dgm:prSet presAssocID="{A4603B69-681C-4CB1-A25B-49CCEE826E56}" presName="connectorText" presStyleLbl="sibTrans1D1" presStyleIdx="0" presStyleCnt="5"/>
      <dgm:spPr/>
      <dgm:t>
        <a:bodyPr/>
        <a:lstStyle/>
        <a:p>
          <a:endParaRPr lang="en-IE"/>
        </a:p>
      </dgm:t>
    </dgm:pt>
    <dgm:pt modelId="{B97002D1-95C7-4AC3-8B3D-D77C2320A0E7}" type="pres">
      <dgm:prSet presAssocID="{1CBC5560-EEA3-43C3-8F50-1CF33F45343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F614630C-EFB0-4EDE-B3BE-EAE524247315}" type="pres">
      <dgm:prSet presAssocID="{BB87DBE2-BA4F-4160-AB14-E8DD2AD8FECE}" presName="sibTrans" presStyleLbl="sibTrans1D1" presStyleIdx="1" presStyleCnt="5"/>
      <dgm:spPr/>
      <dgm:t>
        <a:bodyPr/>
        <a:lstStyle/>
        <a:p>
          <a:endParaRPr lang="en-IE"/>
        </a:p>
      </dgm:t>
    </dgm:pt>
    <dgm:pt modelId="{B5510AFA-DB88-46F6-9747-69999BE8757C}" type="pres">
      <dgm:prSet presAssocID="{BB87DBE2-BA4F-4160-AB14-E8DD2AD8FECE}" presName="connectorText" presStyleLbl="sibTrans1D1" presStyleIdx="1" presStyleCnt="5"/>
      <dgm:spPr/>
      <dgm:t>
        <a:bodyPr/>
        <a:lstStyle/>
        <a:p>
          <a:endParaRPr lang="en-IE"/>
        </a:p>
      </dgm:t>
    </dgm:pt>
    <dgm:pt modelId="{2BEA5B14-0633-40ED-AEDD-D827F2F9925F}" type="pres">
      <dgm:prSet presAssocID="{E8927AFF-4BF4-47B7-8463-847A5216924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AD3D7463-59A3-4D4F-9788-B0E14B5F7AEA}" type="pres">
      <dgm:prSet presAssocID="{90DE4787-9826-4C2D-BA68-CC75D18CC382}" presName="sibTrans" presStyleLbl="sibTrans1D1" presStyleIdx="2" presStyleCnt="5"/>
      <dgm:spPr/>
      <dgm:t>
        <a:bodyPr/>
        <a:lstStyle/>
        <a:p>
          <a:endParaRPr lang="en-IE"/>
        </a:p>
      </dgm:t>
    </dgm:pt>
    <dgm:pt modelId="{9A9A91C5-8B05-49EB-B204-AE76AF549724}" type="pres">
      <dgm:prSet presAssocID="{90DE4787-9826-4C2D-BA68-CC75D18CC382}" presName="connectorText" presStyleLbl="sibTrans1D1" presStyleIdx="2" presStyleCnt="5"/>
      <dgm:spPr/>
      <dgm:t>
        <a:bodyPr/>
        <a:lstStyle/>
        <a:p>
          <a:endParaRPr lang="en-IE"/>
        </a:p>
      </dgm:t>
    </dgm:pt>
    <dgm:pt modelId="{53DD73FA-CDA3-40BA-BA76-FDF86BFADEFE}" type="pres">
      <dgm:prSet presAssocID="{6F103EC6-6034-4A57-94DD-5CF2E8DF26F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DE1C6F6-882A-4EDE-9169-4DD696280BC1}" type="pres">
      <dgm:prSet presAssocID="{69E9AB03-C8CF-495E-B958-3BDB7C34D319}" presName="sibTrans" presStyleLbl="sibTrans1D1" presStyleIdx="3" presStyleCnt="5"/>
      <dgm:spPr/>
      <dgm:t>
        <a:bodyPr/>
        <a:lstStyle/>
        <a:p>
          <a:endParaRPr lang="en-IE"/>
        </a:p>
      </dgm:t>
    </dgm:pt>
    <dgm:pt modelId="{D31D14AC-885C-4771-8301-53FA35F3278E}" type="pres">
      <dgm:prSet presAssocID="{69E9AB03-C8CF-495E-B958-3BDB7C34D319}" presName="connectorText" presStyleLbl="sibTrans1D1" presStyleIdx="3" presStyleCnt="5"/>
      <dgm:spPr/>
      <dgm:t>
        <a:bodyPr/>
        <a:lstStyle/>
        <a:p>
          <a:endParaRPr lang="en-IE"/>
        </a:p>
      </dgm:t>
    </dgm:pt>
    <dgm:pt modelId="{A79A041F-300E-444D-9843-343942F07ECA}" type="pres">
      <dgm:prSet presAssocID="{D5B6E319-5726-4DCA-BD44-169B9D34C44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50844CF-870D-4826-821E-8946CE17ADD3}" type="pres">
      <dgm:prSet presAssocID="{2D60C918-959E-460A-9F9F-551CB0B33FAF}" presName="sibTrans" presStyleLbl="sibTrans1D1" presStyleIdx="4" presStyleCnt="5"/>
      <dgm:spPr/>
      <dgm:t>
        <a:bodyPr/>
        <a:lstStyle/>
        <a:p>
          <a:endParaRPr lang="en-IE"/>
        </a:p>
      </dgm:t>
    </dgm:pt>
    <dgm:pt modelId="{31667660-CDD1-4238-A33E-E1A5FCBA08A9}" type="pres">
      <dgm:prSet presAssocID="{2D60C918-959E-460A-9F9F-551CB0B33FAF}" presName="connectorText" presStyleLbl="sibTrans1D1" presStyleIdx="4" presStyleCnt="5"/>
      <dgm:spPr/>
      <dgm:t>
        <a:bodyPr/>
        <a:lstStyle/>
        <a:p>
          <a:endParaRPr lang="en-IE"/>
        </a:p>
      </dgm:t>
    </dgm:pt>
    <dgm:pt modelId="{EB708B0C-BE2D-4168-9520-7C624C18CA1C}" type="pres">
      <dgm:prSet presAssocID="{D8F40DB9-F642-4035-8203-428771119E3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EAD3811E-66C0-4CE7-B075-CEE6DE9AE6E0}" srcId="{593DC3C2-1739-4525-996F-3E26631B1FEB}" destId="{E8927AFF-4BF4-47B7-8463-847A52169244}" srcOrd="2" destOrd="0" parTransId="{B8926444-A6F1-4AC8-81ED-44BEC79ED9CF}" sibTransId="{90DE4787-9826-4C2D-BA68-CC75D18CC382}"/>
    <dgm:cxn modelId="{244F32C5-B72B-41C4-A6D9-2CF96133CA15}" type="presOf" srcId="{D8F40DB9-F642-4035-8203-428771119E3C}" destId="{EB708B0C-BE2D-4168-9520-7C624C18CA1C}" srcOrd="0" destOrd="0" presId="urn:microsoft.com/office/officeart/2005/8/layout/bProcess3"/>
    <dgm:cxn modelId="{6356E9D4-E66B-41F6-95FD-0BB172181259}" type="presOf" srcId="{E8927AFF-4BF4-47B7-8463-847A52169244}" destId="{2BEA5B14-0633-40ED-AEDD-D827F2F9925F}" srcOrd="0" destOrd="0" presId="urn:microsoft.com/office/officeart/2005/8/layout/bProcess3"/>
    <dgm:cxn modelId="{C2C7746A-0CC2-45DD-96C3-0A3AA73B03F3}" type="presOf" srcId="{C0AB3333-78F9-4B0E-B75D-9F1DE9AEC692}" destId="{780AD2AA-30DC-4DBA-93E4-203F60FE90CD}" srcOrd="0" destOrd="0" presId="urn:microsoft.com/office/officeart/2005/8/layout/bProcess3"/>
    <dgm:cxn modelId="{2526E8BA-3439-457A-97BB-F15A6DDF3DCF}" type="presOf" srcId="{A4603B69-681C-4CB1-A25B-49CCEE826E56}" destId="{1773B74E-BCE4-48C2-B87B-32BB11B66D91}" srcOrd="0" destOrd="0" presId="urn:microsoft.com/office/officeart/2005/8/layout/bProcess3"/>
    <dgm:cxn modelId="{132BFA00-ACB6-4EC3-800A-887669002B64}" type="presOf" srcId="{BB87DBE2-BA4F-4160-AB14-E8DD2AD8FECE}" destId="{F614630C-EFB0-4EDE-B3BE-EAE524247315}" srcOrd="0" destOrd="0" presId="urn:microsoft.com/office/officeart/2005/8/layout/bProcess3"/>
    <dgm:cxn modelId="{946C28BE-532F-4D54-9EBE-285CA51143A7}" type="presOf" srcId="{90DE4787-9826-4C2D-BA68-CC75D18CC382}" destId="{AD3D7463-59A3-4D4F-9788-B0E14B5F7AEA}" srcOrd="0" destOrd="0" presId="urn:microsoft.com/office/officeart/2005/8/layout/bProcess3"/>
    <dgm:cxn modelId="{282CF2A9-B7D3-426D-BBA8-A6258968129B}" type="presOf" srcId="{A4603B69-681C-4CB1-A25B-49CCEE826E56}" destId="{6974E75C-2C27-4295-82B1-102283CF19FE}" srcOrd="1" destOrd="0" presId="urn:microsoft.com/office/officeart/2005/8/layout/bProcess3"/>
    <dgm:cxn modelId="{5B0A0F0D-4564-4E6D-A136-9D9EFD3CB037}" type="presOf" srcId="{69E9AB03-C8CF-495E-B958-3BDB7C34D319}" destId="{3DE1C6F6-882A-4EDE-9169-4DD696280BC1}" srcOrd="0" destOrd="0" presId="urn:microsoft.com/office/officeart/2005/8/layout/bProcess3"/>
    <dgm:cxn modelId="{2890EFEB-6B0D-4A6C-BF2C-72B5B95161FF}" srcId="{593DC3C2-1739-4525-996F-3E26631B1FEB}" destId="{D8F40DB9-F642-4035-8203-428771119E3C}" srcOrd="5" destOrd="0" parTransId="{B656B944-578E-4CD9-B954-289B6A4E1E8C}" sibTransId="{540F9558-1560-4EBD-B6E2-874F45ACDBBB}"/>
    <dgm:cxn modelId="{AB44FD0A-9E81-418B-BD84-A8C4D87BC52A}" type="presOf" srcId="{2D60C918-959E-460A-9F9F-551CB0B33FAF}" destId="{31667660-CDD1-4238-A33E-E1A5FCBA08A9}" srcOrd="1" destOrd="0" presId="urn:microsoft.com/office/officeart/2005/8/layout/bProcess3"/>
    <dgm:cxn modelId="{EEF7B612-17B6-4B48-B80D-C721D5194F4D}" type="presOf" srcId="{BB87DBE2-BA4F-4160-AB14-E8DD2AD8FECE}" destId="{B5510AFA-DB88-46F6-9747-69999BE8757C}" srcOrd="1" destOrd="0" presId="urn:microsoft.com/office/officeart/2005/8/layout/bProcess3"/>
    <dgm:cxn modelId="{47BF5C0F-C549-4A6A-A763-9C109AF83421}" type="presOf" srcId="{D5B6E319-5726-4DCA-BD44-169B9D34C441}" destId="{A79A041F-300E-444D-9843-343942F07ECA}" srcOrd="0" destOrd="0" presId="urn:microsoft.com/office/officeart/2005/8/layout/bProcess3"/>
    <dgm:cxn modelId="{A0834134-54BA-417D-8692-9BA86B1B68C5}" type="presOf" srcId="{1CBC5560-EEA3-43C3-8F50-1CF33F453436}" destId="{B97002D1-95C7-4AC3-8B3D-D77C2320A0E7}" srcOrd="0" destOrd="0" presId="urn:microsoft.com/office/officeart/2005/8/layout/bProcess3"/>
    <dgm:cxn modelId="{972DF6CA-E331-48DC-91C2-812F30CD78C2}" type="presOf" srcId="{6F103EC6-6034-4A57-94DD-5CF2E8DF26F1}" destId="{53DD73FA-CDA3-40BA-BA76-FDF86BFADEFE}" srcOrd="0" destOrd="0" presId="urn:microsoft.com/office/officeart/2005/8/layout/bProcess3"/>
    <dgm:cxn modelId="{0DFCBAD2-4690-4617-8E2D-96ADDA3F67BE}" type="presOf" srcId="{69E9AB03-C8CF-495E-B958-3BDB7C34D319}" destId="{D31D14AC-885C-4771-8301-53FA35F3278E}" srcOrd="1" destOrd="0" presId="urn:microsoft.com/office/officeart/2005/8/layout/bProcess3"/>
    <dgm:cxn modelId="{69CDDFE4-3BC1-41EE-98C7-31B8CC916F5F}" srcId="{593DC3C2-1739-4525-996F-3E26631B1FEB}" destId="{C0AB3333-78F9-4B0E-B75D-9F1DE9AEC692}" srcOrd="0" destOrd="0" parTransId="{F98C15BD-A5FE-4F3C-832C-667F91DD01D2}" sibTransId="{A4603B69-681C-4CB1-A25B-49CCEE826E56}"/>
    <dgm:cxn modelId="{BAD34B73-FA9F-4A76-A808-9DB4E4A2E31E}" type="presOf" srcId="{90DE4787-9826-4C2D-BA68-CC75D18CC382}" destId="{9A9A91C5-8B05-49EB-B204-AE76AF549724}" srcOrd="1" destOrd="0" presId="urn:microsoft.com/office/officeart/2005/8/layout/bProcess3"/>
    <dgm:cxn modelId="{C91957BA-D0AA-47D1-9346-7885237AADCA}" type="presOf" srcId="{2D60C918-959E-460A-9F9F-551CB0B33FAF}" destId="{C50844CF-870D-4826-821E-8946CE17ADD3}" srcOrd="0" destOrd="0" presId="urn:microsoft.com/office/officeart/2005/8/layout/bProcess3"/>
    <dgm:cxn modelId="{25AF9325-CAC2-4F04-A3D2-41139755AE25}" type="presOf" srcId="{593DC3C2-1739-4525-996F-3E26631B1FEB}" destId="{AFCA25F7-C8E0-4365-B7E4-07868B3AAC57}" srcOrd="0" destOrd="0" presId="urn:microsoft.com/office/officeart/2005/8/layout/bProcess3"/>
    <dgm:cxn modelId="{63E325B5-AD9C-4088-A464-640FE1B995B6}" srcId="{593DC3C2-1739-4525-996F-3E26631B1FEB}" destId="{1CBC5560-EEA3-43C3-8F50-1CF33F453436}" srcOrd="1" destOrd="0" parTransId="{87CA607F-062E-49A8-8FE1-AB2F2A908F38}" sibTransId="{BB87DBE2-BA4F-4160-AB14-E8DD2AD8FECE}"/>
    <dgm:cxn modelId="{A85FC6EE-4C4B-4695-B4F8-EDA9EDE3611F}" srcId="{593DC3C2-1739-4525-996F-3E26631B1FEB}" destId="{6F103EC6-6034-4A57-94DD-5CF2E8DF26F1}" srcOrd="3" destOrd="0" parTransId="{825D55B0-586D-4F08-ABAE-085F18877A91}" sibTransId="{69E9AB03-C8CF-495E-B958-3BDB7C34D319}"/>
    <dgm:cxn modelId="{AEC2449A-96FB-4160-BA32-2EC6A95C2341}" srcId="{593DC3C2-1739-4525-996F-3E26631B1FEB}" destId="{D5B6E319-5726-4DCA-BD44-169B9D34C441}" srcOrd="4" destOrd="0" parTransId="{1CF82813-3421-4A2B-AC5C-EC34171D70BF}" sibTransId="{2D60C918-959E-460A-9F9F-551CB0B33FAF}"/>
    <dgm:cxn modelId="{0F08E555-C22C-4D82-B3A3-BB041693325B}" type="presParOf" srcId="{AFCA25F7-C8E0-4365-B7E4-07868B3AAC57}" destId="{780AD2AA-30DC-4DBA-93E4-203F60FE90CD}" srcOrd="0" destOrd="0" presId="urn:microsoft.com/office/officeart/2005/8/layout/bProcess3"/>
    <dgm:cxn modelId="{396D780D-6016-4A7E-8BE7-FD78C8596AA2}" type="presParOf" srcId="{AFCA25F7-C8E0-4365-B7E4-07868B3AAC57}" destId="{1773B74E-BCE4-48C2-B87B-32BB11B66D91}" srcOrd="1" destOrd="0" presId="urn:microsoft.com/office/officeart/2005/8/layout/bProcess3"/>
    <dgm:cxn modelId="{B6D525A5-86F5-4C43-9DF1-0F2107556ED0}" type="presParOf" srcId="{1773B74E-BCE4-48C2-B87B-32BB11B66D91}" destId="{6974E75C-2C27-4295-82B1-102283CF19FE}" srcOrd="0" destOrd="0" presId="urn:microsoft.com/office/officeart/2005/8/layout/bProcess3"/>
    <dgm:cxn modelId="{A84C5541-4204-44E3-BA97-5A13C73C5803}" type="presParOf" srcId="{AFCA25F7-C8E0-4365-B7E4-07868B3AAC57}" destId="{B97002D1-95C7-4AC3-8B3D-D77C2320A0E7}" srcOrd="2" destOrd="0" presId="urn:microsoft.com/office/officeart/2005/8/layout/bProcess3"/>
    <dgm:cxn modelId="{4E3D96AB-6B88-47CE-A88B-9C4A301FB6E8}" type="presParOf" srcId="{AFCA25F7-C8E0-4365-B7E4-07868B3AAC57}" destId="{F614630C-EFB0-4EDE-B3BE-EAE524247315}" srcOrd="3" destOrd="0" presId="urn:microsoft.com/office/officeart/2005/8/layout/bProcess3"/>
    <dgm:cxn modelId="{86A77AA3-FF34-4F9F-A4AB-617016AD18B7}" type="presParOf" srcId="{F614630C-EFB0-4EDE-B3BE-EAE524247315}" destId="{B5510AFA-DB88-46F6-9747-69999BE8757C}" srcOrd="0" destOrd="0" presId="urn:microsoft.com/office/officeart/2005/8/layout/bProcess3"/>
    <dgm:cxn modelId="{FFEFD361-CC94-49D6-BF3B-A45D330784B6}" type="presParOf" srcId="{AFCA25F7-C8E0-4365-B7E4-07868B3AAC57}" destId="{2BEA5B14-0633-40ED-AEDD-D827F2F9925F}" srcOrd="4" destOrd="0" presId="urn:microsoft.com/office/officeart/2005/8/layout/bProcess3"/>
    <dgm:cxn modelId="{F0ABF593-391D-4733-8650-ED59A914944F}" type="presParOf" srcId="{AFCA25F7-C8E0-4365-B7E4-07868B3AAC57}" destId="{AD3D7463-59A3-4D4F-9788-B0E14B5F7AEA}" srcOrd="5" destOrd="0" presId="urn:microsoft.com/office/officeart/2005/8/layout/bProcess3"/>
    <dgm:cxn modelId="{1326C72D-14B2-4C1C-8EA2-BBB92015CF05}" type="presParOf" srcId="{AD3D7463-59A3-4D4F-9788-B0E14B5F7AEA}" destId="{9A9A91C5-8B05-49EB-B204-AE76AF549724}" srcOrd="0" destOrd="0" presId="urn:microsoft.com/office/officeart/2005/8/layout/bProcess3"/>
    <dgm:cxn modelId="{104A81C5-7F07-4E90-8DA3-53A787C0AED8}" type="presParOf" srcId="{AFCA25F7-C8E0-4365-B7E4-07868B3AAC57}" destId="{53DD73FA-CDA3-40BA-BA76-FDF86BFADEFE}" srcOrd="6" destOrd="0" presId="urn:microsoft.com/office/officeart/2005/8/layout/bProcess3"/>
    <dgm:cxn modelId="{075E0D06-F506-4910-8DB6-7B618E30DE4E}" type="presParOf" srcId="{AFCA25F7-C8E0-4365-B7E4-07868B3AAC57}" destId="{3DE1C6F6-882A-4EDE-9169-4DD696280BC1}" srcOrd="7" destOrd="0" presId="urn:microsoft.com/office/officeart/2005/8/layout/bProcess3"/>
    <dgm:cxn modelId="{7AF9A44B-F7B3-4ACE-A1C4-2282898CE2DE}" type="presParOf" srcId="{3DE1C6F6-882A-4EDE-9169-4DD696280BC1}" destId="{D31D14AC-885C-4771-8301-53FA35F3278E}" srcOrd="0" destOrd="0" presId="urn:microsoft.com/office/officeart/2005/8/layout/bProcess3"/>
    <dgm:cxn modelId="{3C0DBF3F-C1EB-4957-89AD-9B727728F81A}" type="presParOf" srcId="{AFCA25F7-C8E0-4365-B7E4-07868B3AAC57}" destId="{A79A041F-300E-444D-9843-343942F07ECA}" srcOrd="8" destOrd="0" presId="urn:microsoft.com/office/officeart/2005/8/layout/bProcess3"/>
    <dgm:cxn modelId="{471C8D56-47D7-47F2-ABC7-382D50320D20}" type="presParOf" srcId="{AFCA25F7-C8E0-4365-B7E4-07868B3AAC57}" destId="{C50844CF-870D-4826-821E-8946CE17ADD3}" srcOrd="9" destOrd="0" presId="urn:microsoft.com/office/officeart/2005/8/layout/bProcess3"/>
    <dgm:cxn modelId="{4E4A2820-08D3-4101-9793-87A477764D9A}" type="presParOf" srcId="{C50844CF-870D-4826-821E-8946CE17ADD3}" destId="{31667660-CDD1-4238-A33E-E1A5FCBA08A9}" srcOrd="0" destOrd="0" presId="urn:microsoft.com/office/officeart/2005/8/layout/bProcess3"/>
    <dgm:cxn modelId="{9DCF85A7-D156-4DC7-899F-D7A9E59AAAB2}" type="presParOf" srcId="{AFCA25F7-C8E0-4365-B7E4-07868B3AAC57}" destId="{EB708B0C-BE2D-4168-9520-7C624C18CA1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3B74E-BCE4-48C2-B87B-32BB11B66D91}">
      <dsp:nvSpPr>
        <dsp:cNvPr id="0" name=""/>
        <dsp:cNvSpPr/>
      </dsp:nvSpPr>
      <dsp:spPr>
        <a:xfrm>
          <a:off x="3833884" y="682996"/>
          <a:ext cx="5276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63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083744" y="725924"/>
        <a:ext cx="27911" cy="5582"/>
      </dsp:txXfrm>
    </dsp:sp>
    <dsp:sp modelId="{780AD2AA-30DC-4DBA-93E4-203F60FE90CD}">
      <dsp:nvSpPr>
        <dsp:cNvPr id="0" name=""/>
        <dsp:cNvSpPr/>
      </dsp:nvSpPr>
      <dsp:spPr>
        <a:xfrm>
          <a:off x="1408595" y="589"/>
          <a:ext cx="2427089" cy="14562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1) Fill out the </a:t>
          </a:r>
          <a:r>
            <a:rPr lang="en-IE" sz="1600" b="1" kern="1200" dirty="0" smtClean="0"/>
            <a:t>entity name</a:t>
          </a:r>
          <a:endParaRPr lang="en-US" sz="1600" b="1" kern="1200" dirty="0"/>
        </a:p>
      </dsp:txBody>
      <dsp:txXfrm>
        <a:off x="1408595" y="589"/>
        <a:ext cx="2427089" cy="1456253"/>
      </dsp:txXfrm>
    </dsp:sp>
    <dsp:sp modelId="{F614630C-EFB0-4EDE-B3BE-EAE524247315}">
      <dsp:nvSpPr>
        <dsp:cNvPr id="0" name=""/>
        <dsp:cNvSpPr/>
      </dsp:nvSpPr>
      <dsp:spPr>
        <a:xfrm>
          <a:off x="2622140" y="1455042"/>
          <a:ext cx="2985319" cy="527630"/>
        </a:xfrm>
        <a:custGeom>
          <a:avLst/>
          <a:gdLst/>
          <a:ahLst/>
          <a:cxnLst/>
          <a:rect l="0" t="0" r="0" b="0"/>
          <a:pathLst>
            <a:path>
              <a:moveTo>
                <a:pt x="2985319" y="0"/>
              </a:moveTo>
              <a:lnTo>
                <a:pt x="2985319" y="280915"/>
              </a:lnTo>
              <a:lnTo>
                <a:pt x="0" y="280915"/>
              </a:lnTo>
              <a:lnTo>
                <a:pt x="0" y="527630"/>
              </a:lnTo>
            </a:path>
          </a:pathLst>
        </a:custGeom>
        <a:noFill/>
        <a:ln w="9525" cap="flat" cmpd="sng" algn="ctr">
          <a:solidFill>
            <a:schemeClr val="accent3">
              <a:hueOff val="2722699"/>
              <a:satOff val="5649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038873" y="1716066"/>
        <a:ext cx="151853" cy="5582"/>
      </dsp:txXfrm>
    </dsp:sp>
    <dsp:sp modelId="{B97002D1-95C7-4AC3-8B3D-D77C2320A0E7}">
      <dsp:nvSpPr>
        <dsp:cNvPr id="0" name=""/>
        <dsp:cNvSpPr/>
      </dsp:nvSpPr>
      <dsp:spPr>
        <a:xfrm>
          <a:off x="4393915" y="589"/>
          <a:ext cx="2427089" cy="1456253"/>
        </a:xfrm>
        <a:prstGeom prst="rect">
          <a:avLst/>
        </a:prstGeom>
        <a:solidFill>
          <a:schemeClr val="accent3">
            <a:hueOff val="2178159"/>
            <a:satOff val="4519"/>
            <a:lumOff val="-3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2) Choose the correct </a:t>
          </a:r>
          <a:r>
            <a:rPr lang="en-IE" sz="1600" b="1" kern="1200" dirty="0" smtClean="0"/>
            <a:t>program</a:t>
          </a:r>
          <a:r>
            <a:rPr lang="en-IE" sz="1600" kern="1200" dirty="0" smtClean="0"/>
            <a:t> from the drop down list, enter </a:t>
          </a:r>
          <a:r>
            <a:rPr lang="en-IE" sz="1600" b="1" kern="1200" dirty="0" smtClean="0"/>
            <a:t>agreement number </a:t>
          </a:r>
          <a:r>
            <a:rPr lang="en-IE" sz="1600" kern="1200" dirty="0" smtClean="0"/>
            <a:t>and </a:t>
          </a:r>
          <a:r>
            <a:rPr lang="en-IE" sz="1600" b="1" kern="1200" dirty="0" smtClean="0"/>
            <a:t>SA expiry date</a:t>
          </a:r>
          <a:endParaRPr lang="en-US" sz="1600" b="1" kern="1200" dirty="0"/>
        </a:p>
      </dsp:txBody>
      <dsp:txXfrm>
        <a:off x="4393915" y="589"/>
        <a:ext cx="2427089" cy="1456253"/>
      </dsp:txXfrm>
    </dsp:sp>
    <dsp:sp modelId="{AD3D7463-59A3-4D4F-9788-B0E14B5F7AEA}">
      <dsp:nvSpPr>
        <dsp:cNvPr id="0" name=""/>
        <dsp:cNvSpPr/>
      </dsp:nvSpPr>
      <dsp:spPr>
        <a:xfrm>
          <a:off x="3833884" y="2697479"/>
          <a:ext cx="5276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630" y="45720"/>
              </a:lnTo>
            </a:path>
          </a:pathLst>
        </a:custGeom>
        <a:noFill/>
        <a:ln w="9525" cap="flat" cmpd="sng" algn="ctr">
          <a:solidFill>
            <a:schemeClr val="accent3">
              <a:hueOff val="5445397"/>
              <a:satOff val="11299"/>
              <a:lumOff val="-970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 dirty="0"/>
        </a:p>
      </dsp:txBody>
      <dsp:txXfrm>
        <a:off x="4083744" y="2740408"/>
        <a:ext cx="27911" cy="5582"/>
      </dsp:txXfrm>
    </dsp:sp>
    <dsp:sp modelId="{2BEA5B14-0633-40ED-AEDD-D827F2F9925F}">
      <dsp:nvSpPr>
        <dsp:cNvPr id="0" name=""/>
        <dsp:cNvSpPr/>
      </dsp:nvSpPr>
      <dsp:spPr>
        <a:xfrm>
          <a:off x="1408595" y="2015073"/>
          <a:ext cx="2427089" cy="1456253"/>
        </a:xfrm>
        <a:prstGeom prst="rect">
          <a:avLst/>
        </a:prstGeom>
        <a:solidFill>
          <a:schemeClr val="accent3">
            <a:hueOff val="4356318"/>
            <a:satOff val="9039"/>
            <a:lumOff val="-77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3) Fill out details of the </a:t>
          </a:r>
          <a:r>
            <a:rPr lang="en-IE" sz="1600" b="1" kern="1200" dirty="0" smtClean="0"/>
            <a:t>service provider </a:t>
          </a:r>
          <a:r>
            <a:rPr lang="en-IE" sz="1600" kern="1200" dirty="0" smtClean="0"/>
            <a:t>who will provide the service</a:t>
          </a:r>
          <a:endParaRPr lang="en-US" sz="1600" kern="1200" dirty="0"/>
        </a:p>
      </dsp:txBody>
      <dsp:txXfrm>
        <a:off x="1408595" y="2015073"/>
        <a:ext cx="2427089" cy="1456253"/>
      </dsp:txXfrm>
    </dsp:sp>
    <dsp:sp modelId="{3DE1C6F6-882A-4EDE-9169-4DD696280BC1}">
      <dsp:nvSpPr>
        <dsp:cNvPr id="0" name=""/>
        <dsp:cNvSpPr/>
      </dsp:nvSpPr>
      <dsp:spPr>
        <a:xfrm>
          <a:off x="2622140" y="3469526"/>
          <a:ext cx="2985319" cy="527630"/>
        </a:xfrm>
        <a:custGeom>
          <a:avLst/>
          <a:gdLst/>
          <a:ahLst/>
          <a:cxnLst/>
          <a:rect l="0" t="0" r="0" b="0"/>
          <a:pathLst>
            <a:path>
              <a:moveTo>
                <a:pt x="2985319" y="0"/>
              </a:moveTo>
              <a:lnTo>
                <a:pt x="2985319" y="280915"/>
              </a:lnTo>
              <a:lnTo>
                <a:pt x="0" y="280915"/>
              </a:lnTo>
              <a:lnTo>
                <a:pt x="0" y="527630"/>
              </a:lnTo>
            </a:path>
          </a:pathLst>
        </a:custGeom>
        <a:noFill/>
        <a:ln w="9525" cap="flat" cmpd="sng" algn="ctr">
          <a:solidFill>
            <a:schemeClr val="accent3">
              <a:hueOff val="8168096"/>
              <a:satOff val="16948"/>
              <a:lumOff val="-145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038873" y="3730550"/>
        <a:ext cx="151853" cy="5582"/>
      </dsp:txXfrm>
    </dsp:sp>
    <dsp:sp modelId="{53DD73FA-CDA3-40BA-BA76-FDF86BFADEFE}">
      <dsp:nvSpPr>
        <dsp:cNvPr id="0" name=""/>
        <dsp:cNvSpPr/>
      </dsp:nvSpPr>
      <dsp:spPr>
        <a:xfrm>
          <a:off x="4393915" y="2015073"/>
          <a:ext cx="2427089" cy="1456253"/>
        </a:xfrm>
        <a:prstGeom prst="rect">
          <a:avLst/>
        </a:prstGeom>
        <a:solidFill>
          <a:schemeClr val="accent3">
            <a:hueOff val="6534477"/>
            <a:satOff val="13558"/>
            <a:lumOff val="-116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4) In the Exhibit, select the </a:t>
          </a:r>
          <a:r>
            <a:rPr lang="en-IE" sz="1600" b="1" kern="1200" dirty="0" smtClean="0"/>
            <a:t>products</a:t>
          </a:r>
          <a:r>
            <a:rPr lang="en-IE" sz="1600" kern="1200" dirty="0" smtClean="0"/>
            <a:t> the customer has deployed including </a:t>
          </a:r>
          <a:r>
            <a:rPr lang="en-IE" sz="1600" b="1" kern="1200" dirty="0" smtClean="0"/>
            <a:t>quantity</a:t>
          </a:r>
          <a:endParaRPr lang="en-US" sz="1600" b="1" kern="1200" dirty="0"/>
        </a:p>
      </dsp:txBody>
      <dsp:txXfrm>
        <a:off x="4393915" y="2015073"/>
        <a:ext cx="2427089" cy="1456253"/>
      </dsp:txXfrm>
    </dsp:sp>
    <dsp:sp modelId="{C50844CF-870D-4826-821E-8946CE17ADD3}">
      <dsp:nvSpPr>
        <dsp:cNvPr id="0" name=""/>
        <dsp:cNvSpPr/>
      </dsp:nvSpPr>
      <dsp:spPr>
        <a:xfrm>
          <a:off x="3833884" y="4711963"/>
          <a:ext cx="5276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7630" y="45720"/>
              </a:lnTo>
            </a:path>
          </a:pathLst>
        </a:custGeom>
        <a:noFill/>
        <a:ln w="9525" cap="flat" cmpd="sng" algn="ctr">
          <a:solidFill>
            <a:schemeClr val="accent3">
              <a:hueOff val="10890795"/>
              <a:satOff val="22597"/>
              <a:lumOff val="-194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 dirty="0"/>
        </a:p>
      </dsp:txBody>
      <dsp:txXfrm>
        <a:off x="4083744" y="4754892"/>
        <a:ext cx="27911" cy="5582"/>
      </dsp:txXfrm>
    </dsp:sp>
    <dsp:sp modelId="{A79A041F-300E-444D-9843-343942F07ECA}">
      <dsp:nvSpPr>
        <dsp:cNvPr id="0" name=""/>
        <dsp:cNvSpPr/>
      </dsp:nvSpPr>
      <dsp:spPr>
        <a:xfrm>
          <a:off x="1408595" y="4029557"/>
          <a:ext cx="2427089" cy="1456253"/>
        </a:xfrm>
        <a:prstGeom prst="rect">
          <a:avLst/>
        </a:prstGeom>
        <a:solidFill>
          <a:schemeClr val="accent3">
            <a:hueOff val="8712636"/>
            <a:satOff val="18078"/>
            <a:lumOff val="-155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5) The end customer should </a:t>
          </a:r>
          <a:r>
            <a:rPr lang="en-IE" sz="1600" b="1" kern="1200" dirty="0" smtClean="0"/>
            <a:t>sign</a:t>
          </a:r>
          <a:r>
            <a:rPr lang="en-IE" sz="1600" kern="1200" dirty="0" smtClean="0"/>
            <a:t> the form</a:t>
          </a:r>
          <a:endParaRPr lang="en-US" sz="1600" kern="1200" dirty="0"/>
        </a:p>
      </dsp:txBody>
      <dsp:txXfrm>
        <a:off x="1408595" y="4029557"/>
        <a:ext cx="2427089" cy="1456253"/>
      </dsp:txXfrm>
    </dsp:sp>
    <dsp:sp modelId="{EB708B0C-BE2D-4168-9520-7C624C18CA1C}">
      <dsp:nvSpPr>
        <dsp:cNvPr id="0" name=""/>
        <dsp:cNvSpPr/>
      </dsp:nvSpPr>
      <dsp:spPr>
        <a:xfrm>
          <a:off x="4393915" y="4029557"/>
          <a:ext cx="2427089" cy="1456253"/>
        </a:xfrm>
        <a:prstGeom prst="rect">
          <a:avLst/>
        </a:prstGeom>
        <a:solidFill>
          <a:schemeClr val="accent3">
            <a:hueOff val="10890795"/>
            <a:satOff val="22597"/>
            <a:lumOff val="-194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6) When the form is completed, </a:t>
          </a:r>
          <a:r>
            <a:rPr lang="en-IE" sz="1600" b="1" kern="1200" dirty="0" smtClean="0"/>
            <a:t>submit</a:t>
          </a:r>
          <a:r>
            <a:rPr lang="en-IE" sz="1600" kern="1200" dirty="0" smtClean="0"/>
            <a:t> it to your </a:t>
          </a:r>
          <a:r>
            <a:rPr lang="en-IE" sz="1600" b="1" kern="1200" dirty="0" smtClean="0"/>
            <a:t>ROC</a:t>
          </a:r>
          <a:endParaRPr lang="en-US" sz="1600" b="1" kern="1200" dirty="0"/>
        </a:p>
      </dsp:txBody>
      <dsp:txXfrm>
        <a:off x="4393915" y="4029557"/>
        <a:ext cx="2427089" cy="1456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E9B4-CEF8-4C4C-84D2-103B164A4A25}" type="datetimeFigureOut">
              <a:rPr lang="en-IE" smtClean="0"/>
              <a:t>02/11/2011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476D4-AB11-4111-A411-B389302A98B6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828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MS Ops Final Background Dark.png"/>
          <p:cNvPicPr>
            <a:picLocks noChangeAspect="1"/>
          </p:cNvPicPr>
          <p:nvPr/>
        </p:nvPicPr>
        <p:blipFill>
          <a:blip r:embed="rId2"/>
          <a:srcRect t="9882" b="42221"/>
          <a:stretch>
            <a:fillRect/>
          </a:stretch>
        </p:blipFill>
        <p:spPr>
          <a:xfrm>
            <a:off x="304" y="677863"/>
            <a:ext cx="9143391" cy="328453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54263"/>
            <a:ext cx="3886200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0263"/>
            <a:ext cx="8229600" cy="137464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6446520"/>
            <a:ext cx="9144001" cy="411480"/>
          </a:xfrm>
          <a:prstGeom prst="rect">
            <a:avLst/>
          </a:prstGeom>
          <a:solidFill>
            <a:srgbClr val="072B60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33400" y="6587068"/>
            <a:ext cx="1463040" cy="156290"/>
            <a:chOff x="2254250" y="5791200"/>
            <a:chExt cx="4651375" cy="496888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54250" y="5818188"/>
              <a:ext cx="360363" cy="355600"/>
            </a:xfrm>
            <a:custGeom>
              <a:avLst/>
              <a:gdLst>
                <a:gd name="T0" fmla="*/ 111 w 111"/>
                <a:gd name="T1" fmla="*/ 110 h 110"/>
                <a:gd name="T2" fmla="*/ 98 w 111"/>
                <a:gd name="T3" fmla="*/ 110 h 110"/>
                <a:gd name="T4" fmla="*/ 98 w 111"/>
                <a:gd name="T5" fmla="*/ 36 h 110"/>
                <a:gd name="T6" fmla="*/ 99 w 111"/>
                <a:gd name="T7" fmla="*/ 15 h 110"/>
                <a:gd name="T8" fmla="*/ 99 w 111"/>
                <a:gd name="T9" fmla="*/ 15 h 110"/>
                <a:gd name="T10" fmla="*/ 96 w 111"/>
                <a:gd name="T11" fmla="*/ 26 h 110"/>
                <a:gd name="T12" fmla="*/ 59 w 111"/>
                <a:gd name="T13" fmla="*/ 110 h 110"/>
                <a:gd name="T14" fmla="*/ 52 w 111"/>
                <a:gd name="T15" fmla="*/ 110 h 110"/>
                <a:gd name="T16" fmla="*/ 15 w 111"/>
                <a:gd name="T17" fmla="*/ 26 h 110"/>
                <a:gd name="T18" fmla="*/ 12 w 111"/>
                <a:gd name="T19" fmla="*/ 15 h 110"/>
                <a:gd name="T20" fmla="*/ 11 w 111"/>
                <a:gd name="T21" fmla="*/ 15 h 110"/>
                <a:gd name="T22" fmla="*/ 12 w 111"/>
                <a:gd name="T23" fmla="*/ 36 h 110"/>
                <a:gd name="T24" fmla="*/ 12 w 111"/>
                <a:gd name="T25" fmla="*/ 110 h 110"/>
                <a:gd name="T26" fmla="*/ 0 w 111"/>
                <a:gd name="T27" fmla="*/ 110 h 110"/>
                <a:gd name="T28" fmla="*/ 0 w 111"/>
                <a:gd name="T29" fmla="*/ 0 h 110"/>
                <a:gd name="T30" fmla="*/ 17 w 111"/>
                <a:gd name="T31" fmla="*/ 0 h 110"/>
                <a:gd name="T32" fmla="*/ 50 w 111"/>
                <a:gd name="T33" fmla="*/ 77 h 110"/>
                <a:gd name="T34" fmla="*/ 55 w 111"/>
                <a:gd name="T35" fmla="*/ 90 h 110"/>
                <a:gd name="T36" fmla="*/ 56 w 111"/>
                <a:gd name="T37" fmla="*/ 90 h 110"/>
                <a:gd name="T38" fmla="*/ 61 w 111"/>
                <a:gd name="T39" fmla="*/ 76 h 110"/>
                <a:gd name="T40" fmla="*/ 95 w 111"/>
                <a:gd name="T41" fmla="*/ 0 h 110"/>
                <a:gd name="T42" fmla="*/ 111 w 111"/>
                <a:gd name="T43" fmla="*/ 0 h 110"/>
                <a:gd name="T44" fmla="*/ 111 w 111"/>
                <a:gd name="T4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10">
                  <a:moveTo>
                    <a:pt x="111" y="110"/>
                  </a:moveTo>
                  <a:cubicBezTo>
                    <a:pt x="98" y="110"/>
                    <a:pt x="98" y="110"/>
                    <a:pt x="98" y="110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0"/>
                    <a:pt x="99" y="23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8" y="20"/>
                    <a:pt x="97" y="23"/>
                    <a:pt x="96" y="26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4"/>
                    <a:pt x="13" y="20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9"/>
                    <a:pt x="12" y="27"/>
                    <a:pt x="12" y="36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3" y="82"/>
                    <a:pt x="54" y="87"/>
                    <a:pt x="55" y="90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8" y="84"/>
                    <a:pt x="60" y="79"/>
                    <a:pt x="61" y="76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111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692400" y="5803900"/>
              <a:ext cx="52388" cy="369888"/>
            </a:xfrm>
            <a:custGeom>
              <a:avLst/>
              <a:gdLst>
                <a:gd name="T0" fmla="*/ 16 w 16"/>
                <a:gd name="T1" fmla="*/ 8 h 114"/>
                <a:gd name="T2" fmla="*/ 14 w 16"/>
                <a:gd name="T3" fmla="*/ 13 h 114"/>
                <a:gd name="T4" fmla="*/ 8 w 16"/>
                <a:gd name="T5" fmla="*/ 16 h 114"/>
                <a:gd name="T6" fmla="*/ 2 w 16"/>
                <a:gd name="T7" fmla="*/ 13 h 114"/>
                <a:gd name="T8" fmla="*/ 0 w 16"/>
                <a:gd name="T9" fmla="*/ 8 h 114"/>
                <a:gd name="T10" fmla="*/ 2 w 16"/>
                <a:gd name="T11" fmla="*/ 2 h 114"/>
                <a:gd name="T12" fmla="*/ 8 w 16"/>
                <a:gd name="T13" fmla="*/ 0 h 114"/>
                <a:gd name="T14" fmla="*/ 14 w 16"/>
                <a:gd name="T15" fmla="*/ 2 h 114"/>
                <a:gd name="T16" fmla="*/ 16 w 16"/>
                <a:gd name="T17" fmla="*/ 8 h 114"/>
                <a:gd name="T18" fmla="*/ 14 w 16"/>
                <a:gd name="T19" fmla="*/ 114 h 114"/>
                <a:gd name="T20" fmla="*/ 2 w 16"/>
                <a:gd name="T21" fmla="*/ 114 h 114"/>
                <a:gd name="T22" fmla="*/ 2 w 16"/>
                <a:gd name="T23" fmla="*/ 36 h 114"/>
                <a:gd name="T24" fmla="*/ 14 w 16"/>
                <a:gd name="T25" fmla="*/ 36 h 114"/>
                <a:gd name="T26" fmla="*/ 14 w 16"/>
                <a:gd name="T2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4">
                  <a:moveTo>
                    <a:pt x="16" y="8"/>
                  </a:moveTo>
                  <a:cubicBezTo>
                    <a:pt x="16" y="10"/>
                    <a:pt x="15" y="12"/>
                    <a:pt x="14" y="13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2" y="0"/>
                    <a:pt x="14" y="2"/>
                  </a:cubicBezTo>
                  <a:cubicBezTo>
                    <a:pt x="15" y="3"/>
                    <a:pt x="16" y="5"/>
                    <a:pt x="16" y="8"/>
                  </a:cubicBezTo>
                  <a:close/>
                  <a:moveTo>
                    <a:pt x="14" y="114"/>
                  </a:moveTo>
                  <a:cubicBezTo>
                    <a:pt x="2" y="114"/>
                    <a:pt x="2" y="114"/>
                    <a:pt x="2" y="11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4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797175" y="5915025"/>
              <a:ext cx="187325" cy="261938"/>
            </a:xfrm>
            <a:custGeom>
              <a:avLst/>
              <a:gdLst>
                <a:gd name="T0" fmla="*/ 58 w 58"/>
                <a:gd name="T1" fmla="*/ 76 h 81"/>
                <a:gd name="T2" fmla="*/ 37 w 58"/>
                <a:gd name="T3" fmla="*/ 81 h 81"/>
                <a:gd name="T4" fmla="*/ 10 w 58"/>
                <a:gd name="T5" fmla="*/ 70 h 81"/>
                <a:gd name="T6" fmla="*/ 0 w 58"/>
                <a:gd name="T7" fmla="*/ 42 h 81"/>
                <a:gd name="T8" fmla="*/ 11 w 58"/>
                <a:gd name="T9" fmla="*/ 11 h 81"/>
                <a:gd name="T10" fmla="*/ 40 w 58"/>
                <a:gd name="T11" fmla="*/ 0 h 81"/>
                <a:gd name="T12" fmla="*/ 58 w 58"/>
                <a:gd name="T13" fmla="*/ 4 h 81"/>
                <a:gd name="T14" fmla="*/ 58 w 58"/>
                <a:gd name="T15" fmla="*/ 16 h 81"/>
                <a:gd name="T16" fmla="*/ 40 w 58"/>
                <a:gd name="T17" fmla="*/ 10 h 81"/>
                <a:gd name="T18" fmla="*/ 20 w 58"/>
                <a:gd name="T19" fmla="*/ 19 h 81"/>
                <a:gd name="T20" fmla="*/ 13 w 58"/>
                <a:gd name="T21" fmla="*/ 41 h 81"/>
                <a:gd name="T22" fmla="*/ 20 w 58"/>
                <a:gd name="T23" fmla="*/ 63 h 81"/>
                <a:gd name="T24" fmla="*/ 39 w 58"/>
                <a:gd name="T25" fmla="*/ 71 h 81"/>
                <a:gd name="T26" fmla="*/ 58 w 58"/>
                <a:gd name="T27" fmla="*/ 64 h 81"/>
                <a:gd name="T28" fmla="*/ 58 w 58"/>
                <a:gd name="T29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81">
                  <a:moveTo>
                    <a:pt x="58" y="76"/>
                  </a:moveTo>
                  <a:cubicBezTo>
                    <a:pt x="52" y="80"/>
                    <a:pt x="45" y="81"/>
                    <a:pt x="37" y="81"/>
                  </a:cubicBezTo>
                  <a:cubicBezTo>
                    <a:pt x="26" y="81"/>
                    <a:pt x="17" y="78"/>
                    <a:pt x="10" y="70"/>
                  </a:cubicBezTo>
                  <a:cubicBezTo>
                    <a:pt x="3" y="63"/>
                    <a:pt x="0" y="54"/>
                    <a:pt x="0" y="42"/>
                  </a:cubicBezTo>
                  <a:cubicBezTo>
                    <a:pt x="0" y="30"/>
                    <a:pt x="3" y="19"/>
                    <a:pt x="11" y="11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3" y="12"/>
                    <a:pt x="46" y="10"/>
                    <a:pt x="40" y="10"/>
                  </a:cubicBezTo>
                  <a:cubicBezTo>
                    <a:pt x="32" y="10"/>
                    <a:pt x="25" y="13"/>
                    <a:pt x="20" y="19"/>
                  </a:cubicBezTo>
                  <a:cubicBezTo>
                    <a:pt x="15" y="24"/>
                    <a:pt x="13" y="32"/>
                    <a:pt x="13" y="41"/>
                  </a:cubicBezTo>
                  <a:cubicBezTo>
                    <a:pt x="13" y="50"/>
                    <a:pt x="15" y="58"/>
                    <a:pt x="20" y="63"/>
                  </a:cubicBezTo>
                  <a:cubicBezTo>
                    <a:pt x="25" y="68"/>
                    <a:pt x="31" y="71"/>
                    <a:pt x="39" y="71"/>
                  </a:cubicBezTo>
                  <a:cubicBezTo>
                    <a:pt x="46" y="71"/>
                    <a:pt x="52" y="69"/>
                    <a:pt x="58" y="64"/>
                  </a:cubicBezTo>
                  <a:lnTo>
                    <a:pt x="58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043238" y="5915025"/>
              <a:ext cx="130175" cy="258763"/>
            </a:xfrm>
            <a:custGeom>
              <a:avLst/>
              <a:gdLst>
                <a:gd name="T0" fmla="*/ 40 w 40"/>
                <a:gd name="T1" fmla="*/ 14 h 80"/>
                <a:gd name="T2" fmla="*/ 31 w 40"/>
                <a:gd name="T3" fmla="*/ 12 h 80"/>
                <a:gd name="T4" fmla="*/ 18 w 40"/>
                <a:gd name="T5" fmla="*/ 19 h 80"/>
                <a:gd name="T6" fmla="*/ 12 w 40"/>
                <a:gd name="T7" fmla="*/ 40 h 80"/>
                <a:gd name="T8" fmla="*/ 12 w 40"/>
                <a:gd name="T9" fmla="*/ 80 h 80"/>
                <a:gd name="T10" fmla="*/ 0 w 40"/>
                <a:gd name="T11" fmla="*/ 80 h 80"/>
                <a:gd name="T12" fmla="*/ 0 w 40"/>
                <a:gd name="T13" fmla="*/ 2 h 80"/>
                <a:gd name="T14" fmla="*/ 12 w 40"/>
                <a:gd name="T15" fmla="*/ 2 h 80"/>
                <a:gd name="T16" fmla="*/ 12 w 40"/>
                <a:gd name="T17" fmla="*/ 18 h 80"/>
                <a:gd name="T18" fmla="*/ 12 w 40"/>
                <a:gd name="T19" fmla="*/ 18 h 80"/>
                <a:gd name="T20" fmla="*/ 21 w 40"/>
                <a:gd name="T21" fmla="*/ 4 h 80"/>
                <a:gd name="T22" fmla="*/ 33 w 40"/>
                <a:gd name="T23" fmla="*/ 0 h 80"/>
                <a:gd name="T24" fmla="*/ 40 w 40"/>
                <a:gd name="T25" fmla="*/ 1 h 80"/>
                <a:gd name="T26" fmla="*/ 40 w 40"/>
                <a:gd name="T27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80">
                  <a:moveTo>
                    <a:pt x="40" y="14"/>
                  </a:moveTo>
                  <a:cubicBezTo>
                    <a:pt x="38" y="13"/>
                    <a:pt x="35" y="12"/>
                    <a:pt x="31" y="12"/>
                  </a:cubicBezTo>
                  <a:cubicBezTo>
                    <a:pt x="26" y="12"/>
                    <a:pt x="21" y="14"/>
                    <a:pt x="18" y="19"/>
                  </a:cubicBezTo>
                  <a:cubicBezTo>
                    <a:pt x="14" y="24"/>
                    <a:pt x="12" y="31"/>
                    <a:pt x="12" y="4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4" y="12"/>
                    <a:pt x="17" y="8"/>
                    <a:pt x="21" y="4"/>
                  </a:cubicBezTo>
                  <a:cubicBezTo>
                    <a:pt x="24" y="2"/>
                    <a:pt x="28" y="0"/>
                    <a:pt x="33" y="0"/>
                  </a:cubicBezTo>
                  <a:cubicBezTo>
                    <a:pt x="36" y="0"/>
                    <a:pt x="39" y="1"/>
                    <a:pt x="40" y="1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3186113" y="5915025"/>
              <a:ext cx="249238" cy="261938"/>
            </a:xfrm>
            <a:custGeom>
              <a:avLst/>
              <a:gdLst>
                <a:gd name="T0" fmla="*/ 77 w 77"/>
                <a:gd name="T1" fmla="*/ 40 h 81"/>
                <a:gd name="T2" fmla="*/ 67 w 77"/>
                <a:gd name="T3" fmla="*/ 70 h 81"/>
                <a:gd name="T4" fmla="*/ 38 w 77"/>
                <a:gd name="T5" fmla="*/ 81 h 81"/>
                <a:gd name="T6" fmla="*/ 10 w 77"/>
                <a:gd name="T7" fmla="*/ 70 h 81"/>
                <a:gd name="T8" fmla="*/ 0 w 77"/>
                <a:gd name="T9" fmla="*/ 41 h 81"/>
                <a:gd name="T10" fmla="*/ 12 w 77"/>
                <a:gd name="T11" fmla="*/ 10 h 81"/>
                <a:gd name="T12" fmla="*/ 40 w 77"/>
                <a:gd name="T13" fmla="*/ 0 h 81"/>
                <a:gd name="T14" fmla="*/ 67 w 77"/>
                <a:gd name="T15" fmla="*/ 10 h 81"/>
                <a:gd name="T16" fmla="*/ 77 w 77"/>
                <a:gd name="T17" fmla="*/ 40 h 81"/>
                <a:gd name="T18" fmla="*/ 64 w 77"/>
                <a:gd name="T19" fmla="*/ 41 h 81"/>
                <a:gd name="T20" fmla="*/ 58 w 77"/>
                <a:gd name="T21" fmla="*/ 18 h 81"/>
                <a:gd name="T22" fmla="*/ 39 w 77"/>
                <a:gd name="T23" fmla="*/ 10 h 81"/>
                <a:gd name="T24" fmla="*/ 21 w 77"/>
                <a:gd name="T25" fmla="*/ 18 h 81"/>
                <a:gd name="T26" fmla="*/ 13 w 77"/>
                <a:gd name="T27" fmla="*/ 41 h 81"/>
                <a:gd name="T28" fmla="*/ 20 w 77"/>
                <a:gd name="T29" fmla="*/ 63 h 81"/>
                <a:gd name="T30" fmla="*/ 39 w 77"/>
                <a:gd name="T31" fmla="*/ 71 h 81"/>
                <a:gd name="T32" fmla="*/ 58 w 77"/>
                <a:gd name="T33" fmla="*/ 63 h 81"/>
                <a:gd name="T34" fmla="*/ 64 w 77"/>
                <a:gd name="T3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81">
                  <a:moveTo>
                    <a:pt x="77" y="40"/>
                  </a:moveTo>
                  <a:cubicBezTo>
                    <a:pt x="77" y="53"/>
                    <a:pt x="74" y="63"/>
                    <a:pt x="67" y="70"/>
                  </a:cubicBezTo>
                  <a:cubicBezTo>
                    <a:pt x="60" y="78"/>
                    <a:pt x="50" y="81"/>
                    <a:pt x="38" y="81"/>
                  </a:cubicBezTo>
                  <a:cubicBezTo>
                    <a:pt x="27" y="81"/>
                    <a:pt x="17" y="78"/>
                    <a:pt x="10" y="70"/>
                  </a:cubicBezTo>
                  <a:cubicBezTo>
                    <a:pt x="4" y="63"/>
                    <a:pt x="0" y="53"/>
                    <a:pt x="0" y="41"/>
                  </a:cubicBezTo>
                  <a:cubicBezTo>
                    <a:pt x="0" y="28"/>
                    <a:pt x="4" y="17"/>
                    <a:pt x="12" y="10"/>
                  </a:cubicBezTo>
                  <a:cubicBezTo>
                    <a:pt x="19" y="3"/>
                    <a:pt x="28" y="0"/>
                    <a:pt x="40" y="0"/>
                  </a:cubicBezTo>
                  <a:cubicBezTo>
                    <a:pt x="52" y="0"/>
                    <a:pt x="61" y="3"/>
                    <a:pt x="67" y="10"/>
                  </a:cubicBezTo>
                  <a:cubicBezTo>
                    <a:pt x="74" y="18"/>
                    <a:pt x="77" y="28"/>
                    <a:pt x="77" y="40"/>
                  </a:cubicBezTo>
                  <a:close/>
                  <a:moveTo>
                    <a:pt x="64" y="41"/>
                  </a:moveTo>
                  <a:cubicBezTo>
                    <a:pt x="64" y="31"/>
                    <a:pt x="62" y="23"/>
                    <a:pt x="58" y="18"/>
                  </a:cubicBezTo>
                  <a:cubicBezTo>
                    <a:pt x="53" y="13"/>
                    <a:pt x="47" y="10"/>
                    <a:pt x="39" y="10"/>
                  </a:cubicBezTo>
                  <a:cubicBezTo>
                    <a:pt x="31" y="10"/>
                    <a:pt x="25" y="13"/>
                    <a:pt x="21" y="18"/>
                  </a:cubicBezTo>
                  <a:cubicBezTo>
                    <a:pt x="16" y="23"/>
                    <a:pt x="13" y="31"/>
                    <a:pt x="13" y="41"/>
                  </a:cubicBezTo>
                  <a:cubicBezTo>
                    <a:pt x="13" y="50"/>
                    <a:pt x="16" y="58"/>
                    <a:pt x="20" y="63"/>
                  </a:cubicBezTo>
                  <a:cubicBezTo>
                    <a:pt x="25" y="68"/>
                    <a:pt x="31" y="71"/>
                    <a:pt x="39" y="71"/>
                  </a:cubicBezTo>
                  <a:cubicBezTo>
                    <a:pt x="47" y="71"/>
                    <a:pt x="54" y="68"/>
                    <a:pt x="58" y="63"/>
                  </a:cubicBezTo>
                  <a:cubicBezTo>
                    <a:pt x="62" y="58"/>
                    <a:pt x="64" y="50"/>
                    <a:pt x="6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78213" y="5915025"/>
              <a:ext cx="155575" cy="261938"/>
            </a:xfrm>
            <a:custGeom>
              <a:avLst/>
              <a:gdLst>
                <a:gd name="T0" fmla="*/ 48 w 48"/>
                <a:gd name="T1" fmla="*/ 59 h 81"/>
                <a:gd name="T2" fmla="*/ 40 w 48"/>
                <a:gd name="T3" fmla="*/ 75 h 81"/>
                <a:gd name="T4" fmla="*/ 19 w 48"/>
                <a:gd name="T5" fmla="*/ 81 h 81"/>
                <a:gd name="T6" fmla="*/ 0 w 48"/>
                <a:gd name="T7" fmla="*/ 77 h 81"/>
                <a:gd name="T8" fmla="*/ 0 w 48"/>
                <a:gd name="T9" fmla="*/ 63 h 81"/>
                <a:gd name="T10" fmla="*/ 20 w 48"/>
                <a:gd name="T11" fmla="*/ 71 h 81"/>
                <a:gd name="T12" fmla="*/ 35 w 48"/>
                <a:gd name="T13" fmla="*/ 60 h 81"/>
                <a:gd name="T14" fmla="*/ 31 w 48"/>
                <a:gd name="T15" fmla="*/ 52 h 81"/>
                <a:gd name="T16" fmla="*/ 19 w 48"/>
                <a:gd name="T17" fmla="*/ 45 h 81"/>
                <a:gd name="T18" fmla="*/ 5 w 48"/>
                <a:gd name="T19" fmla="*/ 36 h 81"/>
                <a:gd name="T20" fmla="*/ 0 w 48"/>
                <a:gd name="T21" fmla="*/ 22 h 81"/>
                <a:gd name="T22" fmla="*/ 7 w 48"/>
                <a:gd name="T23" fmla="*/ 6 h 81"/>
                <a:gd name="T24" fmla="*/ 27 w 48"/>
                <a:gd name="T25" fmla="*/ 0 h 81"/>
                <a:gd name="T26" fmla="*/ 44 w 48"/>
                <a:gd name="T27" fmla="*/ 3 h 81"/>
                <a:gd name="T28" fmla="*/ 44 w 48"/>
                <a:gd name="T29" fmla="*/ 16 h 81"/>
                <a:gd name="T30" fmla="*/ 26 w 48"/>
                <a:gd name="T31" fmla="*/ 10 h 81"/>
                <a:gd name="T32" fmla="*/ 16 w 48"/>
                <a:gd name="T33" fmla="*/ 13 h 81"/>
                <a:gd name="T34" fmla="*/ 13 w 48"/>
                <a:gd name="T35" fmla="*/ 21 h 81"/>
                <a:gd name="T36" fmla="*/ 16 w 48"/>
                <a:gd name="T37" fmla="*/ 29 h 81"/>
                <a:gd name="T38" fmla="*/ 27 w 48"/>
                <a:gd name="T39" fmla="*/ 36 h 81"/>
                <a:gd name="T40" fmla="*/ 42 w 48"/>
                <a:gd name="T41" fmla="*/ 44 h 81"/>
                <a:gd name="T42" fmla="*/ 48 w 48"/>
                <a:gd name="T43" fmla="*/ 5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81">
                  <a:moveTo>
                    <a:pt x="48" y="59"/>
                  </a:moveTo>
                  <a:cubicBezTo>
                    <a:pt x="48" y="65"/>
                    <a:pt x="45" y="70"/>
                    <a:pt x="40" y="75"/>
                  </a:cubicBezTo>
                  <a:cubicBezTo>
                    <a:pt x="35" y="79"/>
                    <a:pt x="28" y="81"/>
                    <a:pt x="19" y="81"/>
                  </a:cubicBezTo>
                  <a:cubicBezTo>
                    <a:pt x="12" y="81"/>
                    <a:pt x="5" y="80"/>
                    <a:pt x="0" y="7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68"/>
                    <a:pt x="12" y="71"/>
                    <a:pt x="20" y="71"/>
                  </a:cubicBezTo>
                  <a:cubicBezTo>
                    <a:pt x="30" y="71"/>
                    <a:pt x="35" y="67"/>
                    <a:pt x="35" y="60"/>
                  </a:cubicBezTo>
                  <a:cubicBezTo>
                    <a:pt x="35" y="57"/>
                    <a:pt x="34" y="54"/>
                    <a:pt x="31" y="52"/>
                  </a:cubicBezTo>
                  <a:cubicBezTo>
                    <a:pt x="29" y="50"/>
                    <a:pt x="25" y="48"/>
                    <a:pt x="19" y="45"/>
                  </a:cubicBezTo>
                  <a:cubicBezTo>
                    <a:pt x="12" y="42"/>
                    <a:pt x="7" y="39"/>
                    <a:pt x="5" y="36"/>
                  </a:cubicBezTo>
                  <a:cubicBezTo>
                    <a:pt x="1" y="33"/>
                    <a:pt x="0" y="28"/>
                    <a:pt x="0" y="22"/>
                  </a:cubicBezTo>
                  <a:cubicBezTo>
                    <a:pt x="0" y="16"/>
                    <a:pt x="2" y="10"/>
                    <a:pt x="7" y="6"/>
                  </a:cubicBezTo>
                  <a:cubicBezTo>
                    <a:pt x="13" y="2"/>
                    <a:pt x="19" y="0"/>
                    <a:pt x="27" y="0"/>
                  </a:cubicBezTo>
                  <a:cubicBezTo>
                    <a:pt x="33" y="0"/>
                    <a:pt x="39" y="1"/>
                    <a:pt x="44" y="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9" y="12"/>
                    <a:pt x="33" y="10"/>
                    <a:pt x="26" y="10"/>
                  </a:cubicBezTo>
                  <a:cubicBezTo>
                    <a:pt x="22" y="10"/>
                    <a:pt x="19" y="11"/>
                    <a:pt x="16" y="13"/>
                  </a:cubicBezTo>
                  <a:cubicBezTo>
                    <a:pt x="14" y="15"/>
                    <a:pt x="13" y="18"/>
                    <a:pt x="13" y="21"/>
                  </a:cubicBezTo>
                  <a:cubicBezTo>
                    <a:pt x="13" y="25"/>
                    <a:pt x="14" y="27"/>
                    <a:pt x="16" y="29"/>
                  </a:cubicBezTo>
                  <a:cubicBezTo>
                    <a:pt x="18" y="31"/>
                    <a:pt x="22" y="33"/>
                    <a:pt x="27" y="36"/>
                  </a:cubicBezTo>
                  <a:cubicBezTo>
                    <a:pt x="34" y="39"/>
                    <a:pt x="39" y="41"/>
                    <a:pt x="42" y="44"/>
                  </a:cubicBezTo>
                  <a:cubicBezTo>
                    <a:pt x="46" y="48"/>
                    <a:pt x="48" y="53"/>
                    <a:pt x="48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3667125" y="5915025"/>
              <a:ext cx="249238" cy="261938"/>
            </a:xfrm>
            <a:custGeom>
              <a:avLst/>
              <a:gdLst>
                <a:gd name="T0" fmla="*/ 77 w 77"/>
                <a:gd name="T1" fmla="*/ 40 h 81"/>
                <a:gd name="T2" fmla="*/ 67 w 77"/>
                <a:gd name="T3" fmla="*/ 70 h 81"/>
                <a:gd name="T4" fmla="*/ 38 w 77"/>
                <a:gd name="T5" fmla="*/ 81 h 81"/>
                <a:gd name="T6" fmla="*/ 10 w 77"/>
                <a:gd name="T7" fmla="*/ 70 h 81"/>
                <a:gd name="T8" fmla="*/ 0 w 77"/>
                <a:gd name="T9" fmla="*/ 41 h 81"/>
                <a:gd name="T10" fmla="*/ 12 w 77"/>
                <a:gd name="T11" fmla="*/ 10 h 81"/>
                <a:gd name="T12" fmla="*/ 40 w 77"/>
                <a:gd name="T13" fmla="*/ 0 h 81"/>
                <a:gd name="T14" fmla="*/ 67 w 77"/>
                <a:gd name="T15" fmla="*/ 10 h 81"/>
                <a:gd name="T16" fmla="*/ 77 w 77"/>
                <a:gd name="T17" fmla="*/ 40 h 81"/>
                <a:gd name="T18" fmla="*/ 64 w 77"/>
                <a:gd name="T19" fmla="*/ 41 h 81"/>
                <a:gd name="T20" fmla="*/ 58 w 77"/>
                <a:gd name="T21" fmla="*/ 18 h 81"/>
                <a:gd name="T22" fmla="*/ 39 w 77"/>
                <a:gd name="T23" fmla="*/ 10 h 81"/>
                <a:gd name="T24" fmla="*/ 21 w 77"/>
                <a:gd name="T25" fmla="*/ 18 h 81"/>
                <a:gd name="T26" fmla="*/ 13 w 77"/>
                <a:gd name="T27" fmla="*/ 41 h 81"/>
                <a:gd name="T28" fmla="*/ 20 w 77"/>
                <a:gd name="T29" fmla="*/ 63 h 81"/>
                <a:gd name="T30" fmla="*/ 39 w 77"/>
                <a:gd name="T31" fmla="*/ 71 h 81"/>
                <a:gd name="T32" fmla="*/ 58 w 77"/>
                <a:gd name="T33" fmla="*/ 63 h 81"/>
                <a:gd name="T34" fmla="*/ 64 w 77"/>
                <a:gd name="T3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81">
                  <a:moveTo>
                    <a:pt x="77" y="40"/>
                  </a:moveTo>
                  <a:cubicBezTo>
                    <a:pt x="77" y="53"/>
                    <a:pt x="74" y="63"/>
                    <a:pt x="67" y="70"/>
                  </a:cubicBezTo>
                  <a:cubicBezTo>
                    <a:pt x="60" y="78"/>
                    <a:pt x="50" y="81"/>
                    <a:pt x="38" y="81"/>
                  </a:cubicBezTo>
                  <a:cubicBezTo>
                    <a:pt x="27" y="81"/>
                    <a:pt x="17" y="78"/>
                    <a:pt x="10" y="70"/>
                  </a:cubicBezTo>
                  <a:cubicBezTo>
                    <a:pt x="4" y="63"/>
                    <a:pt x="0" y="53"/>
                    <a:pt x="0" y="41"/>
                  </a:cubicBezTo>
                  <a:cubicBezTo>
                    <a:pt x="0" y="28"/>
                    <a:pt x="4" y="17"/>
                    <a:pt x="12" y="10"/>
                  </a:cubicBezTo>
                  <a:cubicBezTo>
                    <a:pt x="19" y="3"/>
                    <a:pt x="28" y="0"/>
                    <a:pt x="40" y="0"/>
                  </a:cubicBezTo>
                  <a:cubicBezTo>
                    <a:pt x="52" y="0"/>
                    <a:pt x="61" y="3"/>
                    <a:pt x="67" y="10"/>
                  </a:cubicBezTo>
                  <a:cubicBezTo>
                    <a:pt x="74" y="18"/>
                    <a:pt x="77" y="28"/>
                    <a:pt x="77" y="40"/>
                  </a:cubicBezTo>
                  <a:close/>
                  <a:moveTo>
                    <a:pt x="64" y="41"/>
                  </a:moveTo>
                  <a:cubicBezTo>
                    <a:pt x="64" y="31"/>
                    <a:pt x="62" y="23"/>
                    <a:pt x="58" y="18"/>
                  </a:cubicBezTo>
                  <a:cubicBezTo>
                    <a:pt x="53" y="13"/>
                    <a:pt x="47" y="10"/>
                    <a:pt x="39" y="10"/>
                  </a:cubicBezTo>
                  <a:cubicBezTo>
                    <a:pt x="31" y="10"/>
                    <a:pt x="25" y="13"/>
                    <a:pt x="21" y="18"/>
                  </a:cubicBezTo>
                  <a:cubicBezTo>
                    <a:pt x="16" y="23"/>
                    <a:pt x="13" y="31"/>
                    <a:pt x="13" y="41"/>
                  </a:cubicBezTo>
                  <a:cubicBezTo>
                    <a:pt x="13" y="50"/>
                    <a:pt x="15" y="58"/>
                    <a:pt x="20" y="63"/>
                  </a:cubicBezTo>
                  <a:cubicBezTo>
                    <a:pt x="25" y="68"/>
                    <a:pt x="31" y="71"/>
                    <a:pt x="39" y="71"/>
                  </a:cubicBezTo>
                  <a:cubicBezTo>
                    <a:pt x="47" y="71"/>
                    <a:pt x="54" y="68"/>
                    <a:pt x="58" y="63"/>
                  </a:cubicBezTo>
                  <a:cubicBezTo>
                    <a:pt x="62" y="58"/>
                    <a:pt x="64" y="50"/>
                    <a:pt x="6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35413" y="5791200"/>
              <a:ext cx="155575" cy="382588"/>
            </a:xfrm>
            <a:custGeom>
              <a:avLst/>
              <a:gdLst>
                <a:gd name="T0" fmla="*/ 48 w 48"/>
                <a:gd name="T1" fmla="*/ 13 h 118"/>
                <a:gd name="T2" fmla="*/ 39 w 48"/>
                <a:gd name="T3" fmla="*/ 11 h 118"/>
                <a:gd name="T4" fmla="*/ 26 w 48"/>
                <a:gd name="T5" fmla="*/ 28 h 118"/>
                <a:gd name="T6" fmla="*/ 26 w 48"/>
                <a:gd name="T7" fmla="*/ 40 h 118"/>
                <a:gd name="T8" fmla="*/ 45 w 48"/>
                <a:gd name="T9" fmla="*/ 40 h 118"/>
                <a:gd name="T10" fmla="*/ 45 w 48"/>
                <a:gd name="T11" fmla="*/ 50 h 118"/>
                <a:gd name="T12" fmla="*/ 26 w 48"/>
                <a:gd name="T13" fmla="*/ 50 h 118"/>
                <a:gd name="T14" fmla="*/ 26 w 48"/>
                <a:gd name="T15" fmla="*/ 118 h 118"/>
                <a:gd name="T16" fmla="*/ 14 w 48"/>
                <a:gd name="T17" fmla="*/ 118 h 118"/>
                <a:gd name="T18" fmla="*/ 14 w 48"/>
                <a:gd name="T19" fmla="*/ 50 h 118"/>
                <a:gd name="T20" fmla="*/ 0 w 48"/>
                <a:gd name="T21" fmla="*/ 50 h 118"/>
                <a:gd name="T22" fmla="*/ 0 w 48"/>
                <a:gd name="T23" fmla="*/ 40 h 118"/>
                <a:gd name="T24" fmla="*/ 14 w 48"/>
                <a:gd name="T25" fmla="*/ 40 h 118"/>
                <a:gd name="T26" fmla="*/ 14 w 48"/>
                <a:gd name="T27" fmla="*/ 27 h 118"/>
                <a:gd name="T28" fmla="*/ 22 w 48"/>
                <a:gd name="T29" fmla="*/ 7 h 118"/>
                <a:gd name="T30" fmla="*/ 39 w 48"/>
                <a:gd name="T31" fmla="*/ 0 h 118"/>
                <a:gd name="T32" fmla="*/ 48 w 48"/>
                <a:gd name="T33" fmla="*/ 2 h 118"/>
                <a:gd name="T34" fmla="*/ 48 w 48"/>
                <a:gd name="T35" fmla="*/ 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118">
                  <a:moveTo>
                    <a:pt x="48" y="13"/>
                  </a:moveTo>
                  <a:cubicBezTo>
                    <a:pt x="45" y="12"/>
                    <a:pt x="42" y="11"/>
                    <a:pt x="39" y="11"/>
                  </a:cubicBezTo>
                  <a:cubicBezTo>
                    <a:pt x="31" y="11"/>
                    <a:pt x="26" y="17"/>
                    <a:pt x="26" y="2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18"/>
                    <a:pt x="16" y="12"/>
                    <a:pt x="22" y="7"/>
                  </a:cubicBezTo>
                  <a:cubicBezTo>
                    <a:pt x="26" y="3"/>
                    <a:pt x="32" y="0"/>
                    <a:pt x="39" y="0"/>
                  </a:cubicBezTo>
                  <a:cubicBezTo>
                    <a:pt x="42" y="0"/>
                    <a:pt x="45" y="1"/>
                    <a:pt x="48" y="2"/>
                  </a:cubicBezTo>
                  <a:lnTo>
                    <a:pt x="48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098925" y="5843588"/>
              <a:ext cx="146050" cy="333375"/>
            </a:xfrm>
            <a:custGeom>
              <a:avLst/>
              <a:gdLst>
                <a:gd name="T0" fmla="*/ 45 w 45"/>
                <a:gd name="T1" fmla="*/ 101 h 103"/>
                <a:gd name="T2" fmla="*/ 34 w 45"/>
                <a:gd name="T3" fmla="*/ 103 h 103"/>
                <a:gd name="T4" fmla="*/ 13 w 45"/>
                <a:gd name="T5" fmla="*/ 80 h 103"/>
                <a:gd name="T6" fmla="*/ 13 w 45"/>
                <a:gd name="T7" fmla="*/ 34 h 103"/>
                <a:gd name="T8" fmla="*/ 0 w 45"/>
                <a:gd name="T9" fmla="*/ 34 h 103"/>
                <a:gd name="T10" fmla="*/ 0 w 45"/>
                <a:gd name="T11" fmla="*/ 24 h 103"/>
                <a:gd name="T12" fmla="*/ 13 w 45"/>
                <a:gd name="T13" fmla="*/ 24 h 103"/>
                <a:gd name="T14" fmla="*/ 13 w 45"/>
                <a:gd name="T15" fmla="*/ 5 h 103"/>
                <a:gd name="T16" fmla="*/ 26 w 45"/>
                <a:gd name="T17" fmla="*/ 0 h 103"/>
                <a:gd name="T18" fmla="*/ 26 w 45"/>
                <a:gd name="T19" fmla="*/ 24 h 103"/>
                <a:gd name="T20" fmla="*/ 45 w 45"/>
                <a:gd name="T21" fmla="*/ 24 h 103"/>
                <a:gd name="T22" fmla="*/ 45 w 45"/>
                <a:gd name="T23" fmla="*/ 34 h 103"/>
                <a:gd name="T24" fmla="*/ 26 w 45"/>
                <a:gd name="T25" fmla="*/ 34 h 103"/>
                <a:gd name="T26" fmla="*/ 26 w 45"/>
                <a:gd name="T27" fmla="*/ 78 h 103"/>
                <a:gd name="T28" fmla="*/ 28 w 45"/>
                <a:gd name="T29" fmla="*/ 89 h 103"/>
                <a:gd name="T30" fmla="*/ 37 w 45"/>
                <a:gd name="T31" fmla="*/ 93 h 103"/>
                <a:gd name="T32" fmla="*/ 45 w 45"/>
                <a:gd name="T33" fmla="*/ 90 h 103"/>
                <a:gd name="T34" fmla="*/ 45 w 45"/>
                <a:gd name="T35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03">
                  <a:moveTo>
                    <a:pt x="45" y="101"/>
                  </a:moveTo>
                  <a:cubicBezTo>
                    <a:pt x="42" y="102"/>
                    <a:pt x="38" y="103"/>
                    <a:pt x="34" y="103"/>
                  </a:cubicBezTo>
                  <a:cubicBezTo>
                    <a:pt x="20" y="103"/>
                    <a:pt x="13" y="96"/>
                    <a:pt x="13" y="8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3"/>
                    <a:pt x="21" y="2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83"/>
                    <a:pt x="27" y="87"/>
                    <a:pt x="28" y="89"/>
                  </a:cubicBezTo>
                  <a:cubicBezTo>
                    <a:pt x="30" y="92"/>
                    <a:pt x="33" y="93"/>
                    <a:pt x="37" y="93"/>
                  </a:cubicBezTo>
                  <a:cubicBezTo>
                    <a:pt x="40" y="93"/>
                    <a:pt x="43" y="92"/>
                    <a:pt x="45" y="90"/>
                  </a:cubicBezTo>
                  <a:lnTo>
                    <a:pt x="45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4267200" y="5878513"/>
              <a:ext cx="115888" cy="114300"/>
            </a:xfrm>
            <a:custGeom>
              <a:avLst/>
              <a:gdLst>
                <a:gd name="T0" fmla="*/ 36 w 36"/>
                <a:gd name="T1" fmla="*/ 17 h 35"/>
                <a:gd name="T2" fmla="*/ 30 w 36"/>
                <a:gd name="T3" fmla="*/ 30 h 35"/>
                <a:gd name="T4" fmla="*/ 18 w 36"/>
                <a:gd name="T5" fmla="*/ 35 h 35"/>
                <a:gd name="T6" fmla="*/ 5 w 36"/>
                <a:gd name="T7" fmla="*/ 30 h 35"/>
                <a:gd name="T8" fmla="*/ 0 w 36"/>
                <a:gd name="T9" fmla="*/ 18 h 35"/>
                <a:gd name="T10" fmla="*/ 5 w 36"/>
                <a:gd name="T11" fmla="*/ 5 h 35"/>
                <a:gd name="T12" fmla="*/ 18 w 36"/>
                <a:gd name="T13" fmla="*/ 0 h 35"/>
                <a:gd name="T14" fmla="*/ 30 w 36"/>
                <a:gd name="T15" fmla="*/ 5 h 35"/>
                <a:gd name="T16" fmla="*/ 36 w 36"/>
                <a:gd name="T17" fmla="*/ 17 h 35"/>
                <a:gd name="T18" fmla="*/ 33 w 36"/>
                <a:gd name="T19" fmla="*/ 18 h 35"/>
                <a:gd name="T20" fmla="*/ 29 w 36"/>
                <a:gd name="T21" fmla="*/ 6 h 35"/>
                <a:gd name="T22" fmla="*/ 18 w 36"/>
                <a:gd name="T23" fmla="*/ 2 h 35"/>
                <a:gd name="T24" fmla="*/ 6 w 36"/>
                <a:gd name="T25" fmla="*/ 6 h 35"/>
                <a:gd name="T26" fmla="*/ 2 w 36"/>
                <a:gd name="T27" fmla="*/ 18 h 35"/>
                <a:gd name="T28" fmla="*/ 6 w 36"/>
                <a:gd name="T29" fmla="*/ 29 h 35"/>
                <a:gd name="T30" fmla="*/ 18 w 36"/>
                <a:gd name="T31" fmla="*/ 33 h 35"/>
                <a:gd name="T32" fmla="*/ 29 w 36"/>
                <a:gd name="T33" fmla="*/ 29 h 35"/>
                <a:gd name="T34" fmla="*/ 33 w 36"/>
                <a:gd name="T35" fmla="*/ 18 h 35"/>
                <a:gd name="T36" fmla="*/ 26 w 36"/>
                <a:gd name="T37" fmla="*/ 29 h 35"/>
                <a:gd name="T38" fmla="*/ 22 w 36"/>
                <a:gd name="T39" fmla="*/ 29 h 35"/>
                <a:gd name="T40" fmla="*/ 20 w 36"/>
                <a:gd name="T41" fmla="*/ 23 h 35"/>
                <a:gd name="T42" fmla="*/ 16 w 36"/>
                <a:gd name="T43" fmla="*/ 19 h 35"/>
                <a:gd name="T44" fmla="*/ 14 w 36"/>
                <a:gd name="T45" fmla="*/ 19 h 35"/>
                <a:gd name="T46" fmla="*/ 14 w 36"/>
                <a:gd name="T47" fmla="*/ 29 h 35"/>
                <a:gd name="T48" fmla="*/ 11 w 36"/>
                <a:gd name="T49" fmla="*/ 29 h 35"/>
                <a:gd name="T50" fmla="*/ 11 w 36"/>
                <a:gd name="T51" fmla="*/ 6 h 35"/>
                <a:gd name="T52" fmla="*/ 17 w 36"/>
                <a:gd name="T53" fmla="*/ 6 h 35"/>
                <a:gd name="T54" fmla="*/ 23 w 36"/>
                <a:gd name="T55" fmla="*/ 8 h 35"/>
                <a:gd name="T56" fmla="*/ 25 w 36"/>
                <a:gd name="T57" fmla="*/ 12 h 35"/>
                <a:gd name="T58" fmla="*/ 24 w 36"/>
                <a:gd name="T59" fmla="*/ 16 h 35"/>
                <a:gd name="T60" fmla="*/ 20 w 36"/>
                <a:gd name="T61" fmla="*/ 18 h 35"/>
                <a:gd name="T62" fmla="*/ 20 w 36"/>
                <a:gd name="T63" fmla="*/ 18 h 35"/>
                <a:gd name="T64" fmla="*/ 23 w 36"/>
                <a:gd name="T65" fmla="*/ 23 h 35"/>
                <a:gd name="T66" fmla="*/ 26 w 36"/>
                <a:gd name="T67" fmla="*/ 29 h 35"/>
                <a:gd name="T68" fmla="*/ 22 w 36"/>
                <a:gd name="T69" fmla="*/ 12 h 35"/>
                <a:gd name="T70" fmla="*/ 21 w 36"/>
                <a:gd name="T71" fmla="*/ 10 h 35"/>
                <a:gd name="T72" fmla="*/ 17 w 36"/>
                <a:gd name="T73" fmla="*/ 9 h 35"/>
                <a:gd name="T74" fmla="*/ 14 w 36"/>
                <a:gd name="T75" fmla="*/ 9 h 35"/>
                <a:gd name="T76" fmla="*/ 14 w 36"/>
                <a:gd name="T77" fmla="*/ 16 h 35"/>
                <a:gd name="T78" fmla="*/ 17 w 36"/>
                <a:gd name="T79" fmla="*/ 16 h 35"/>
                <a:gd name="T80" fmla="*/ 22 w 36"/>
                <a:gd name="T8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" h="35">
                  <a:moveTo>
                    <a:pt x="36" y="17"/>
                  </a:moveTo>
                  <a:cubicBezTo>
                    <a:pt x="36" y="22"/>
                    <a:pt x="34" y="27"/>
                    <a:pt x="30" y="30"/>
                  </a:cubicBezTo>
                  <a:cubicBezTo>
                    <a:pt x="27" y="33"/>
                    <a:pt x="23" y="35"/>
                    <a:pt x="18" y="35"/>
                  </a:cubicBezTo>
                  <a:cubicBezTo>
                    <a:pt x="12" y="35"/>
                    <a:pt x="8" y="34"/>
                    <a:pt x="5" y="30"/>
                  </a:cubicBezTo>
                  <a:cubicBezTo>
                    <a:pt x="1" y="27"/>
                    <a:pt x="0" y="23"/>
                    <a:pt x="0" y="18"/>
                  </a:cubicBezTo>
                  <a:cubicBezTo>
                    <a:pt x="0" y="13"/>
                    <a:pt x="1" y="8"/>
                    <a:pt x="5" y="5"/>
                  </a:cubicBezTo>
                  <a:cubicBezTo>
                    <a:pt x="8" y="1"/>
                    <a:pt x="13" y="0"/>
                    <a:pt x="18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4" y="8"/>
                    <a:pt x="36" y="12"/>
                    <a:pt x="36" y="17"/>
                  </a:cubicBezTo>
                  <a:close/>
                  <a:moveTo>
                    <a:pt x="33" y="18"/>
                  </a:moveTo>
                  <a:cubicBezTo>
                    <a:pt x="33" y="13"/>
                    <a:pt x="32" y="9"/>
                    <a:pt x="29" y="6"/>
                  </a:cubicBezTo>
                  <a:cubicBezTo>
                    <a:pt x="26" y="3"/>
                    <a:pt x="22" y="2"/>
                    <a:pt x="18" y="2"/>
                  </a:cubicBezTo>
                  <a:cubicBezTo>
                    <a:pt x="13" y="2"/>
                    <a:pt x="9" y="3"/>
                    <a:pt x="6" y="6"/>
                  </a:cubicBezTo>
                  <a:cubicBezTo>
                    <a:pt x="3" y="9"/>
                    <a:pt x="2" y="13"/>
                    <a:pt x="2" y="18"/>
                  </a:cubicBezTo>
                  <a:cubicBezTo>
                    <a:pt x="2" y="22"/>
                    <a:pt x="3" y="26"/>
                    <a:pt x="6" y="29"/>
                  </a:cubicBezTo>
                  <a:cubicBezTo>
                    <a:pt x="10" y="32"/>
                    <a:pt x="13" y="33"/>
                    <a:pt x="18" y="33"/>
                  </a:cubicBezTo>
                  <a:cubicBezTo>
                    <a:pt x="22" y="33"/>
                    <a:pt x="26" y="32"/>
                    <a:pt x="29" y="29"/>
                  </a:cubicBezTo>
                  <a:cubicBezTo>
                    <a:pt x="32" y="26"/>
                    <a:pt x="33" y="22"/>
                    <a:pt x="33" y="18"/>
                  </a:cubicBezTo>
                  <a:close/>
                  <a:moveTo>
                    <a:pt x="26" y="29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0"/>
                    <a:pt x="17" y="19"/>
                    <a:pt x="16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0" y="6"/>
                    <a:pt x="22" y="6"/>
                    <a:pt x="23" y="8"/>
                  </a:cubicBezTo>
                  <a:cubicBezTo>
                    <a:pt x="25" y="9"/>
                    <a:pt x="25" y="10"/>
                    <a:pt x="25" y="12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3" y="17"/>
                    <a:pt x="21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2" y="20"/>
                    <a:pt x="23" y="23"/>
                  </a:cubicBezTo>
                  <a:lnTo>
                    <a:pt x="26" y="29"/>
                  </a:lnTo>
                  <a:close/>
                  <a:moveTo>
                    <a:pt x="22" y="12"/>
                  </a:moveTo>
                  <a:cubicBezTo>
                    <a:pt x="22" y="11"/>
                    <a:pt x="22" y="10"/>
                    <a:pt x="21" y="10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20" y="16"/>
                    <a:pt x="22" y="15"/>
                    <a:pt x="2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4549775" y="5815013"/>
              <a:ext cx="336550" cy="361950"/>
            </a:xfrm>
            <a:custGeom>
              <a:avLst/>
              <a:gdLst>
                <a:gd name="T0" fmla="*/ 104 w 104"/>
                <a:gd name="T1" fmla="*/ 55 h 112"/>
                <a:gd name="T2" fmla="*/ 89 w 104"/>
                <a:gd name="T3" fmla="*/ 97 h 112"/>
                <a:gd name="T4" fmla="*/ 51 w 104"/>
                <a:gd name="T5" fmla="*/ 112 h 112"/>
                <a:gd name="T6" fmla="*/ 14 w 104"/>
                <a:gd name="T7" fmla="*/ 97 h 112"/>
                <a:gd name="T8" fmla="*/ 0 w 104"/>
                <a:gd name="T9" fmla="*/ 57 h 112"/>
                <a:gd name="T10" fmla="*/ 14 w 104"/>
                <a:gd name="T11" fmla="*/ 16 h 112"/>
                <a:gd name="T12" fmla="*/ 53 w 104"/>
                <a:gd name="T13" fmla="*/ 0 h 112"/>
                <a:gd name="T14" fmla="*/ 90 w 104"/>
                <a:gd name="T15" fmla="*/ 15 h 112"/>
                <a:gd name="T16" fmla="*/ 104 w 104"/>
                <a:gd name="T17" fmla="*/ 55 h 112"/>
                <a:gd name="T18" fmla="*/ 90 w 104"/>
                <a:gd name="T19" fmla="*/ 56 h 112"/>
                <a:gd name="T20" fmla="*/ 80 w 104"/>
                <a:gd name="T21" fmla="*/ 22 h 112"/>
                <a:gd name="T22" fmla="*/ 52 w 104"/>
                <a:gd name="T23" fmla="*/ 11 h 112"/>
                <a:gd name="T24" fmla="*/ 24 w 104"/>
                <a:gd name="T25" fmla="*/ 24 h 112"/>
                <a:gd name="T26" fmla="*/ 14 w 104"/>
                <a:gd name="T27" fmla="*/ 56 h 112"/>
                <a:gd name="T28" fmla="*/ 24 w 104"/>
                <a:gd name="T29" fmla="*/ 89 h 112"/>
                <a:gd name="T30" fmla="*/ 51 w 104"/>
                <a:gd name="T31" fmla="*/ 101 h 112"/>
                <a:gd name="T32" fmla="*/ 79 w 104"/>
                <a:gd name="T33" fmla="*/ 90 h 112"/>
                <a:gd name="T34" fmla="*/ 90 w 104"/>
                <a:gd name="T35" fmla="*/ 5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12">
                  <a:moveTo>
                    <a:pt x="104" y="55"/>
                  </a:moveTo>
                  <a:cubicBezTo>
                    <a:pt x="104" y="72"/>
                    <a:pt x="99" y="87"/>
                    <a:pt x="89" y="97"/>
                  </a:cubicBezTo>
                  <a:cubicBezTo>
                    <a:pt x="80" y="107"/>
                    <a:pt x="67" y="112"/>
                    <a:pt x="51" y="112"/>
                  </a:cubicBezTo>
                  <a:cubicBezTo>
                    <a:pt x="36" y="112"/>
                    <a:pt x="23" y="107"/>
                    <a:pt x="14" y="97"/>
                  </a:cubicBezTo>
                  <a:cubicBezTo>
                    <a:pt x="5" y="87"/>
                    <a:pt x="0" y="73"/>
                    <a:pt x="0" y="57"/>
                  </a:cubicBezTo>
                  <a:cubicBezTo>
                    <a:pt x="0" y="40"/>
                    <a:pt x="5" y="26"/>
                    <a:pt x="14" y="16"/>
                  </a:cubicBezTo>
                  <a:cubicBezTo>
                    <a:pt x="23" y="5"/>
                    <a:pt x="37" y="0"/>
                    <a:pt x="53" y="0"/>
                  </a:cubicBezTo>
                  <a:cubicBezTo>
                    <a:pt x="68" y="0"/>
                    <a:pt x="81" y="5"/>
                    <a:pt x="90" y="15"/>
                  </a:cubicBezTo>
                  <a:cubicBezTo>
                    <a:pt x="99" y="25"/>
                    <a:pt x="104" y="38"/>
                    <a:pt x="104" y="55"/>
                  </a:cubicBezTo>
                  <a:close/>
                  <a:moveTo>
                    <a:pt x="90" y="56"/>
                  </a:moveTo>
                  <a:cubicBezTo>
                    <a:pt x="90" y="42"/>
                    <a:pt x="87" y="30"/>
                    <a:pt x="80" y="22"/>
                  </a:cubicBezTo>
                  <a:cubicBezTo>
                    <a:pt x="73" y="15"/>
                    <a:pt x="64" y="11"/>
                    <a:pt x="52" y="11"/>
                  </a:cubicBezTo>
                  <a:cubicBezTo>
                    <a:pt x="41" y="11"/>
                    <a:pt x="32" y="15"/>
                    <a:pt x="24" y="24"/>
                  </a:cubicBezTo>
                  <a:cubicBezTo>
                    <a:pt x="17" y="32"/>
                    <a:pt x="14" y="43"/>
                    <a:pt x="14" y="56"/>
                  </a:cubicBezTo>
                  <a:cubicBezTo>
                    <a:pt x="14" y="70"/>
                    <a:pt x="17" y="81"/>
                    <a:pt x="24" y="89"/>
                  </a:cubicBezTo>
                  <a:cubicBezTo>
                    <a:pt x="31" y="97"/>
                    <a:pt x="40" y="101"/>
                    <a:pt x="51" y="101"/>
                  </a:cubicBezTo>
                  <a:cubicBezTo>
                    <a:pt x="63" y="101"/>
                    <a:pt x="73" y="97"/>
                    <a:pt x="79" y="90"/>
                  </a:cubicBezTo>
                  <a:cubicBezTo>
                    <a:pt x="87" y="82"/>
                    <a:pt x="90" y="71"/>
                    <a:pt x="9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4945063" y="5915025"/>
              <a:ext cx="233363" cy="373063"/>
            </a:xfrm>
            <a:custGeom>
              <a:avLst/>
              <a:gdLst>
                <a:gd name="T0" fmla="*/ 72 w 72"/>
                <a:gd name="T1" fmla="*/ 38 h 115"/>
                <a:gd name="T2" fmla="*/ 62 w 72"/>
                <a:gd name="T3" fmla="*/ 69 h 115"/>
                <a:gd name="T4" fmla="*/ 36 w 72"/>
                <a:gd name="T5" fmla="*/ 81 h 115"/>
                <a:gd name="T6" fmla="*/ 13 w 72"/>
                <a:gd name="T7" fmla="*/ 68 h 115"/>
                <a:gd name="T8" fmla="*/ 12 w 72"/>
                <a:gd name="T9" fmla="*/ 68 h 115"/>
                <a:gd name="T10" fmla="*/ 12 w 72"/>
                <a:gd name="T11" fmla="*/ 115 h 115"/>
                <a:gd name="T12" fmla="*/ 0 w 72"/>
                <a:gd name="T13" fmla="*/ 115 h 115"/>
                <a:gd name="T14" fmla="*/ 0 w 72"/>
                <a:gd name="T15" fmla="*/ 2 h 115"/>
                <a:gd name="T16" fmla="*/ 12 w 72"/>
                <a:gd name="T17" fmla="*/ 2 h 115"/>
                <a:gd name="T18" fmla="*/ 12 w 72"/>
                <a:gd name="T19" fmla="*/ 15 h 115"/>
                <a:gd name="T20" fmla="*/ 13 w 72"/>
                <a:gd name="T21" fmla="*/ 15 h 115"/>
                <a:gd name="T22" fmla="*/ 40 w 72"/>
                <a:gd name="T23" fmla="*/ 0 h 115"/>
                <a:gd name="T24" fmla="*/ 64 w 72"/>
                <a:gd name="T25" fmla="*/ 11 h 115"/>
                <a:gd name="T26" fmla="*/ 72 w 72"/>
                <a:gd name="T27" fmla="*/ 38 h 115"/>
                <a:gd name="T28" fmla="*/ 59 w 72"/>
                <a:gd name="T29" fmla="*/ 38 h 115"/>
                <a:gd name="T30" fmla="*/ 53 w 72"/>
                <a:gd name="T31" fmla="*/ 18 h 115"/>
                <a:gd name="T32" fmla="*/ 36 w 72"/>
                <a:gd name="T33" fmla="*/ 10 h 115"/>
                <a:gd name="T34" fmla="*/ 18 w 72"/>
                <a:gd name="T35" fmla="*/ 18 h 115"/>
                <a:gd name="T36" fmla="*/ 12 w 72"/>
                <a:gd name="T37" fmla="*/ 37 h 115"/>
                <a:gd name="T38" fmla="*/ 12 w 72"/>
                <a:gd name="T39" fmla="*/ 48 h 115"/>
                <a:gd name="T40" fmla="*/ 18 w 72"/>
                <a:gd name="T41" fmla="*/ 64 h 115"/>
                <a:gd name="T42" fmla="*/ 35 w 72"/>
                <a:gd name="T43" fmla="*/ 71 h 115"/>
                <a:gd name="T44" fmla="*/ 52 w 72"/>
                <a:gd name="T45" fmla="*/ 62 h 115"/>
                <a:gd name="T46" fmla="*/ 59 w 72"/>
                <a:gd name="T47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15">
                  <a:moveTo>
                    <a:pt x="72" y="38"/>
                  </a:moveTo>
                  <a:cubicBezTo>
                    <a:pt x="72" y="51"/>
                    <a:pt x="69" y="61"/>
                    <a:pt x="62" y="69"/>
                  </a:cubicBezTo>
                  <a:cubicBezTo>
                    <a:pt x="56" y="77"/>
                    <a:pt x="47" y="81"/>
                    <a:pt x="36" y="81"/>
                  </a:cubicBezTo>
                  <a:cubicBezTo>
                    <a:pt x="26" y="81"/>
                    <a:pt x="18" y="77"/>
                    <a:pt x="13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9" y="5"/>
                    <a:pt x="28" y="0"/>
                    <a:pt x="40" y="0"/>
                  </a:cubicBezTo>
                  <a:cubicBezTo>
                    <a:pt x="50" y="0"/>
                    <a:pt x="58" y="3"/>
                    <a:pt x="64" y="11"/>
                  </a:cubicBezTo>
                  <a:cubicBezTo>
                    <a:pt x="69" y="18"/>
                    <a:pt x="72" y="27"/>
                    <a:pt x="72" y="38"/>
                  </a:cubicBezTo>
                  <a:close/>
                  <a:moveTo>
                    <a:pt x="59" y="38"/>
                  </a:moveTo>
                  <a:cubicBezTo>
                    <a:pt x="59" y="29"/>
                    <a:pt x="57" y="23"/>
                    <a:pt x="53" y="18"/>
                  </a:cubicBezTo>
                  <a:cubicBezTo>
                    <a:pt x="49" y="13"/>
                    <a:pt x="43" y="10"/>
                    <a:pt x="36" y="10"/>
                  </a:cubicBezTo>
                  <a:cubicBezTo>
                    <a:pt x="29" y="10"/>
                    <a:pt x="23" y="13"/>
                    <a:pt x="18" y="18"/>
                  </a:cubicBezTo>
                  <a:cubicBezTo>
                    <a:pt x="14" y="23"/>
                    <a:pt x="12" y="30"/>
                    <a:pt x="12" y="37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4" y="59"/>
                    <a:pt x="18" y="64"/>
                  </a:cubicBezTo>
                  <a:cubicBezTo>
                    <a:pt x="23" y="68"/>
                    <a:pt x="28" y="71"/>
                    <a:pt x="35" y="71"/>
                  </a:cubicBezTo>
                  <a:cubicBezTo>
                    <a:pt x="42" y="71"/>
                    <a:pt x="48" y="68"/>
                    <a:pt x="52" y="62"/>
                  </a:cubicBezTo>
                  <a:cubicBezTo>
                    <a:pt x="57" y="57"/>
                    <a:pt x="59" y="49"/>
                    <a:pt x="59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214938" y="5915025"/>
              <a:ext cx="220663" cy="261938"/>
            </a:xfrm>
            <a:custGeom>
              <a:avLst/>
              <a:gdLst>
                <a:gd name="T0" fmla="*/ 68 w 68"/>
                <a:gd name="T1" fmla="*/ 44 h 81"/>
                <a:gd name="T2" fmla="*/ 13 w 68"/>
                <a:gd name="T3" fmla="*/ 44 h 81"/>
                <a:gd name="T4" fmla="*/ 20 w 68"/>
                <a:gd name="T5" fmla="*/ 64 h 81"/>
                <a:gd name="T6" fmla="*/ 39 w 68"/>
                <a:gd name="T7" fmla="*/ 71 h 81"/>
                <a:gd name="T8" fmla="*/ 63 w 68"/>
                <a:gd name="T9" fmla="*/ 62 h 81"/>
                <a:gd name="T10" fmla="*/ 63 w 68"/>
                <a:gd name="T11" fmla="*/ 74 h 81"/>
                <a:gd name="T12" fmla="*/ 36 w 68"/>
                <a:gd name="T13" fmla="*/ 81 h 81"/>
                <a:gd name="T14" fmla="*/ 10 w 68"/>
                <a:gd name="T15" fmla="*/ 71 h 81"/>
                <a:gd name="T16" fmla="*/ 0 w 68"/>
                <a:gd name="T17" fmla="*/ 41 h 81"/>
                <a:gd name="T18" fmla="*/ 11 w 68"/>
                <a:gd name="T19" fmla="*/ 10 h 81"/>
                <a:gd name="T20" fmla="*/ 36 w 68"/>
                <a:gd name="T21" fmla="*/ 0 h 81"/>
                <a:gd name="T22" fmla="*/ 60 w 68"/>
                <a:gd name="T23" fmla="*/ 10 h 81"/>
                <a:gd name="T24" fmla="*/ 68 w 68"/>
                <a:gd name="T25" fmla="*/ 37 h 81"/>
                <a:gd name="T26" fmla="*/ 68 w 68"/>
                <a:gd name="T27" fmla="*/ 44 h 81"/>
                <a:gd name="T28" fmla="*/ 56 w 68"/>
                <a:gd name="T29" fmla="*/ 33 h 81"/>
                <a:gd name="T30" fmla="*/ 51 w 68"/>
                <a:gd name="T31" fmla="*/ 17 h 81"/>
                <a:gd name="T32" fmla="*/ 36 w 68"/>
                <a:gd name="T33" fmla="*/ 10 h 81"/>
                <a:gd name="T34" fmla="*/ 21 w 68"/>
                <a:gd name="T35" fmla="*/ 17 h 81"/>
                <a:gd name="T36" fmla="*/ 14 w 68"/>
                <a:gd name="T37" fmla="*/ 33 h 81"/>
                <a:gd name="T38" fmla="*/ 56 w 68"/>
                <a:gd name="T3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81">
                  <a:moveTo>
                    <a:pt x="68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4" y="52"/>
                    <a:pt x="16" y="59"/>
                    <a:pt x="20" y="64"/>
                  </a:cubicBezTo>
                  <a:cubicBezTo>
                    <a:pt x="25" y="68"/>
                    <a:pt x="31" y="71"/>
                    <a:pt x="39" y="71"/>
                  </a:cubicBezTo>
                  <a:cubicBezTo>
                    <a:pt x="48" y="71"/>
                    <a:pt x="56" y="68"/>
                    <a:pt x="63" y="62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56" y="79"/>
                    <a:pt x="47" y="81"/>
                    <a:pt x="36" y="81"/>
                  </a:cubicBezTo>
                  <a:cubicBezTo>
                    <a:pt x="25" y="81"/>
                    <a:pt x="17" y="78"/>
                    <a:pt x="10" y="71"/>
                  </a:cubicBezTo>
                  <a:cubicBezTo>
                    <a:pt x="4" y="64"/>
                    <a:pt x="0" y="54"/>
                    <a:pt x="0" y="41"/>
                  </a:cubicBezTo>
                  <a:cubicBezTo>
                    <a:pt x="0" y="28"/>
                    <a:pt x="4" y="18"/>
                    <a:pt x="11" y="10"/>
                  </a:cubicBezTo>
                  <a:cubicBezTo>
                    <a:pt x="18" y="3"/>
                    <a:pt x="26" y="0"/>
                    <a:pt x="36" y="0"/>
                  </a:cubicBezTo>
                  <a:cubicBezTo>
                    <a:pt x="47" y="0"/>
                    <a:pt x="55" y="3"/>
                    <a:pt x="60" y="10"/>
                  </a:cubicBezTo>
                  <a:cubicBezTo>
                    <a:pt x="66" y="17"/>
                    <a:pt x="68" y="26"/>
                    <a:pt x="68" y="37"/>
                  </a:cubicBezTo>
                  <a:lnTo>
                    <a:pt x="68" y="44"/>
                  </a:lnTo>
                  <a:close/>
                  <a:moveTo>
                    <a:pt x="56" y="33"/>
                  </a:moveTo>
                  <a:cubicBezTo>
                    <a:pt x="56" y="26"/>
                    <a:pt x="54" y="20"/>
                    <a:pt x="51" y="17"/>
                  </a:cubicBezTo>
                  <a:cubicBezTo>
                    <a:pt x="47" y="12"/>
                    <a:pt x="42" y="10"/>
                    <a:pt x="36" y="10"/>
                  </a:cubicBezTo>
                  <a:cubicBezTo>
                    <a:pt x="30" y="10"/>
                    <a:pt x="25" y="12"/>
                    <a:pt x="21" y="17"/>
                  </a:cubicBezTo>
                  <a:cubicBezTo>
                    <a:pt x="17" y="21"/>
                    <a:pt x="14" y="26"/>
                    <a:pt x="14" y="33"/>
                  </a:cubicBezTo>
                  <a:lnTo>
                    <a:pt x="5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491163" y="5915025"/>
              <a:ext cx="131763" cy="258763"/>
            </a:xfrm>
            <a:custGeom>
              <a:avLst/>
              <a:gdLst>
                <a:gd name="T0" fmla="*/ 41 w 41"/>
                <a:gd name="T1" fmla="*/ 14 h 80"/>
                <a:gd name="T2" fmla="*/ 31 w 41"/>
                <a:gd name="T3" fmla="*/ 12 h 80"/>
                <a:gd name="T4" fmla="*/ 18 w 41"/>
                <a:gd name="T5" fmla="*/ 19 h 80"/>
                <a:gd name="T6" fmla="*/ 13 w 41"/>
                <a:gd name="T7" fmla="*/ 40 h 80"/>
                <a:gd name="T8" fmla="*/ 13 w 41"/>
                <a:gd name="T9" fmla="*/ 80 h 80"/>
                <a:gd name="T10" fmla="*/ 0 w 41"/>
                <a:gd name="T11" fmla="*/ 80 h 80"/>
                <a:gd name="T12" fmla="*/ 0 w 41"/>
                <a:gd name="T13" fmla="*/ 2 h 80"/>
                <a:gd name="T14" fmla="*/ 13 w 41"/>
                <a:gd name="T15" fmla="*/ 2 h 80"/>
                <a:gd name="T16" fmla="*/ 13 w 41"/>
                <a:gd name="T17" fmla="*/ 18 h 80"/>
                <a:gd name="T18" fmla="*/ 13 w 41"/>
                <a:gd name="T19" fmla="*/ 18 h 80"/>
                <a:gd name="T20" fmla="*/ 21 w 41"/>
                <a:gd name="T21" fmla="*/ 4 h 80"/>
                <a:gd name="T22" fmla="*/ 33 w 41"/>
                <a:gd name="T23" fmla="*/ 0 h 80"/>
                <a:gd name="T24" fmla="*/ 41 w 41"/>
                <a:gd name="T25" fmla="*/ 1 h 80"/>
                <a:gd name="T26" fmla="*/ 41 w 41"/>
                <a:gd name="T27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80">
                  <a:moveTo>
                    <a:pt x="41" y="14"/>
                  </a:moveTo>
                  <a:cubicBezTo>
                    <a:pt x="39" y="13"/>
                    <a:pt x="35" y="12"/>
                    <a:pt x="31" y="12"/>
                  </a:cubicBezTo>
                  <a:cubicBezTo>
                    <a:pt x="26" y="12"/>
                    <a:pt x="22" y="14"/>
                    <a:pt x="18" y="19"/>
                  </a:cubicBezTo>
                  <a:cubicBezTo>
                    <a:pt x="15" y="24"/>
                    <a:pt x="13" y="31"/>
                    <a:pt x="13" y="4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5" y="12"/>
                    <a:pt x="18" y="8"/>
                    <a:pt x="21" y="4"/>
                  </a:cubicBezTo>
                  <a:cubicBezTo>
                    <a:pt x="25" y="2"/>
                    <a:pt x="29" y="0"/>
                    <a:pt x="33" y="0"/>
                  </a:cubicBezTo>
                  <a:cubicBezTo>
                    <a:pt x="37" y="0"/>
                    <a:pt x="39" y="1"/>
                    <a:pt x="41" y="1"/>
                  </a:cubicBezTo>
                  <a:lnTo>
                    <a:pt x="4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5640388" y="5915025"/>
              <a:ext cx="200025" cy="261938"/>
            </a:xfrm>
            <a:custGeom>
              <a:avLst/>
              <a:gdLst>
                <a:gd name="T0" fmla="*/ 62 w 62"/>
                <a:gd name="T1" fmla="*/ 80 h 81"/>
                <a:gd name="T2" fmla="*/ 50 w 62"/>
                <a:gd name="T3" fmla="*/ 80 h 81"/>
                <a:gd name="T4" fmla="*/ 50 w 62"/>
                <a:gd name="T5" fmla="*/ 67 h 81"/>
                <a:gd name="T6" fmla="*/ 49 w 62"/>
                <a:gd name="T7" fmla="*/ 67 h 81"/>
                <a:gd name="T8" fmla="*/ 25 w 62"/>
                <a:gd name="T9" fmla="*/ 81 h 81"/>
                <a:gd name="T10" fmla="*/ 7 w 62"/>
                <a:gd name="T11" fmla="*/ 75 h 81"/>
                <a:gd name="T12" fmla="*/ 0 w 62"/>
                <a:gd name="T13" fmla="*/ 59 h 81"/>
                <a:gd name="T14" fmla="*/ 26 w 62"/>
                <a:gd name="T15" fmla="*/ 33 h 81"/>
                <a:gd name="T16" fmla="*/ 50 w 62"/>
                <a:gd name="T17" fmla="*/ 30 h 81"/>
                <a:gd name="T18" fmla="*/ 34 w 62"/>
                <a:gd name="T19" fmla="*/ 10 h 81"/>
                <a:gd name="T20" fmla="*/ 8 w 62"/>
                <a:gd name="T21" fmla="*/ 20 h 81"/>
                <a:gd name="T22" fmla="*/ 8 w 62"/>
                <a:gd name="T23" fmla="*/ 7 h 81"/>
                <a:gd name="T24" fmla="*/ 19 w 62"/>
                <a:gd name="T25" fmla="*/ 2 h 81"/>
                <a:gd name="T26" fmla="*/ 35 w 62"/>
                <a:gd name="T27" fmla="*/ 0 h 81"/>
                <a:gd name="T28" fmla="*/ 62 w 62"/>
                <a:gd name="T29" fmla="*/ 29 h 81"/>
                <a:gd name="T30" fmla="*/ 62 w 62"/>
                <a:gd name="T31" fmla="*/ 80 h 81"/>
                <a:gd name="T32" fmla="*/ 50 w 62"/>
                <a:gd name="T33" fmla="*/ 40 h 81"/>
                <a:gd name="T34" fmla="*/ 31 w 62"/>
                <a:gd name="T35" fmla="*/ 43 h 81"/>
                <a:gd name="T36" fmla="*/ 17 w 62"/>
                <a:gd name="T37" fmla="*/ 48 h 81"/>
                <a:gd name="T38" fmla="*/ 13 w 62"/>
                <a:gd name="T39" fmla="*/ 58 h 81"/>
                <a:gd name="T40" fmla="*/ 17 w 62"/>
                <a:gd name="T41" fmla="*/ 67 h 81"/>
                <a:gd name="T42" fmla="*/ 28 w 62"/>
                <a:gd name="T43" fmla="*/ 71 h 81"/>
                <a:gd name="T44" fmla="*/ 44 w 62"/>
                <a:gd name="T45" fmla="*/ 64 h 81"/>
                <a:gd name="T46" fmla="*/ 50 w 62"/>
                <a:gd name="T47" fmla="*/ 48 h 81"/>
                <a:gd name="T48" fmla="*/ 50 w 62"/>
                <a:gd name="T49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81">
                  <a:moveTo>
                    <a:pt x="62" y="80"/>
                  </a:moveTo>
                  <a:cubicBezTo>
                    <a:pt x="50" y="80"/>
                    <a:pt x="50" y="80"/>
                    <a:pt x="50" y="80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4" y="77"/>
                    <a:pt x="36" y="81"/>
                    <a:pt x="25" y="81"/>
                  </a:cubicBezTo>
                  <a:cubicBezTo>
                    <a:pt x="17" y="81"/>
                    <a:pt x="11" y="79"/>
                    <a:pt x="7" y="75"/>
                  </a:cubicBezTo>
                  <a:cubicBezTo>
                    <a:pt x="3" y="71"/>
                    <a:pt x="0" y="65"/>
                    <a:pt x="0" y="59"/>
                  </a:cubicBezTo>
                  <a:cubicBezTo>
                    <a:pt x="0" y="44"/>
                    <a:pt x="9" y="36"/>
                    <a:pt x="26" y="33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17"/>
                    <a:pt x="44" y="10"/>
                    <a:pt x="34" y="10"/>
                  </a:cubicBezTo>
                  <a:cubicBezTo>
                    <a:pt x="24" y="10"/>
                    <a:pt x="16" y="14"/>
                    <a:pt x="8" y="2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5"/>
                    <a:pt x="14" y="4"/>
                    <a:pt x="19" y="2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53" y="0"/>
                    <a:pt x="62" y="9"/>
                    <a:pt x="62" y="29"/>
                  </a:cubicBezTo>
                  <a:lnTo>
                    <a:pt x="62" y="80"/>
                  </a:lnTo>
                  <a:close/>
                  <a:moveTo>
                    <a:pt x="50" y="40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24" y="44"/>
                    <a:pt x="19" y="45"/>
                    <a:pt x="17" y="48"/>
                  </a:cubicBezTo>
                  <a:cubicBezTo>
                    <a:pt x="14" y="50"/>
                    <a:pt x="13" y="53"/>
                    <a:pt x="13" y="58"/>
                  </a:cubicBezTo>
                  <a:cubicBezTo>
                    <a:pt x="13" y="62"/>
                    <a:pt x="15" y="65"/>
                    <a:pt x="17" y="67"/>
                  </a:cubicBezTo>
                  <a:cubicBezTo>
                    <a:pt x="20" y="70"/>
                    <a:pt x="24" y="71"/>
                    <a:pt x="28" y="71"/>
                  </a:cubicBezTo>
                  <a:cubicBezTo>
                    <a:pt x="35" y="71"/>
                    <a:pt x="40" y="69"/>
                    <a:pt x="44" y="64"/>
                  </a:cubicBezTo>
                  <a:cubicBezTo>
                    <a:pt x="48" y="60"/>
                    <a:pt x="50" y="54"/>
                    <a:pt x="50" y="48"/>
                  </a:cubicBezTo>
                  <a:lnTo>
                    <a:pt x="5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883275" y="5843588"/>
              <a:ext cx="146050" cy="333375"/>
            </a:xfrm>
            <a:custGeom>
              <a:avLst/>
              <a:gdLst>
                <a:gd name="T0" fmla="*/ 45 w 45"/>
                <a:gd name="T1" fmla="*/ 101 h 103"/>
                <a:gd name="T2" fmla="*/ 34 w 45"/>
                <a:gd name="T3" fmla="*/ 103 h 103"/>
                <a:gd name="T4" fmla="*/ 13 w 45"/>
                <a:gd name="T5" fmla="*/ 80 h 103"/>
                <a:gd name="T6" fmla="*/ 13 w 45"/>
                <a:gd name="T7" fmla="*/ 34 h 103"/>
                <a:gd name="T8" fmla="*/ 0 w 45"/>
                <a:gd name="T9" fmla="*/ 34 h 103"/>
                <a:gd name="T10" fmla="*/ 0 w 45"/>
                <a:gd name="T11" fmla="*/ 24 h 103"/>
                <a:gd name="T12" fmla="*/ 13 w 45"/>
                <a:gd name="T13" fmla="*/ 24 h 103"/>
                <a:gd name="T14" fmla="*/ 13 w 45"/>
                <a:gd name="T15" fmla="*/ 5 h 103"/>
                <a:gd name="T16" fmla="*/ 26 w 45"/>
                <a:gd name="T17" fmla="*/ 0 h 103"/>
                <a:gd name="T18" fmla="*/ 26 w 45"/>
                <a:gd name="T19" fmla="*/ 24 h 103"/>
                <a:gd name="T20" fmla="*/ 45 w 45"/>
                <a:gd name="T21" fmla="*/ 24 h 103"/>
                <a:gd name="T22" fmla="*/ 45 w 45"/>
                <a:gd name="T23" fmla="*/ 34 h 103"/>
                <a:gd name="T24" fmla="*/ 26 w 45"/>
                <a:gd name="T25" fmla="*/ 34 h 103"/>
                <a:gd name="T26" fmla="*/ 26 w 45"/>
                <a:gd name="T27" fmla="*/ 78 h 103"/>
                <a:gd name="T28" fmla="*/ 28 w 45"/>
                <a:gd name="T29" fmla="*/ 89 h 103"/>
                <a:gd name="T30" fmla="*/ 37 w 45"/>
                <a:gd name="T31" fmla="*/ 93 h 103"/>
                <a:gd name="T32" fmla="*/ 45 w 45"/>
                <a:gd name="T33" fmla="*/ 90 h 103"/>
                <a:gd name="T34" fmla="*/ 45 w 45"/>
                <a:gd name="T35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03">
                  <a:moveTo>
                    <a:pt x="45" y="101"/>
                  </a:moveTo>
                  <a:cubicBezTo>
                    <a:pt x="42" y="102"/>
                    <a:pt x="38" y="103"/>
                    <a:pt x="34" y="103"/>
                  </a:cubicBezTo>
                  <a:cubicBezTo>
                    <a:pt x="20" y="103"/>
                    <a:pt x="13" y="96"/>
                    <a:pt x="13" y="8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3"/>
                    <a:pt x="21" y="2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83"/>
                    <a:pt x="27" y="87"/>
                    <a:pt x="28" y="89"/>
                  </a:cubicBezTo>
                  <a:cubicBezTo>
                    <a:pt x="30" y="92"/>
                    <a:pt x="33" y="93"/>
                    <a:pt x="37" y="93"/>
                  </a:cubicBezTo>
                  <a:cubicBezTo>
                    <a:pt x="40" y="93"/>
                    <a:pt x="43" y="92"/>
                    <a:pt x="45" y="90"/>
                  </a:cubicBezTo>
                  <a:lnTo>
                    <a:pt x="45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075363" y="5803900"/>
              <a:ext cx="50800" cy="369888"/>
            </a:xfrm>
            <a:custGeom>
              <a:avLst/>
              <a:gdLst>
                <a:gd name="T0" fmla="*/ 16 w 16"/>
                <a:gd name="T1" fmla="*/ 8 h 114"/>
                <a:gd name="T2" fmla="*/ 14 w 16"/>
                <a:gd name="T3" fmla="*/ 13 h 114"/>
                <a:gd name="T4" fmla="*/ 8 w 16"/>
                <a:gd name="T5" fmla="*/ 16 h 114"/>
                <a:gd name="T6" fmla="*/ 2 w 16"/>
                <a:gd name="T7" fmla="*/ 13 h 114"/>
                <a:gd name="T8" fmla="*/ 0 w 16"/>
                <a:gd name="T9" fmla="*/ 8 h 114"/>
                <a:gd name="T10" fmla="*/ 2 w 16"/>
                <a:gd name="T11" fmla="*/ 2 h 114"/>
                <a:gd name="T12" fmla="*/ 8 w 16"/>
                <a:gd name="T13" fmla="*/ 0 h 114"/>
                <a:gd name="T14" fmla="*/ 14 w 16"/>
                <a:gd name="T15" fmla="*/ 2 h 114"/>
                <a:gd name="T16" fmla="*/ 16 w 16"/>
                <a:gd name="T17" fmla="*/ 8 h 114"/>
                <a:gd name="T18" fmla="*/ 14 w 16"/>
                <a:gd name="T19" fmla="*/ 114 h 114"/>
                <a:gd name="T20" fmla="*/ 1 w 16"/>
                <a:gd name="T21" fmla="*/ 114 h 114"/>
                <a:gd name="T22" fmla="*/ 1 w 16"/>
                <a:gd name="T23" fmla="*/ 36 h 114"/>
                <a:gd name="T24" fmla="*/ 14 w 16"/>
                <a:gd name="T25" fmla="*/ 36 h 114"/>
                <a:gd name="T26" fmla="*/ 14 w 16"/>
                <a:gd name="T2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4">
                  <a:moveTo>
                    <a:pt x="16" y="8"/>
                  </a:moveTo>
                  <a:cubicBezTo>
                    <a:pt x="16" y="10"/>
                    <a:pt x="15" y="12"/>
                    <a:pt x="14" y="13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2" y="0"/>
                    <a:pt x="14" y="2"/>
                  </a:cubicBezTo>
                  <a:cubicBezTo>
                    <a:pt x="15" y="3"/>
                    <a:pt x="16" y="5"/>
                    <a:pt x="16" y="8"/>
                  </a:cubicBezTo>
                  <a:close/>
                  <a:moveTo>
                    <a:pt x="14" y="114"/>
                  </a:moveTo>
                  <a:cubicBezTo>
                    <a:pt x="1" y="114"/>
                    <a:pt x="1" y="114"/>
                    <a:pt x="1" y="11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4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178550" y="5915025"/>
              <a:ext cx="246063" cy="261938"/>
            </a:xfrm>
            <a:custGeom>
              <a:avLst/>
              <a:gdLst>
                <a:gd name="T0" fmla="*/ 76 w 76"/>
                <a:gd name="T1" fmla="*/ 40 h 81"/>
                <a:gd name="T2" fmla="*/ 66 w 76"/>
                <a:gd name="T3" fmla="*/ 70 h 81"/>
                <a:gd name="T4" fmla="*/ 38 w 76"/>
                <a:gd name="T5" fmla="*/ 81 h 81"/>
                <a:gd name="T6" fmla="*/ 10 w 76"/>
                <a:gd name="T7" fmla="*/ 70 h 81"/>
                <a:gd name="T8" fmla="*/ 0 w 76"/>
                <a:gd name="T9" fmla="*/ 41 h 81"/>
                <a:gd name="T10" fmla="*/ 11 w 76"/>
                <a:gd name="T11" fmla="*/ 10 h 81"/>
                <a:gd name="T12" fmla="*/ 39 w 76"/>
                <a:gd name="T13" fmla="*/ 0 h 81"/>
                <a:gd name="T14" fmla="*/ 67 w 76"/>
                <a:gd name="T15" fmla="*/ 10 h 81"/>
                <a:gd name="T16" fmla="*/ 76 w 76"/>
                <a:gd name="T17" fmla="*/ 40 h 81"/>
                <a:gd name="T18" fmla="*/ 64 w 76"/>
                <a:gd name="T19" fmla="*/ 41 h 81"/>
                <a:gd name="T20" fmla="*/ 57 w 76"/>
                <a:gd name="T21" fmla="*/ 18 h 81"/>
                <a:gd name="T22" fmla="*/ 39 w 76"/>
                <a:gd name="T23" fmla="*/ 10 h 81"/>
                <a:gd name="T24" fmla="*/ 20 w 76"/>
                <a:gd name="T25" fmla="*/ 18 h 81"/>
                <a:gd name="T26" fmla="*/ 12 w 76"/>
                <a:gd name="T27" fmla="*/ 41 h 81"/>
                <a:gd name="T28" fmla="*/ 20 w 76"/>
                <a:gd name="T29" fmla="*/ 63 h 81"/>
                <a:gd name="T30" fmla="*/ 39 w 76"/>
                <a:gd name="T31" fmla="*/ 71 h 81"/>
                <a:gd name="T32" fmla="*/ 57 w 76"/>
                <a:gd name="T33" fmla="*/ 63 h 81"/>
                <a:gd name="T34" fmla="*/ 64 w 76"/>
                <a:gd name="T3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81">
                  <a:moveTo>
                    <a:pt x="76" y="40"/>
                  </a:moveTo>
                  <a:cubicBezTo>
                    <a:pt x="76" y="53"/>
                    <a:pt x="73" y="63"/>
                    <a:pt x="66" y="70"/>
                  </a:cubicBezTo>
                  <a:cubicBezTo>
                    <a:pt x="59" y="78"/>
                    <a:pt x="49" y="81"/>
                    <a:pt x="38" y="81"/>
                  </a:cubicBezTo>
                  <a:cubicBezTo>
                    <a:pt x="26" y="81"/>
                    <a:pt x="17" y="78"/>
                    <a:pt x="10" y="70"/>
                  </a:cubicBezTo>
                  <a:cubicBezTo>
                    <a:pt x="3" y="63"/>
                    <a:pt x="0" y="53"/>
                    <a:pt x="0" y="41"/>
                  </a:cubicBezTo>
                  <a:cubicBezTo>
                    <a:pt x="0" y="28"/>
                    <a:pt x="3" y="17"/>
                    <a:pt x="11" y="10"/>
                  </a:cubicBezTo>
                  <a:cubicBezTo>
                    <a:pt x="18" y="3"/>
                    <a:pt x="28" y="0"/>
                    <a:pt x="39" y="0"/>
                  </a:cubicBezTo>
                  <a:cubicBezTo>
                    <a:pt x="51" y="0"/>
                    <a:pt x="60" y="3"/>
                    <a:pt x="67" y="10"/>
                  </a:cubicBezTo>
                  <a:cubicBezTo>
                    <a:pt x="73" y="18"/>
                    <a:pt x="76" y="28"/>
                    <a:pt x="76" y="40"/>
                  </a:cubicBezTo>
                  <a:close/>
                  <a:moveTo>
                    <a:pt x="64" y="41"/>
                  </a:moveTo>
                  <a:cubicBezTo>
                    <a:pt x="64" y="31"/>
                    <a:pt x="61" y="23"/>
                    <a:pt x="57" y="18"/>
                  </a:cubicBezTo>
                  <a:cubicBezTo>
                    <a:pt x="53" y="13"/>
                    <a:pt x="46" y="10"/>
                    <a:pt x="39" y="10"/>
                  </a:cubicBezTo>
                  <a:cubicBezTo>
                    <a:pt x="31" y="10"/>
                    <a:pt x="25" y="13"/>
                    <a:pt x="20" y="18"/>
                  </a:cubicBezTo>
                  <a:cubicBezTo>
                    <a:pt x="15" y="23"/>
                    <a:pt x="12" y="31"/>
                    <a:pt x="12" y="41"/>
                  </a:cubicBezTo>
                  <a:cubicBezTo>
                    <a:pt x="12" y="50"/>
                    <a:pt x="15" y="58"/>
                    <a:pt x="20" y="63"/>
                  </a:cubicBezTo>
                  <a:cubicBezTo>
                    <a:pt x="24" y="68"/>
                    <a:pt x="31" y="71"/>
                    <a:pt x="39" y="71"/>
                  </a:cubicBezTo>
                  <a:cubicBezTo>
                    <a:pt x="47" y="71"/>
                    <a:pt x="53" y="68"/>
                    <a:pt x="57" y="63"/>
                  </a:cubicBezTo>
                  <a:cubicBezTo>
                    <a:pt x="62" y="58"/>
                    <a:pt x="64" y="50"/>
                    <a:pt x="6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483350" y="5915025"/>
              <a:ext cx="211138" cy="258763"/>
            </a:xfrm>
            <a:custGeom>
              <a:avLst/>
              <a:gdLst>
                <a:gd name="T0" fmla="*/ 65 w 65"/>
                <a:gd name="T1" fmla="*/ 80 h 80"/>
                <a:gd name="T2" fmla="*/ 52 w 65"/>
                <a:gd name="T3" fmla="*/ 80 h 80"/>
                <a:gd name="T4" fmla="*/ 52 w 65"/>
                <a:gd name="T5" fmla="*/ 35 h 80"/>
                <a:gd name="T6" fmla="*/ 34 w 65"/>
                <a:gd name="T7" fmla="*/ 10 h 80"/>
                <a:gd name="T8" fmla="*/ 19 w 65"/>
                <a:gd name="T9" fmla="*/ 17 h 80"/>
                <a:gd name="T10" fmla="*/ 13 w 65"/>
                <a:gd name="T11" fmla="*/ 35 h 80"/>
                <a:gd name="T12" fmla="*/ 13 w 65"/>
                <a:gd name="T13" fmla="*/ 80 h 80"/>
                <a:gd name="T14" fmla="*/ 0 w 65"/>
                <a:gd name="T15" fmla="*/ 80 h 80"/>
                <a:gd name="T16" fmla="*/ 0 w 65"/>
                <a:gd name="T17" fmla="*/ 2 h 80"/>
                <a:gd name="T18" fmla="*/ 13 w 65"/>
                <a:gd name="T19" fmla="*/ 2 h 80"/>
                <a:gd name="T20" fmla="*/ 13 w 65"/>
                <a:gd name="T21" fmla="*/ 15 h 80"/>
                <a:gd name="T22" fmla="*/ 13 w 65"/>
                <a:gd name="T23" fmla="*/ 15 h 80"/>
                <a:gd name="T24" fmla="*/ 39 w 65"/>
                <a:gd name="T25" fmla="*/ 0 h 80"/>
                <a:gd name="T26" fmla="*/ 58 w 65"/>
                <a:gd name="T27" fmla="*/ 8 h 80"/>
                <a:gd name="T28" fmla="*/ 65 w 65"/>
                <a:gd name="T29" fmla="*/ 32 h 80"/>
                <a:gd name="T30" fmla="*/ 65 w 65"/>
                <a:gd name="T3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80">
                  <a:moveTo>
                    <a:pt x="6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19"/>
                    <a:pt x="46" y="10"/>
                    <a:pt x="34" y="10"/>
                  </a:cubicBezTo>
                  <a:cubicBezTo>
                    <a:pt x="28" y="10"/>
                    <a:pt x="23" y="13"/>
                    <a:pt x="19" y="17"/>
                  </a:cubicBezTo>
                  <a:cubicBezTo>
                    <a:pt x="15" y="22"/>
                    <a:pt x="13" y="28"/>
                    <a:pt x="13" y="3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9" y="5"/>
                    <a:pt x="27" y="0"/>
                    <a:pt x="39" y="0"/>
                  </a:cubicBezTo>
                  <a:cubicBezTo>
                    <a:pt x="47" y="0"/>
                    <a:pt x="54" y="2"/>
                    <a:pt x="58" y="8"/>
                  </a:cubicBezTo>
                  <a:cubicBezTo>
                    <a:pt x="63" y="14"/>
                    <a:pt x="65" y="22"/>
                    <a:pt x="65" y="32"/>
                  </a:cubicBezTo>
                  <a:lnTo>
                    <a:pt x="65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750050" y="5915025"/>
              <a:ext cx="155575" cy="261938"/>
            </a:xfrm>
            <a:custGeom>
              <a:avLst/>
              <a:gdLst>
                <a:gd name="T0" fmla="*/ 48 w 48"/>
                <a:gd name="T1" fmla="*/ 59 h 81"/>
                <a:gd name="T2" fmla="*/ 40 w 48"/>
                <a:gd name="T3" fmla="*/ 75 h 81"/>
                <a:gd name="T4" fmla="*/ 19 w 48"/>
                <a:gd name="T5" fmla="*/ 81 h 81"/>
                <a:gd name="T6" fmla="*/ 0 w 48"/>
                <a:gd name="T7" fmla="*/ 77 h 81"/>
                <a:gd name="T8" fmla="*/ 0 w 48"/>
                <a:gd name="T9" fmla="*/ 63 h 81"/>
                <a:gd name="T10" fmla="*/ 20 w 48"/>
                <a:gd name="T11" fmla="*/ 71 h 81"/>
                <a:gd name="T12" fmla="*/ 35 w 48"/>
                <a:gd name="T13" fmla="*/ 60 h 81"/>
                <a:gd name="T14" fmla="*/ 31 w 48"/>
                <a:gd name="T15" fmla="*/ 52 h 81"/>
                <a:gd name="T16" fmla="*/ 19 w 48"/>
                <a:gd name="T17" fmla="*/ 45 h 81"/>
                <a:gd name="T18" fmla="*/ 5 w 48"/>
                <a:gd name="T19" fmla="*/ 36 h 81"/>
                <a:gd name="T20" fmla="*/ 0 w 48"/>
                <a:gd name="T21" fmla="*/ 22 h 81"/>
                <a:gd name="T22" fmla="*/ 7 w 48"/>
                <a:gd name="T23" fmla="*/ 6 h 81"/>
                <a:gd name="T24" fmla="*/ 27 w 48"/>
                <a:gd name="T25" fmla="*/ 0 h 81"/>
                <a:gd name="T26" fmla="*/ 44 w 48"/>
                <a:gd name="T27" fmla="*/ 3 h 81"/>
                <a:gd name="T28" fmla="*/ 44 w 48"/>
                <a:gd name="T29" fmla="*/ 16 h 81"/>
                <a:gd name="T30" fmla="*/ 26 w 48"/>
                <a:gd name="T31" fmla="*/ 10 h 81"/>
                <a:gd name="T32" fmla="*/ 16 w 48"/>
                <a:gd name="T33" fmla="*/ 13 h 81"/>
                <a:gd name="T34" fmla="*/ 13 w 48"/>
                <a:gd name="T35" fmla="*/ 21 h 81"/>
                <a:gd name="T36" fmla="*/ 16 w 48"/>
                <a:gd name="T37" fmla="*/ 29 h 81"/>
                <a:gd name="T38" fmla="*/ 27 w 48"/>
                <a:gd name="T39" fmla="*/ 36 h 81"/>
                <a:gd name="T40" fmla="*/ 42 w 48"/>
                <a:gd name="T41" fmla="*/ 44 h 81"/>
                <a:gd name="T42" fmla="*/ 48 w 48"/>
                <a:gd name="T43" fmla="*/ 5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81">
                  <a:moveTo>
                    <a:pt x="48" y="59"/>
                  </a:moveTo>
                  <a:cubicBezTo>
                    <a:pt x="48" y="65"/>
                    <a:pt x="45" y="70"/>
                    <a:pt x="40" y="75"/>
                  </a:cubicBezTo>
                  <a:cubicBezTo>
                    <a:pt x="35" y="79"/>
                    <a:pt x="28" y="81"/>
                    <a:pt x="19" y="81"/>
                  </a:cubicBezTo>
                  <a:cubicBezTo>
                    <a:pt x="12" y="81"/>
                    <a:pt x="5" y="80"/>
                    <a:pt x="0" y="7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68"/>
                    <a:pt x="12" y="71"/>
                    <a:pt x="20" y="71"/>
                  </a:cubicBezTo>
                  <a:cubicBezTo>
                    <a:pt x="30" y="71"/>
                    <a:pt x="35" y="67"/>
                    <a:pt x="35" y="60"/>
                  </a:cubicBezTo>
                  <a:cubicBezTo>
                    <a:pt x="35" y="57"/>
                    <a:pt x="34" y="54"/>
                    <a:pt x="31" y="52"/>
                  </a:cubicBezTo>
                  <a:cubicBezTo>
                    <a:pt x="29" y="50"/>
                    <a:pt x="25" y="48"/>
                    <a:pt x="19" y="45"/>
                  </a:cubicBezTo>
                  <a:cubicBezTo>
                    <a:pt x="12" y="42"/>
                    <a:pt x="7" y="39"/>
                    <a:pt x="5" y="36"/>
                  </a:cubicBezTo>
                  <a:cubicBezTo>
                    <a:pt x="1" y="33"/>
                    <a:pt x="0" y="28"/>
                    <a:pt x="0" y="22"/>
                  </a:cubicBezTo>
                  <a:cubicBezTo>
                    <a:pt x="0" y="16"/>
                    <a:pt x="2" y="10"/>
                    <a:pt x="7" y="6"/>
                  </a:cubicBezTo>
                  <a:cubicBezTo>
                    <a:pt x="13" y="2"/>
                    <a:pt x="19" y="0"/>
                    <a:pt x="27" y="0"/>
                  </a:cubicBezTo>
                  <a:cubicBezTo>
                    <a:pt x="33" y="0"/>
                    <a:pt x="39" y="1"/>
                    <a:pt x="44" y="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9" y="12"/>
                    <a:pt x="33" y="10"/>
                    <a:pt x="26" y="10"/>
                  </a:cubicBezTo>
                  <a:cubicBezTo>
                    <a:pt x="22" y="10"/>
                    <a:pt x="19" y="11"/>
                    <a:pt x="16" y="13"/>
                  </a:cubicBezTo>
                  <a:cubicBezTo>
                    <a:pt x="14" y="15"/>
                    <a:pt x="13" y="18"/>
                    <a:pt x="13" y="21"/>
                  </a:cubicBezTo>
                  <a:cubicBezTo>
                    <a:pt x="13" y="25"/>
                    <a:pt x="14" y="27"/>
                    <a:pt x="16" y="29"/>
                  </a:cubicBezTo>
                  <a:cubicBezTo>
                    <a:pt x="18" y="31"/>
                    <a:pt x="21" y="33"/>
                    <a:pt x="27" y="36"/>
                  </a:cubicBezTo>
                  <a:cubicBezTo>
                    <a:pt x="34" y="39"/>
                    <a:pt x="39" y="41"/>
                    <a:pt x="42" y="44"/>
                  </a:cubicBezTo>
                  <a:cubicBezTo>
                    <a:pt x="46" y="48"/>
                    <a:pt x="48" y="53"/>
                    <a:pt x="48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AutoShape 8"/>
          <p:cNvSpPr>
            <a:spLocks noChangeAspect="1" noChangeArrowheads="1" noTextEdit="1"/>
          </p:cNvSpPr>
          <p:nvPr/>
        </p:nvSpPr>
        <p:spPr bwMode="auto">
          <a:xfrm>
            <a:off x="153988" y="4038601"/>
            <a:ext cx="8379091" cy="9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12"/>
          <p:cNvSpPr>
            <a:spLocks noChangeAspect="1" noChangeArrowheads="1" noTextEdit="1"/>
          </p:cNvSpPr>
          <p:nvPr/>
        </p:nvSpPr>
        <p:spPr bwMode="auto">
          <a:xfrm>
            <a:off x="-118796" y="3986860"/>
            <a:ext cx="8651875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12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0" y="626534"/>
            <a:ext cx="8686800" cy="50800"/>
            <a:chOff x="0" y="626534"/>
            <a:chExt cx="8686800" cy="5080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53522"/>
              <a:ext cx="7873111" cy="1588"/>
            </a:xfrm>
            <a:prstGeom prst="line">
              <a:avLst/>
            </a:prstGeom>
            <a:ln w="50800" cap="rnd">
              <a:solidFill>
                <a:srgbClr val="072B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15"/>
            <p:cNvGrpSpPr/>
            <p:nvPr userDrawn="1"/>
          </p:nvGrpSpPr>
          <p:grpSpPr>
            <a:xfrm>
              <a:off x="7967472" y="626534"/>
              <a:ext cx="719328" cy="50800"/>
              <a:chOff x="4818761" y="812800"/>
              <a:chExt cx="719328" cy="50800"/>
            </a:xfrm>
            <a:solidFill>
              <a:srgbClr val="072B60"/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4818761" y="812800"/>
                <a:ext cx="54864" cy="508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4951654" y="812800"/>
                <a:ext cx="54864" cy="508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5084547" y="812800"/>
                <a:ext cx="54864" cy="508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5217440" y="812800"/>
                <a:ext cx="54864" cy="508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5350333" y="812800"/>
                <a:ext cx="54864" cy="508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5483225" y="812800"/>
                <a:ext cx="54864" cy="508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dirty="0" smtClean="0"/>
                  <a:t> </a:t>
                </a:r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6446520"/>
            <a:ext cx="9144001" cy="411480"/>
          </a:xfrm>
          <a:prstGeom prst="rect">
            <a:avLst/>
          </a:prstGeom>
          <a:solidFill>
            <a:srgbClr val="072B60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00800" y="6527799"/>
            <a:ext cx="2667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kern="1200" dirty="0" smtClean="0">
                <a:solidFill>
                  <a:schemeClr val="bg1"/>
                </a:solidFill>
                <a:latin typeface="Segoe UI"/>
                <a:ea typeface="+mn-ea"/>
                <a:cs typeface="Segoe UI"/>
              </a:rPr>
              <a:t>Microsoft Confidential      </a:t>
            </a:r>
            <a:r>
              <a:rPr lang="en-US" sz="8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│    </a:t>
            </a:r>
            <a:fld id="{818CDF0D-CC73-4B9E-B0A6-DF3032B20103}" type="slidenum">
              <a:rPr lang="en-US" sz="80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 smtClean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AutoShape 3"/>
          <p:cNvSpPr>
            <a:spLocks noChangeAspect="1" noChangeArrowheads="1" noTextEdit="1"/>
          </p:cNvSpPr>
          <p:nvPr/>
        </p:nvSpPr>
        <p:spPr bwMode="auto">
          <a:xfrm>
            <a:off x="0" y="3173413"/>
            <a:ext cx="9144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0" name="Group 5"/>
          <p:cNvGrpSpPr>
            <a:grpSpLocks noChangeAspect="1"/>
          </p:cNvGrpSpPr>
          <p:nvPr/>
        </p:nvGrpSpPr>
        <p:grpSpPr>
          <a:xfrm>
            <a:off x="533400" y="6587068"/>
            <a:ext cx="1463040" cy="156290"/>
            <a:chOff x="2254250" y="5791200"/>
            <a:chExt cx="4651375" cy="496888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254250" y="5818188"/>
              <a:ext cx="360363" cy="355600"/>
            </a:xfrm>
            <a:custGeom>
              <a:avLst/>
              <a:gdLst>
                <a:gd name="T0" fmla="*/ 111 w 111"/>
                <a:gd name="T1" fmla="*/ 110 h 110"/>
                <a:gd name="T2" fmla="*/ 98 w 111"/>
                <a:gd name="T3" fmla="*/ 110 h 110"/>
                <a:gd name="T4" fmla="*/ 98 w 111"/>
                <a:gd name="T5" fmla="*/ 36 h 110"/>
                <a:gd name="T6" fmla="*/ 99 w 111"/>
                <a:gd name="T7" fmla="*/ 15 h 110"/>
                <a:gd name="T8" fmla="*/ 99 w 111"/>
                <a:gd name="T9" fmla="*/ 15 h 110"/>
                <a:gd name="T10" fmla="*/ 96 w 111"/>
                <a:gd name="T11" fmla="*/ 26 h 110"/>
                <a:gd name="T12" fmla="*/ 59 w 111"/>
                <a:gd name="T13" fmla="*/ 110 h 110"/>
                <a:gd name="T14" fmla="*/ 52 w 111"/>
                <a:gd name="T15" fmla="*/ 110 h 110"/>
                <a:gd name="T16" fmla="*/ 15 w 111"/>
                <a:gd name="T17" fmla="*/ 26 h 110"/>
                <a:gd name="T18" fmla="*/ 12 w 111"/>
                <a:gd name="T19" fmla="*/ 15 h 110"/>
                <a:gd name="T20" fmla="*/ 11 w 111"/>
                <a:gd name="T21" fmla="*/ 15 h 110"/>
                <a:gd name="T22" fmla="*/ 12 w 111"/>
                <a:gd name="T23" fmla="*/ 36 h 110"/>
                <a:gd name="T24" fmla="*/ 12 w 111"/>
                <a:gd name="T25" fmla="*/ 110 h 110"/>
                <a:gd name="T26" fmla="*/ 0 w 111"/>
                <a:gd name="T27" fmla="*/ 110 h 110"/>
                <a:gd name="T28" fmla="*/ 0 w 111"/>
                <a:gd name="T29" fmla="*/ 0 h 110"/>
                <a:gd name="T30" fmla="*/ 17 w 111"/>
                <a:gd name="T31" fmla="*/ 0 h 110"/>
                <a:gd name="T32" fmla="*/ 50 w 111"/>
                <a:gd name="T33" fmla="*/ 77 h 110"/>
                <a:gd name="T34" fmla="*/ 55 w 111"/>
                <a:gd name="T35" fmla="*/ 90 h 110"/>
                <a:gd name="T36" fmla="*/ 56 w 111"/>
                <a:gd name="T37" fmla="*/ 90 h 110"/>
                <a:gd name="T38" fmla="*/ 61 w 111"/>
                <a:gd name="T39" fmla="*/ 76 h 110"/>
                <a:gd name="T40" fmla="*/ 95 w 111"/>
                <a:gd name="T41" fmla="*/ 0 h 110"/>
                <a:gd name="T42" fmla="*/ 111 w 111"/>
                <a:gd name="T43" fmla="*/ 0 h 110"/>
                <a:gd name="T44" fmla="*/ 111 w 111"/>
                <a:gd name="T4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10">
                  <a:moveTo>
                    <a:pt x="111" y="110"/>
                  </a:moveTo>
                  <a:cubicBezTo>
                    <a:pt x="98" y="110"/>
                    <a:pt x="98" y="110"/>
                    <a:pt x="98" y="110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0"/>
                    <a:pt x="99" y="23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8" y="20"/>
                    <a:pt x="97" y="23"/>
                    <a:pt x="96" y="26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4"/>
                    <a:pt x="13" y="20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9"/>
                    <a:pt x="12" y="27"/>
                    <a:pt x="12" y="36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3" y="82"/>
                    <a:pt x="54" y="87"/>
                    <a:pt x="55" y="90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8" y="84"/>
                    <a:pt x="60" y="79"/>
                    <a:pt x="61" y="76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111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2692400" y="5803900"/>
              <a:ext cx="52388" cy="369888"/>
            </a:xfrm>
            <a:custGeom>
              <a:avLst/>
              <a:gdLst>
                <a:gd name="T0" fmla="*/ 16 w 16"/>
                <a:gd name="T1" fmla="*/ 8 h 114"/>
                <a:gd name="T2" fmla="*/ 14 w 16"/>
                <a:gd name="T3" fmla="*/ 13 h 114"/>
                <a:gd name="T4" fmla="*/ 8 w 16"/>
                <a:gd name="T5" fmla="*/ 16 h 114"/>
                <a:gd name="T6" fmla="*/ 2 w 16"/>
                <a:gd name="T7" fmla="*/ 13 h 114"/>
                <a:gd name="T8" fmla="*/ 0 w 16"/>
                <a:gd name="T9" fmla="*/ 8 h 114"/>
                <a:gd name="T10" fmla="*/ 2 w 16"/>
                <a:gd name="T11" fmla="*/ 2 h 114"/>
                <a:gd name="T12" fmla="*/ 8 w 16"/>
                <a:gd name="T13" fmla="*/ 0 h 114"/>
                <a:gd name="T14" fmla="*/ 14 w 16"/>
                <a:gd name="T15" fmla="*/ 2 h 114"/>
                <a:gd name="T16" fmla="*/ 16 w 16"/>
                <a:gd name="T17" fmla="*/ 8 h 114"/>
                <a:gd name="T18" fmla="*/ 14 w 16"/>
                <a:gd name="T19" fmla="*/ 114 h 114"/>
                <a:gd name="T20" fmla="*/ 2 w 16"/>
                <a:gd name="T21" fmla="*/ 114 h 114"/>
                <a:gd name="T22" fmla="*/ 2 w 16"/>
                <a:gd name="T23" fmla="*/ 36 h 114"/>
                <a:gd name="T24" fmla="*/ 14 w 16"/>
                <a:gd name="T25" fmla="*/ 36 h 114"/>
                <a:gd name="T26" fmla="*/ 14 w 16"/>
                <a:gd name="T2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4">
                  <a:moveTo>
                    <a:pt x="16" y="8"/>
                  </a:moveTo>
                  <a:cubicBezTo>
                    <a:pt x="16" y="10"/>
                    <a:pt x="15" y="12"/>
                    <a:pt x="14" y="13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2" y="0"/>
                    <a:pt x="14" y="2"/>
                  </a:cubicBezTo>
                  <a:cubicBezTo>
                    <a:pt x="15" y="3"/>
                    <a:pt x="16" y="5"/>
                    <a:pt x="16" y="8"/>
                  </a:cubicBezTo>
                  <a:close/>
                  <a:moveTo>
                    <a:pt x="14" y="114"/>
                  </a:moveTo>
                  <a:cubicBezTo>
                    <a:pt x="2" y="114"/>
                    <a:pt x="2" y="114"/>
                    <a:pt x="2" y="11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4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97175" y="5915025"/>
              <a:ext cx="187325" cy="261938"/>
            </a:xfrm>
            <a:custGeom>
              <a:avLst/>
              <a:gdLst>
                <a:gd name="T0" fmla="*/ 58 w 58"/>
                <a:gd name="T1" fmla="*/ 76 h 81"/>
                <a:gd name="T2" fmla="*/ 37 w 58"/>
                <a:gd name="T3" fmla="*/ 81 h 81"/>
                <a:gd name="T4" fmla="*/ 10 w 58"/>
                <a:gd name="T5" fmla="*/ 70 h 81"/>
                <a:gd name="T6" fmla="*/ 0 w 58"/>
                <a:gd name="T7" fmla="*/ 42 h 81"/>
                <a:gd name="T8" fmla="*/ 11 w 58"/>
                <a:gd name="T9" fmla="*/ 11 h 81"/>
                <a:gd name="T10" fmla="*/ 40 w 58"/>
                <a:gd name="T11" fmla="*/ 0 h 81"/>
                <a:gd name="T12" fmla="*/ 58 w 58"/>
                <a:gd name="T13" fmla="*/ 4 h 81"/>
                <a:gd name="T14" fmla="*/ 58 w 58"/>
                <a:gd name="T15" fmla="*/ 16 h 81"/>
                <a:gd name="T16" fmla="*/ 40 w 58"/>
                <a:gd name="T17" fmla="*/ 10 h 81"/>
                <a:gd name="T18" fmla="*/ 20 w 58"/>
                <a:gd name="T19" fmla="*/ 19 h 81"/>
                <a:gd name="T20" fmla="*/ 13 w 58"/>
                <a:gd name="T21" fmla="*/ 41 h 81"/>
                <a:gd name="T22" fmla="*/ 20 w 58"/>
                <a:gd name="T23" fmla="*/ 63 h 81"/>
                <a:gd name="T24" fmla="*/ 39 w 58"/>
                <a:gd name="T25" fmla="*/ 71 h 81"/>
                <a:gd name="T26" fmla="*/ 58 w 58"/>
                <a:gd name="T27" fmla="*/ 64 h 81"/>
                <a:gd name="T28" fmla="*/ 58 w 58"/>
                <a:gd name="T29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81">
                  <a:moveTo>
                    <a:pt x="58" y="76"/>
                  </a:moveTo>
                  <a:cubicBezTo>
                    <a:pt x="52" y="80"/>
                    <a:pt x="45" y="81"/>
                    <a:pt x="37" y="81"/>
                  </a:cubicBezTo>
                  <a:cubicBezTo>
                    <a:pt x="26" y="81"/>
                    <a:pt x="17" y="78"/>
                    <a:pt x="10" y="70"/>
                  </a:cubicBezTo>
                  <a:cubicBezTo>
                    <a:pt x="3" y="63"/>
                    <a:pt x="0" y="54"/>
                    <a:pt x="0" y="42"/>
                  </a:cubicBezTo>
                  <a:cubicBezTo>
                    <a:pt x="0" y="30"/>
                    <a:pt x="3" y="19"/>
                    <a:pt x="11" y="11"/>
                  </a:cubicBezTo>
                  <a:cubicBezTo>
                    <a:pt x="18" y="4"/>
                    <a:pt x="28" y="0"/>
                    <a:pt x="40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3" y="12"/>
                    <a:pt x="46" y="10"/>
                    <a:pt x="40" y="10"/>
                  </a:cubicBezTo>
                  <a:cubicBezTo>
                    <a:pt x="32" y="10"/>
                    <a:pt x="25" y="13"/>
                    <a:pt x="20" y="19"/>
                  </a:cubicBezTo>
                  <a:cubicBezTo>
                    <a:pt x="15" y="24"/>
                    <a:pt x="13" y="32"/>
                    <a:pt x="13" y="41"/>
                  </a:cubicBezTo>
                  <a:cubicBezTo>
                    <a:pt x="13" y="50"/>
                    <a:pt x="15" y="58"/>
                    <a:pt x="20" y="63"/>
                  </a:cubicBezTo>
                  <a:cubicBezTo>
                    <a:pt x="25" y="68"/>
                    <a:pt x="31" y="71"/>
                    <a:pt x="39" y="71"/>
                  </a:cubicBezTo>
                  <a:cubicBezTo>
                    <a:pt x="46" y="71"/>
                    <a:pt x="52" y="69"/>
                    <a:pt x="58" y="64"/>
                  </a:cubicBezTo>
                  <a:lnTo>
                    <a:pt x="58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043238" y="5915025"/>
              <a:ext cx="130175" cy="258763"/>
            </a:xfrm>
            <a:custGeom>
              <a:avLst/>
              <a:gdLst>
                <a:gd name="T0" fmla="*/ 40 w 40"/>
                <a:gd name="T1" fmla="*/ 14 h 80"/>
                <a:gd name="T2" fmla="*/ 31 w 40"/>
                <a:gd name="T3" fmla="*/ 12 h 80"/>
                <a:gd name="T4" fmla="*/ 18 w 40"/>
                <a:gd name="T5" fmla="*/ 19 h 80"/>
                <a:gd name="T6" fmla="*/ 12 w 40"/>
                <a:gd name="T7" fmla="*/ 40 h 80"/>
                <a:gd name="T8" fmla="*/ 12 w 40"/>
                <a:gd name="T9" fmla="*/ 80 h 80"/>
                <a:gd name="T10" fmla="*/ 0 w 40"/>
                <a:gd name="T11" fmla="*/ 80 h 80"/>
                <a:gd name="T12" fmla="*/ 0 w 40"/>
                <a:gd name="T13" fmla="*/ 2 h 80"/>
                <a:gd name="T14" fmla="*/ 12 w 40"/>
                <a:gd name="T15" fmla="*/ 2 h 80"/>
                <a:gd name="T16" fmla="*/ 12 w 40"/>
                <a:gd name="T17" fmla="*/ 18 h 80"/>
                <a:gd name="T18" fmla="*/ 12 w 40"/>
                <a:gd name="T19" fmla="*/ 18 h 80"/>
                <a:gd name="T20" fmla="*/ 21 w 40"/>
                <a:gd name="T21" fmla="*/ 4 h 80"/>
                <a:gd name="T22" fmla="*/ 33 w 40"/>
                <a:gd name="T23" fmla="*/ 0 h 80"/>
                <a:gd name="T24" fmla="*/ 40 w 40"/>
                <a:gd name="T25" fmla="*/ 1 h 80"/>
                <a:gd name="T26" fmla="*/ 40 w 40"/>
                <a:gd name="T27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80">
                  <a:moveTo>
                    <a:pt x="40" y="14"/>
                  </a:moveTo>
                  <a:cubicBezTo>
                    <a:pt x="38" y="13"/>
                    <a:pt x="35" y="12"/>
                    <a:pt x="31" y="12"/>
                  </a:cubicBezTo>
                  <a:cubicBezTo>
                    <a:pt x="26" y="12"/>
                    <a:pt x="21" y="14"/>
                    <a:pt x="18" y="19"/>
                  </a:cubicBezTo>
                  <a:cubicBezTo>
                    <a:pt x="14" y="24"/>
                    <a:pt x="12" y="31"/>
                    <a:pt x="12" y="4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4" y="12"/>
                    <a:pt x="17" y="8"/>
                    <a:pt x="21" y="4"/>
                  </a:cubicBezTo>
                  <a:cubicBezTo>
                    <a:pt x="24" y="2"/>
                    <a:pt x="28" y="0"/>
                    <a:pt x="33" y="0"/>
                  </a:cubicBezTo>
                  <a:cubicBezTo>
                    <a:pt x="36" y="0"/>
                    <a:pt x="39" y="1"/>
                    <a:pt x="40" y="1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3186113" y="5915025"/>
              <a:ext cx="249238" cy="261938"/>
            </a:xfrm>
            <a:custGeom>
              <a:avLst/>
              <a:gdLst>
                <a:gd name="T0" fmla="*/ 77 w 77"/>
                <a:gd name="T1" fmla="*/ 40 h 81"/>
                <a:gd name="T2" fmla="*/ 67 w 77"/>
                <a:gd name="T3" fmla="*/ 70 h 81"/>
                <a:gd name="T4" fmla="*/ 38 w 77"/>
                <a:gd name="T5" fmla="*/ 81 h 81"/>
                <a:gd name="T6" fmla="*/ 10 w 77"/>
                <a:gd name="T7" fmla="*/ 70 h 81"/>
                <a:gd name="T8" fmla="*/ 0 w 77"/>
                <a:gd name="T9" fmla="*/ 41 h 81"/>
                <a:gd name="T10" fmla="*/ 12 w 77"/>
                <a:gd name="T11" fmla="*/ 10 h 81"/>
                <a:gd name="T12" fmla="*/ 40 w 77"/>
                <a:gd name="T13" fmla="*/ 0 h 81"/>
                <a:gd name="T14" fmla="*/ 67 w 77"/>
                <a:gd name="T15" fmla="*/ 10 h 81"/>
                <a:gd name="T16" fmla="*/ 77 w 77"/>
                <a:gd name="T17" fmla="*/ 40 h 81"/>
                <a:gd name="T18" fmla="*/ 64 w 77"/>
                <a:gd name="T19" fmla="*/ 41 h 81"/>
                <a:gd name="T20" fmla="*/ 58 w 77"/>
                <a:gd name="T21" fmla="*/ 18 h 81"/>
                <a:gd name="T22" fmla="*/ 39 w 77"/>
                <a:gd name="T23" fmla="*/ 10 h 81"/>
                <a:gd name="T24" fmla="*/ 21 w 77"/>
                <a:gd name="T25" fmla="*/ 18 h 81"/>
                <a:gd name="T26" fmla="*/ 13 w 77"/>
                <a:gd name="T27" fmla="*/ 41 h 81"/>
                <a:gd name="T28" fmla="*/ 20 w 77"/>
                <a:gd name="T29" fmla="*/ 63 h 81"/>
                <a:gd name="T30" fmla="*/ 39 w 77"/>
                <a:gd name="T31" fmla="*/ 71 h 81"/>
                <a:gd name="T32" fmla="*/ 58 w 77"/>
                <a:gd name="T33" fmla="*/ 63 h 81"/>
                <a:gd name="T34" fmla="*/ 64 w 77"/>
                <a:gd name="T3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81">
                  <a:moveTo>
                    <a:pt x="77" y="40"/>
                  </a:moveTo>
                  <a:cubicBezTo>
                    <a:pt x="77" y="53"/>
                    <a:pt x="74" y="63"/>
                    <a:pt x="67" y="70"/>
                  </a:cubicBezTo>
                  <a:cubicBezTo>
                    <a:pt x="60" y="78"/>
                    <a:pt x="50" y="81"/>
                    <a:pt x="38" y="81"/>
                  </a:cubicBezTo>
                  <a:cubicBezTo>
                    <a:pt x="27" y="81"/>
                    <a:pt x="17" y="78"/>
                    <a:pt x="10" y="70"/>
                  </a:cubicBezTo>
                  <a:cubicBezTo>
                    <a:pt x="4" y="63"/>
                    <a:pt x="0" y="53"/>
                    <a:pt x="0" y="41"/>
                  </a:cubicBezTo>
                  <a:cubicBezTo>
                    <a:pt x="0" y="28"/>
                    <a:pt x="4" y="17"/>
                    <a:pt x="12" y="10"/>
                  </a:cubicBezTo>
                  <a:cubicBezTo>
                    <a:pt x="19" y="3"/>
                    <a:pt x="28" y="0"/>
                    <a:pt x="40" y="0"/>
                  </a:cubicBezTo>
                  <a:cubicBezTo>
                    <a:pt x="52" y="0"/>
                    <a:pt x="61" y="3"/>
                    <a:pt x="67" y="10"/>
                  </a:cubicBezTo>
                  <a:cubicBezTo>
                    <a:pt x="74" y="18"/>
                    <a:pt x="77" y="28"/>
                    <a:pt x="77" y="40"/>
                  </a:cubicBezTo>
                  <a:close/>
                  <a:moveTo>
                    <a:pt x="64" y="41"/>
                  </a:moveTo>
                  <a:cubicBezTo>
                    <a:pt x="64" y="31"/>
                    <a:pt x="62" y="23"/>
                    <a:pt x="58" y="18"/>
                  </a:cubicBezTo>
                  <a:cubicBezTo>
                    <a:pt x="53" y="13"/>
                    <a:pt x="47" y="10"/>
                    <a:pt x="39" y="10"/>
                  </a:cubicBezTo>
                  <a:cubicBezTo>
                    <a:pt x="31" y="10"/>
                    <a:pt x="25" y="13"/>
                    <a:pt x="21" y="18"/>
                  </a:cubicBezTo>
                  <a:cubicBezTo>
                    <a:pt x="16" y="23"/>
                    <a:pt x="13" y="31"/>
                    <a:pt x="13" y="41"/>
                  </a:cubicBezTo>
                  <a:cubicBezTo>
                    <a:pt x="13" y="50"/>
                    <a:pt x="16" y="58"/>
                    <a:pt x="20" y="63"/>
                  </a:cubicBezTo>
                  <a:cubicBezTo>
                    <a:pt x="25" y="68"/>
                    <a:pt x="31" y="71"/>
                    <a:pt x="39" y="71"/>
                  </a:cubicBezTo>
                  <a:cubicBezTo>
                    <a:pt x="47" y="71"/>
                    <a:pt x="54" y="68"/>
                    <a:pt x="58" y="63"/>
                  </a:cubicBezTo>
                  <a:cubicBezTo>
                    <a:pt x="62" y="58"/>
                    <a:pt x="64" y="50"/>
                    <a:pt x="6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478213" y="5915025"/>
              <a:ext cx="155575" cy="261938"/>
            </a:xfrm>
            <a:custGeom>
              <a:avLst/>
              <a:gdLst>
                <a:gd name="T0" fmla="*/ 48 w 48"/>
                <a:gd name="T1" fmla="*/ 59 h 81"/>
                <a:gd name="T2" fmla="*/ 40 w 48"/>
                <a:gd name="T3" fmla="*/ 75 h 81"/>
                <a:gd name="T4" fmla="*/ 19 w 48"/>
                <a:gd name="T5" fmla="*/ 81 h 81"/>
                <a:gd name="T6" fmla="*/ 0 w 48"/>
                <a:gd name="T7" fmla="*/ 77 h 81"/>
                <a:gd name="T8" fmla="*/ 0 w 48"/>
                <a:gd name="T9" fmla="*/ 63 h 81"/>
                <a:gd name="T10" fmla="*/ 20 w 48"/>
                <a:gd name="T11" fmla="*/ 71 h 81"/>
                <a:gd name="T12" fmla="*/ 35 w 48"/>
                <a:gd name="T13" fmla="*/ 60 h 81"/>
                <a:gd name="T14" fmla="*/ 31 w 48"/>
                <a:gd name="T15" fmla="*/ 52 h 81"/>
                <a:gd name="T16" fmla="*/ 19 w 48"/>
                <a:gd name="T17" fmla="*/ 45 h 81"/>
                <a:gd name="T18" fmla="*/ 5 w 48"/>
                <a:gd name="T19" fmla="*/ 36 h 81"/>
                <a:gd name="T20" fmla="*/ 0 w 48"/>
                <a:gd name="T21" fmla="*/ 22 h 81"/>
                <a:gd name="T22" fmla="*/ 7 w 48"/>
                <a:gd name="T23" fmla="*/ 6 h 81"/>
                <a:gd name="T24" fmla="*/ 27 w 48"/>
                <a:gd name="T25" fmla="*/ 0 h 81"/>
                <a:gd name="T26" fmla="*/ 44 w 48"/>
                <a:gd name="T27" fmla="*/ 3 h 81"/>
                <a:gd name="T28" fmla="*/ 44 w 48"/>
                <a:gd name="T29" fmla="*/ 16 h 81"/>
                <a:gd name="T30" fmla="*/ 26 w 48"/>
                <a:gd name="T31" fmla="*/ 10 h 81"/>
                <a:gd name="T32" fmla="*/ 16 w 48"/>
                <a:gd name="T33" fmla="*/ 13 h 81"/>
                <a:gd name="T34" fmla="*/ 13 w 48"/>
                <a:gd name="T35" fmla="*/ 21 h 81"/>
                <a:gd name="T36" fmla="*/ 16 w 48"/>
                <a:gd name="T37" fmla="*/ 29 h 81"/>
                <a:gd name="T38" fmla="*/ 27 w 48"/>
                <a:gd name="T39" fmla="*/ 36 h 81"/>
                <a:gd name="T40" fmla="*/ 42 w 48"/>
                <a:gd name="T41" fmla="*/ 44 h 81"/>
                <a:gd name="T42" fmla="*/ 48 w 48"/>
                <a:gd name="T43" fmla="*/ 5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81">
                  <a:moveTo>
                    <a:pt x="48" y="59"/>
                  </a:moveTo>
                  <a:cubicBezTo>
                    <a:pt x="48" y="65"/>
                    <a:pt x="45" y="70"/>
                    <a:pt x="40" y="75"/>
                  </a:cubicBezTo>
                  <a:cubicBezTo>
                    <a:pt x="35" y="79"/>
                    <a:pt x="28" y="81"/>
                    <a:pt x="19" y="81"/>
                  </a:cubicBezTo>
                  <a:cubicBezTo>
                    <a:pt x="12" y="81"/>
                    <a:pt x="5" y="80"/>
                    <a:pt x="0" y="7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68"/>
                    <a:pt x="12" y="71"/>
                    <a:pt x="20" y="71"/>
                  </a:cubicBezTo>
                  <a:cubicBezTo>
                    <a:pt x="30" y="71"/>
                    <a:pt x="35" y="67"/>
                    <a:pt x="35" y="60"/>
                  </a:cubicBezTo>
                  <a:cubicBezTo>
                    <a:pt x="35" y="57"/>
                    <a:pt x="34" y="54"/>
                    <a:pt x="31" y="52"/>
                  </a:cubicBezTo>
                  <a:cubicBezTo>
                    <a:pt x="29" y="50"/>
                    <a:pt x="25" y="48"/>
                    <a:pt x="19" y="45"/>
                  </a:cubicBezTo>
                  <a:cubicBezTo>
                    <a:pt x="12" y="42"/>
                    <a:pt x="7" y="39"/>
                    <a:pt x="5" y="36"/>
                  </a:cubicBezTo>
                  <a:cubicBezTo>
                    <a:pt x="1" y="33"/>
                    <a:pt x="0" y="28"/>
                    <a:pt x="0" y="22"/>
                  </a:cubicBezTo>
                  <a:cubicBezTo>
                    <a:pt x="0" y="16"/>
                    <a:pt x="2" y="10"/>
                    <a:pt x="7" y="6"/>
                  </a:cubicBezTo>
                  <a:cubicBezTo>
                    <a:pt x="13" y="2"/>
                    <a:pt x="19" y="0"/>
                    <a:pt x="27" y="0"/>
                  </a:cubicBezTo>
                  <a:cubicBezTo>
                    <a:pt x="33" y="0"/>
                    <a:pt x="39" y="1"/>
                    <a:pt x="44" y="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9" y="12"/>
                    <a:pt x="33" y="10"/>
                    <a:pt x="26" y="10"/>
                  </a:cubicBezTo>
                  <a:cubicBezTo>
                    <a:pt x="22" y="10"/>
                    <a:pt x="19" y="11"/>
                    <a:pt x="16" y="13"/>
                  </a:cubicBezTo>
                  <a:cubicBezTo>
                    <a:pt x="14" y="15"/>
                    <a:pt x="13" y="18"/>
                    <a:pt x="13" y="21"/>
                  </a:cubicBezTo>
                  <a:cubicBezTo>
                    <a:pt x="13" y="25"/>
                    <a:pt x="14" y="27"/>
                    <a:pt x="16" y="29"/>
                  </a:cubicBezTo>
                  <a:cubicBezTo>
                    <a:pt x="18" y="31"/>
                    <a:pt x="22" y="33"/>
                    <a:pt x="27" y="36"/>
                  </a:cubicBezTo>
                  <a:cubicBezTo>
                    <a:pt x="34" y="39"/>
                    <a:pt x="39" y="41"/>
                    <a:pt x="42" y="44"/>
                  </a:cubicBezTo>
                  <a:cubicBezTo>
                    <a:pt x="46" y="48"/>
                    <a:pt x="48" y="53"/>
                    <a:pt x="48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667125" y="5915025"/>
              <a:ext cx="249238" cy="261938"/>
            </a:xfrm>
            <a:custGeom>
              <a:avLst/>
              <a:gdLst>
                <a:gd name="T0" fmla="*/ 77 w 77"/>
                <a:gd name="T1" fmla="*/ 40 h 81"/>
                <a:gd name="T2" fmla="*/ 67 w 77"/>
                <a:gd name="T3" fmla="*/ 70 h 81"/>
                <a:gd name="T4" fmla="*/ 38 w 77"/>
                <a:gd name="T5" fmla="*/ 81 h 81"/>
                <a:gd name="T6" fmla="*/ 10 w 77"/>
                <a:gd name="T7" fmla="*/ 70 h 81"/>
                <a:gd name="T8" fmla="*/ 0 w 77"/>
                <a:gd name="T9" fmla="*/ 41 h 81"/>
                <a:gd name="T10" fmla="*/ 12 w 77"/>
                <a:gd name="T11" fmla="*/ 10 h 81"/>
                <a:gd name="T12" fmla="*/ 40 w 77"/>
                <a:gd name="T13" fmla="*/ 0 h 81"/>
                <a:gd name="T14" fmla="*/ 67 w 77"/>
                <a:gd name="T15" fmla="*/ 10 h 81"/>
                <a:gd name="T16" fmla="*/ 77 w 77"/>
                <a:gd name="T17" fmla="*/ 40 h 81"/>
                <a:gd name="T18" fmla="*/ 64 w 77"/>
                <a:gd name="T19" fmla="*/ 41 h 81"/>
                <a:gd name="T20" fmla="*/ 58 w 77"/>
                <a:gd name="T21" fmla="*/ 18 h 81"/>
                <a:gd name="T22" fmla="*/ 39 w 77"/>
                <a:gd name="T23" fmla="*/ 10 h 81"/>
                <a:gd name="T24" fmla="*/ 21 w 77"/>
                <a:gd name="T25" fmla="*/ 18 h 81"/>
                <a:gd name="T26" fmla="*/ 13 w 77"/>
                <a:gd name="T27" fmla="*/ 41 h 81"/>
                <a:gd name="T28" fmla="*/ 20 w 77"/>
                <a:gd name="T29" fmla="*/ 63 h 81"/>
                <a:gd name="T30" fmla="*/ 39 w 77"/>
                <a:gd name="T31" fmla="*/ 71 h 81"/>
                <a:gd name="T32" fmla="*/ 58 w 77"/>
                <a:gd name="T33" fmla="*/ 63 h 81"/>
                <a:gd name="T34" fmla="*/ 64 w 77"/>
                <a:gd name="T3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81">
                  <a:moveTo>
                    <a:pt x="77" y="40"/>
                  </a:moveTo>
                  <a:cubicBezTo>
                    <a:pt x="77" y="53"/>
                    <a:pt x="74" y="63"/>
                    <a:pt x="67" y="70"/>
                  </a:cubicBezTo>
                  <a:cubicBezTo>
                    <a:pt x="60" y="78"/>
                    <a:pt x="50" y="81"/>
                    <a:pt x="38" y="81"/>
                  </a:cubicBezTo>
                  <a:cubicBezTo>
                    <a:pt x="27" y="81"/>
                    <a:pt x="17" y="78"/>
                    <a:pt x="10" y="70"/>
                  </a:cubicBezTo>
                  <a:cubicBezTo>
                    <a:pt x="4" y="63"/>
                    <a:pt x="0" y="53"/>
                    <a:pt x="0" y="41"/>
                  </a:cubicBezTo>
                  <a:cubicBezTo>
                    <a:pt x="0" y="28"/>
                    <a:pt x="4" y="17"/>
                    <a:pt x="12" y="10"/>
                  </a:cubicBezTo>
                  <a:cubicBezTo>
                    <a:pt x="19" y="3"/>
                    <a:pt x="28" y="0"/>
                    <a:pt x="40" y="0"/>
                  </a:cubicBezTo>
                  <a:cubicBezTo>
                    <a:pt x="52" y="0"/>
                    <a:pt x="61" y="3"/>
                    <a:pt x="67" y="10"/>
                  </a:cubicBezTo>
                  <a:cubicBezTo>
                    <a:pt x="74" y="18"/>
                    <a:pt x="77" y="28"/>
                    <a:pt x="77" y="40"/>
                  </a:cubicBezTo>
                  <a:close/>
                  <a:moveTo>
                    <a:pt x="64" y="41"/>
                  </a:moveTo>
                  <a:cubicBezTo>
                    <a:pt x="64" y="31"/>
                    <a:pt x="62" y="23"/>
                    <a:pt x="58" y="18"/>
                  </a:cubicBezTo>
                  <a:cubicBezTo>
                    <a:pt x="53" y="13"/>
                    <a:pt x="47" y="10"/>
                    <a:pt x="39" y="10"/>
                  </a:cubicBezTo>
                  <a:cubicBezTo>
                    <a:pt x="31" y="10"/>
                    <a:pt x="25" y="13"/>
                    <a:pt x="21" y="18"/>
                  </a:cubicBezTo>
                  <a:cubicBezTo>
                    <a:pt x="16" y="23"/>
                    <a:pt x="13" y="31"/>
                    <a:pt x="13" y="41"/>
                  </a:cubicBezTo>
                  <a:cubicBezTo>
                    <a:pt x="13" y="50"/>
                    <a:pt x="15" y="58"/>
                    <a:pt x="20" y="63"/>
                  </a:cubicBezTo>
                  <a:cubicBezTo>
                    <a:pt x="25" y="68"/>
                    <a:pt x="31" y="71"/>
                    <a:pt x="39" y="71"/>
                  </a:cubicBezTo>
                  <a:cubicBezTo>
                    <a:pt x="47" y="71"/>
                    <a:pt x="54" y="68"/>
                    <a:pt x="58" y="63"/>
                  </a:cubicBezTo>
                  <a:cubicBezTo>
                    <a:pt x="62" y="58"/>
                    <a:pt x="64" y="50"/>
                    <a:pt x="6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935413" y="5791200"/>
              <a:ext cx="155575" cy="382588"/>
            </a:xfrm>
            <a:custGeom>
              <a:avLst/>
              <a:gdLst>
                <a:gd name="T0" fmla="*/ 48 w 48"/>
                <a:gd name="T1" fmla="*/ 13 h 118"/>
                <a:gd name="T2" fmla="*/ 39 w 48"/>
                <a:gd name="T3" fmla="*/ 11 h 118"/>
                <a:gd name="T4" fmla="*/ 26 w 48"/>
                <a:gd name="T5" fmla="*/ 28 h 118"/>
                <a:gd name="T6" fmla="*/ 26 w 48"/>
                <a:gd name="T7" fmla="*/ 40 h 118"/>
                <a:gd name="T8" fmla="*/ 45 w 48"/>
                <a:gd name="T9" fmla="*/ 40 h 118"/>
                <a:gd name="T10" fmla="*/ 45 w 48"/>
                <a:gd name="T11" fmla="*/ 50 h 118"/>
                <a:gd name="T12" fmla="*/ 26 w 48"/>
                <a:gd name="T13" fmla="*/ 50 h 118"/>
                <a:gd name="T14" fmla="*/ 26 w 48"/>
                <a:gd name="T15" fmla="*/ 118 h 118"/>
                <a:gd name="T16" fmla="*/ 14 w 48"/>
                <a:gd name="T17" fmla="*/ 118 h 118"/>
                <a:gd name="T18" fmla="*/ 14 w 48"/>
                <a:gd name="T19" fmla="*/ 50 h 118"/>
                <a:gd name="T20" fmla="*/ 0 w 48"/>
                <a:gd name="T21" fmla="*/ 50 h 118"/>
                <a:gd name="T22" fmla="*/ 0 w 48"/>
                <a:gd name="T23" fmla="*/ 40 h 118"/>
                <a:gd name="T24" fmla="*/ 14 w 48"/>
                <a:gd name="T25" fmla="*/ 40 h 118"/>
                <a:gd name="T26" fmla="*/ 14 w 48"/>
                <a:gd name="T27" fmla="*/ 27 h 118"/>
                <a:gd name="T28" fmla="*/ 22 w 48"/>
                <a:gd name="T29" fmla="*/ 7 h 118"/>
                <a:gd name="T30" fmla="*/ 39 w 48"/>
                <a:gd name="T31" fmla="*/ 0 h 118"/>
                <a:gd name="T32" fmla="*/ 48 w 48"/>
                <a:gd name="T33" fmla="*/ 2 h 118"/>
                <a:gd name="T34" fmla="*/ 48 w 48"/>
                <a:gd name="T35" fmla="*/ 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118">
                  <a:moveTo>
                    <a:pt x="48" y="13"/>
                  </a:moveTo>
                  <a:cubicBezTo>
                    <a:pt x="45" y="12"/>
                    <a:pt x="42" y="11"/>
                    <a:pt x="39" y="11"/>
                  </a:cubicBezTo>
                  <a:cubicBezTo>
                    <a:pt x="31" y="11"/>
                    <a:pt x="26" y="17"/>
                    <a:pt x="26" y="2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18"/>
                    <a:pt x="16" y="12"/>
                    <a:pt x="22" y="7"/>
                  </a:cubicBezTo>
                  <a:cubicBezTo>
                    <a:pt x="26" y="3"/>
                    <a:pt x="32" y="0"/>
                    <a:pt x="39" y="0"/>
                  </a:cubicBezTo>
                  <a:cubicBezTo>
                    <a:pt x="42" y="0"/>
                    <a:pt x="45" y="1"/>
                    <a:pt x="48" y="2"/>
                  </a:cubicBezTo>
                  <a:lnTo>
                    <a:pt x="48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098925" y="5843588"/>
              <a:ext cx="146050" cy="333375"/>
            </a:xfrm>
            <a:custGeom>
              <a:avLst/>
              <a:gdLst>
                <a:gd name="T0" fmla="*/ 45 w 45"/>
                <a:gd name="T1" fmla="*/ 101 h 103"/>
                <a:gd name="T2" fmla="*/ 34 w 45"/>
                <a:gd name="T3" fmla="*/ 103 h 103"/>
                <a:gd name="T4" fmla="*/ 13 w 45"/>
                <a:gd name="T5" fmla="*/ 80 h 103"/>
                <a:gd name="T6" fmla="*/ 13 w 45"/>
                <a:gd name="T7" fmla="*/ 34 h 103"/>
                <a:gd name="T8" fmla="*/ 0 w 45"/>
                <a:gd name="T9" fmla="*/ 34 h 103"/>
                <a:gd name="T10" fmla="*/ 0 w 45"/>
                <a:gd name="T11" fmla="*/ 24 h 103"/>
                <a:gd name="T12" fmla="*/ 13 w 45"/>
                <a:gd name="T13" fmla="*/ 24 h 103"/>
                <a:gd name="T14" fmla="*/ 13 w 45"/>
                <a:gd name="T15" fmla="*/ 5 h 103"/>
                <a:gd name="T16" fmla="*/ 26 w 45"/>
                <a:gd name="T17" fmla="*/ 0 h 103"/>
                <a:gd name="T18" fmla="*/ 26 w 45"/>
                <a:gd name="T19" fmla="*/ 24 h 103"/>
                <a:gd name="T20" fmla="*/ 45 w 45"/>
                <a:gd name="T21" fmla="*/ 24 h 103"/>
                <a:gd name="T22" fmla="*/ 45 w 45"/>
                <a:gd name="T23" fmla="*/ 34 h 103"/>
                <a:gd name="T24" fmla="*/ 26 w 45"/>
                <a:gd name="T25" fmla="*/ 34 h 103"/>
                <a:gd name="T26" fmla="*/ 26 w 45"/>
                <a:gd name="T27" fmla="*/ 78 h 103"/>
                <a:gd name="T28" fmla="*/ 28 w 45"/>
                <a:gd name="T29" fmla="*/ 89 h 103"/>
                <a:gd name="T30" fmla="*/ 37 w 45"/>
                <a:gd name="T31" fmla="*/ 93 h 103"/>
                <a:gd name="T32" fmla="*/ 45 w 45"/>
                <a:gd name="T33" fmla="*/ 90 h 103"/>
                <a:gd name="T34" fmla="*/ 45 w 45"/>
                <a:gd name="T35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03">
                  <a:moveTo>
                    <a:pt x="45" y="101"/>
                  </a:moveTo>
                  <a:cubicBezTo>
                    <a:pt x="42" y="102"/>
                    <a:pt x="38" y="103"/>
                    <a:pt x="34" y="103"/>
                  </a:cubicBezTo>
                  <a:cubicBezTo>
                    <a:pt x="20" y="103"/>
                    <a:pt x="13" y="96"/>
                    <a:pt x="13" y="8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3"/>
                    <a:pt x="21" y="2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83"/>
                    <a:pt x="27" y="87"/>
                    <a:pt x="28" y="89"/>
                  </a:cubicBezTo>
                  <a:cubicBezTo>
                    <a:pt x="30" y="92"/>
                    <a:pt x="33" y="93"/>
                    <a:pt x="37" y="93"/>
                  </a:cubicBezTo>
                  <a:cubicBezTo>
                    <a:pt x="40" y="93"/>
                    <a:pt x="43" y="92"/>
                    <a:pt x="45" y="90"/>
                  </a:cubicBezTo>
                  <a:lnTo>
                    <a:pt x="45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4267200" y="5878513"/>
              <a:ext cx="115888" cy="114300"/>
            </a:xfrm>
            <a:custGeom>
              <a:avLst/>
              <a:gdLst>
                <a:gd name="T0" fmla="*/ 36 w 36"/>
                <a:gd name="T1" fmla="*/ 17 h 35"/>
                <a:gd name="T2" fmla="*/ 30 w 36"/>
                <a:gd name="T3" fmla="*/ 30 h 35"/>
                <a:gd name="T4" fmla="*/ 18 w 36"/>
                <a:gd name="T5" fmla="*/ 35 h 35"/>
                <a:gd name="T6" fmla="*/ 5 w 36"/>
                <a:gd name="T7" fmla="*/ 30 h 35"/>
                <a:gd name="T8" fmla="*/ 0 w 36"/>
                <a:gd name="T9" fmla="*/ 18 h 35"/>
                <a:gd name="T10" fmla="*/ 5 w 36"/>
                <a:gd name="T11" fmla="*/ 5 h 35"/>
                <a:gd name="T12" fmla="*/ 18 w 36"/>
                <a:gd name="T13" fmla="*/ 0 h 35"/>
                <a:gd name="T14" fmla="*/ 30 w 36"/>
                <a:gd name="T15" fmla="*/ 5 h 35"/>
                <a:gd name="T16" fmla="*/ 36 w 36"/>
                <a:gd name="T17" fmla="*/ 17 h 35"/>
                <a:gd name="T18" fmla="*/ 33 w 36"/>
                <a:gd name="T19" fmla="*/ 18 h 35"/>
                <a:gd name="T20" fmla="*/ 29 w 36"/>
                <a:gd name="T21" fmla="*/ 6 h 35"/>
                <a:gd name="T22" fmla="*/ 18 w 36"/>
                <a:gd name="T23" fmla="*/ 2 h 35"/>
                <a:gd name="T24" fmla="*/ 6 w 36"/>
                <a:gd name="T25" fmla="*/ 6 h 35"/>
                <a:gd name="T26" fmla="*/ 2 w 36"/>
                <a:gd name="T27" fmla="*/ 18 h 35"/>
                <a:gd name="T28" fmla="*/ 6 w 36"/>
                <a:gd name="T29" fmla="*/ 29 h 35"/>
                <a:gd name="T30" fmla="*/ 18 w 36"/>
                <a:gd name="T31" fmla="*/ 33 h 35"/>
                <a:gd name="T32" fmla="*/ 29 w 36"/>
                <a:gd name="T33" fmla="*/ 29 h 35"/>
                <a:gd name="T34" fmla="*/ 33 w 36"/>
                <a:gd name="T35" fmla="*/ 18 h 35"/>
                <a:gd name="T36" fmla="*/ 26 w 36"/>
                <a:gd name="T37" fmla="*/ 29 h 35"/>
                <a:gd name="T38" fmla="*/ 22 w 36"/>
                <a:gd name="T39" fmla="*/ 29 h 35"/>
                <a:gd name="T40" fmla="*/ 20 w 36"/>
                <a:gd name="T41" fmla="*/ 23 h 35"/>
                <a:gd name="T42" fmla="*/ 16 w 36"/>
                <a:gd name="T43" fmla="*/ 19 h 35"/>
                <a:gd name="T44" fmla="*/ 14 w 36"/>
                <a:gd name="T45" fmla="*/ 19 h 35"/>
                <a:gd name="T46" fmla="*/ 14 w 36"/>
                <a:gd name="T47" fmla="*/ 29 h 35"/>
                <a:gd name="T48" fmla="*/ 11 w 36"/>
                <a:gd name="T49" fmla="*/ 29 h 35"/>
                <a:gd name="T50" fmla="*/ 11 w 36"/>
                <a:gd name="T51" fmla="*/ 6 h 35"/>
                <a:gd name="T52" fmla="*/ 17 w 36"/>
                <a:gd name="T53" fmla="*/ 6 h 35"/>
                <a:gd name="T54" fmla="*/ 23 w 36"/>
                <a:gd name="T55" fmla="*/ 8 h 35"/>
                <a:gd name="T56" fmla="*/ 25 w 36"/>
                <a:gd name="T57" fmla="*/ 12 h 35"/>
                <a:gd name="T58" fmla="*/ 24 w 36"/>
                <a:gd name="T59" fmla="*/ 16 h 35"/>
                <a:gd name="T60" fmla="*/ 20 w 36"/>
                <a:gd name="T61" fmla="*/ 18 h 35"/>
                <a:gd name="T62" fmla="*/ 20 w 36"/>
                <a:gd name="T63" fmla="*/ 18 h 35"/>
                <a:gd name="T64" fmla="*/ 23 w 36"/>
                <a:gd name="T65" fmla="*/ 23 h 35"/>
                <a:gd name="T66" fmla="*/ 26 w 36"/>
                <a:gd name="T67" fmla="*/ 29 h 35"/>
                <a:gd name="T68" fmla="*/ 22 w 36"/>
                <a:gd name="T69" fmla="*/ 12 h 35"/>
                <a:gd name="T70" fmla="*/ 21 w 36"/>
                <a:gd name="T71" fmla="*/ 10 h 35"/>
                <a:gd name="T72" fmla="*/ 17 w 36"/>
                <a:gd name="T73" fmla="*/ 9 h 35"/>
                <a:gd name="T74" fmla="*/ 14 w 36"/>
                <a:gd name="T75" fmla="*/ 9 h 35"/>
                <a:gd name="T76" fmla="*/ 14 w 36"/>
                <a:gd name="T77" fmla="*/ 16 h 35"/>
                <a:gd name="T78" fmla="*/ 17 w 36"/>
                <a:gd name="T79" fmla="*/ 16 h 35"/>
                <a:gd name="T80" fmla="*/ 22 w 36"/>
                <a:gd name="T8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" h="35">
                  <a:moveTo>
                    <a:pt x="36" y="17"/>
                  </a:moveTo>
                  <a:cubicBezTo>
                    <a:pt x="36" y="22"/>
                    <a:pt x="34" y="27"/>
                    <a:pt x="30" y="30"/>
                  </a:cubicBezTo>
                  <a:cubicBezTo>
                    <a:pt x="27" y="33"/>
                    <a:pt x="23" y="35"/>
                    <a:pt x="18" y="35"/>
                  </a:cubicBezTo>
                  <a:cubicBezTo>
                    <a:pt x="12" y="35"/>
                    <a:pt x="8" y="34"/>
                    <a:pt x="5" y="30"/>
                  </a:cubicBezTo>
                  <a:cubicBezTo>
                    <a:pt x="1" y="27"/>
                    <a:pt x="0" y="23"/>
                    <a:pt x="0" y="18"/>
                  </a:cubicBezTo>
                  <a:cubicBezTo>
                    <a:pt x="0" y="13"/>
                    <a:pt x="1" y="8"/>
                    <a:pt x="5" y="5"/>
                  </a:cubicBezTo>
                  <a:cubicBezTo>
                    <a:pt x="8" y="1"/>
                    <a:pt x="13" y="0"/>
                    <a:pt x="18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4" y="8"/>
                    <a:pt x="36" y="12"/>
                    <a:pt x="36" y="17"/>
                  </a:cubicBezTo>
                  <a:close/>
                  <a:moveTo>
                    <a:pt x="33" y="18"/>
                  </a:moveTo>
                  <a:cubicBezTo>
                    <a:pt x="33" y="13"/>
                    <a:pt x="32" y="9"/>
                    <a:pt x="29" y="6"/>
                  </a:cubicBezTo>
                  <a:cubicBezTo>
                    <a:pt x="26" y="3"/>
                    <a:pt x="22" y="2"/>
                    <a:pt x="18" y="2"/>
                  </a:cubicBezTo>
                  <a:cubicBezTo>
                    <a:pt x="13" y="2"/>
                    <a:pt x="9" y="3"/>
                    <a:pt x="6" y="6"/>
                  </a:cubicBezTo>
                  <a:cubicBezTo>
                    <a:pt x="3" y="9"/>
                    <a:pt x="2" y="13"/>
                    <a:pt x="2" y="18"/>
                  </a:cubicBezTo>
                  <a:cubicBezTo>
                    <a:pt x="2" y="22"/>
                    <a:pt x="3" y="26"/>
                    <a:pt x="6" y="29"/>
                  </a:cubicBezTo>
                  <a:cubicBezTo>
                    <a:pt x="10" y="32"/>
                    <a:pt x="13" y="33"/>
                    <a:pt x="18" y="33"/>
                  </a:cubicBezTo>
                  <a:cubicBezTo>
                    <a:pt x="22" y="33"/>
                    <a:pt x="26" y="32"/>
                    <a:pt x="29" y="29"/>
                  </a:cubicBezTo>
                  <a:cubicBezTo>
                    <a:pt x="32" y="26"/>
                    <a:pt x="33" y="22"/>
                    <a:pt x="33" y="18"/>
                  </a:cubicBezTo>
                  <a:close/>
                  <a:moveTo>
                    <a:pt x="26" y="29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0"/>
                    <a:pt x="17" y="19"/>
                    <a:pt x="16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0" y="6"/>
                    <a:pt x="22" y="6"/>
                    <a:pt x="23" y="8"/>
                  </a:cubicBezTo>
                  <a:cubicBezTo>
                    <a:pt x="25" y="9"/>
                    <a:pt x="25" y="10"/>
                    <a:pt x="25" y="12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3" y="17"/>
                    <a:pt x="21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2" y="20"/>
                    <a:pt x="23" y="23"/>
                  </a:cubicBezTo>
                  <a:lnTo>
                    <a:pt x="26" y="29"/>
                  </a:lnTo>
                  <a:close/>
                  <a:moveTo>
                    <a:pt x="22" y="12"/>
                  </a:moveTo>
                  <a:cubicBezTo>
                    <a:pt x="22" y="11"/>
                    <a:pt x="22" y="10"/>
                    <a:pt x="21" y="10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20" y="16"/>
                    <a:pt x="22" y="15"/>
                    <a:pt x="2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549775" y="5815013"/>
              <a:ext cx="336550" cy="361950"/>
            </a:xfrm>
            <a:custGeom>
              <a:avLst/>
              <a:gdLst>
                <a:gd name="T0" fmla="*/ 104 w 104"/>
                <a:gd name="T1" fmla="*/ 55 h 112"/>
                <a:gd name="T2" fmla="*/ 89 w 104"/>
                <a:gd name="T3" fmla="*/ 97 h 112"/>
                <a:gd name="T4" fmla="*/ 51 w 104"/>
                <a:gd name="T5" fmla="*/ 112 h 112"/>
                <a:gd name="T6" fmla="*/ 14 w 104"/>
                <a:gd name="T7" fmla="*/ 97 h 112"/>
                <a:gd name="T8" fmla="*/ 0 w 104"/>
                <a:gd name="T9" fmla="*/ 57 h 112"/>
                <a:gd name="T10" fmla="*/ 14 w 104"/>
                <a:gd name="T11" fmla="*/ 16 h 112"/>
                <a:gd name="T12" fmla="*/ 53 w 104"/>
                <a:gd name="T13" fmla="*/ 0 h 112"/>
                <a:gd name="T14" fmla="*/ 90 w 104"/>
                <a:gd name="T15" fmla="*/ 15 h 112"/>
                <a:gd name="T16" fmla="*/ 104 w 104"/>
                <a:gd name="T17" fmla="*/ 55 h 112"/>
                <a:gd name="T18" fmla="*/ 90 w 104"/>
                <a:gd name="T19" fmla="*/ 56 h 112"/>
                <a:gd name="T20" fmla="*/ 80 w 104"/>
                <a:gd name="T21" fmla="*/ 22 h 112"/>
                <a:gd name="T22" fmla="*/ 52 w 104"/>
                <a:gd name="T23" fmla="*/ 11 h 112"/>
                <a:gd name="T24" fmla="*/ 24 w 104"/>
                <a:gd name="T25" fmla="*/ 24 h 112"/>
                <a:gd name="T26" fmla="*/ 14 w 104"/>
                <a:gd name="T27" fmla="*/ 56 h 112"/>
                <a:gd name="T28" fmla="*/ 24 w 104"/>
                <a:gd name="T29" fmla="*/ 89 h 112"/>
                <a:gd name="T30" fmla="*/ 51 w 104"/>
                <a:gd name="T31" fmla="*/ 101 h 112"/>
                <a:gd name="T32" fmla="*/ 79 w 104"/>
                <a:gd name="T33" fmla="*/ 90 h 112"/>
                <a:gd name="T34" fmla="*/ 90 w 104"/>
                <a:gd name="T35" fmla="*/ 5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12">
                  <a:moveTo>
                    <a:pt x="104" y="55"/>
                  </a:moveTo>
                  <a:cubicBezTo>
                    <a:pt x="104" y="72"/>
                    <a:pt x="99" y="87"/>
                    <a:pt x="89" y="97"/>
                  </a:cubicBezTo>
                  <a:cubicBezTo>
                    <a:pt x="80" y="107"/>
                    <a:pt x="67" y="112"/>
                    <a:pt x="51" y="112"/>
                  </a:cubicBezTo>
                  <a:cubicBezTo>
                    <a:pt x="36" y="112"/>
                    <a:pt x="23" y="107"/>
                    <a:pt x="14" y="97"/>
                  </a:cubicBezTo>
                  <a:cubicBezTo>
                    <a:pt x="5" y="87"/>
                    <a:pt x="0" y="73"/>
                    <a:pt x="0" y="57"/>
                  </a:cubicBezTo>
                  <a:cubicBezTo>
                    <a:pt x="0" y="40"/>
                    <a:pt x="5" y="26"/>
                    <a:pt x="14" y="16"/>
                  </a:cubicBezTo>
                  <a:cubicBezTo>
                    <a:pt x="23" y="5"/>
                    <a:pt x="37" y="0"/>
                    <a:pt x="53" y="0"/>
                  </a:cubicBezTo>
                  <a:cubicBezTo>
                    <a:pt x="68" y="0"/>
                    <a:pt x="81" y="5"/>
                    <a:pt x="90" y="15"/>
                  </a:cubicBezTo>
                  <a:cubicBezTo>
                    <a:pt x="99" y="25"/>
                    <a:pt x="104" y="38"/>
                    <a:pt x="104" y="55"/>
                  </a:cubicBezTo>
                  <a:close/>
                  <a:moveTo>
                    <a:pt x="90" y="56"/>
                  </a:moveTo>
                  <a:cubicBezTo>
                    <a:pt x="90" y="42"/>
                    <a:pt x="87" y="30"/>
                    <a:pt x="80" y="22"/>
                  </a:cubicBezTo>
                  <a:cubicBezTo>
                    <a:pt x="73" y="15"/>
                    <a:pt x="64" y="11"/>
                    <a:pt x="52" y="11"/>
                  </a:cubicBezTo>
                  <a:cubicBezTo>
                    <a:pt x="41" y="11"/>
                    <a:pt x="32" y="15"/>
                    <a:pt x="24" y="24"/>
                  </a:cubicBezTo>
                  <a:cubicBezTo>
                    <a:pt x="17" y="32"/>
                    <a:pt x="14" y="43"/>
                    <a:pt x="14" y="56"/>
                  </a:cubicBezTo>
                  <a:cubicBezTo>
                    <a:pt x="14" y="70"/>
                    <a:pt x="17" y="81"/>
                    <a:pt x="24" y="89"/>
                  </a:cubicBezTo>
                  <a:cubicBezTo>
                    <a:pt x="31" y="97"/>
                    <a:pt x="40" y="101"/>
                    <a:pt x="51" y="101"/>
                  </a:cubicBezTo>
                  <a:cubicBezTo>
                    <a:pt x="63" y="101"/>
                    <a:pt x="73" y="97"/>
                    <a:pt x="79" y="90"/>
                  </a:cubicBezTo>
                  <a:cubicBezTo>
                    <a:pt x="87" y="82"/>
                    <a:pt x="90" y="71"/>
                    <a:pt x="9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45063" y="5915025"/>
              <a:ext cx="233363" cy="373063"/>
            </a:xfrm>
            <a:custGeom>
              <a:avLst/>
              <a:gdLst>
                <a:gd name="T0" fmla="*/ 72 w 72"/>
                <a:gd name="T1" fmla="*/ 38 h 115"/>
                <a:gd name="T2" fmla="*/ 62 w 72"/>
                <a:gd name="T3" fmla="*/ 69 h 115"/>
                <a:gd name="T4" fmla="*/ 36 w 72"/>
                <a:gd name="T5" fmla="*/ 81 h 115"/>
                <a:gd name="T6" fmla="*/ 13 w 72"/>
                <a:gd name="T7" fmla="*/ 68 h 115"/>
                <a:gd name="T8" fmla="*/ 12 w 72"/>
                <a:gd name="T9" fmla="*/ 68 h 115"/>
                <a:gd name="T10" fmla="*/ 12 w 72"/>
                <a:gd name="T11" fmla="*/ 115 h 115"/>
                <a:gd name="T12" fmla="*/ 0 w 72"/>
                <a:gd name="T13" fmla="*/ 115 h 115"/>
                <a:gd name="T14" fmla="*/ 0 w 72"/>
                <a:gd name="T15" fmla="*/ 2 h 115"/>
                <a:gd name="T16" fmla="*/ 12 w 72"/>
                <a:gd name="T17" fmla="*/ 2 h 115"/>
                <a:gd name="T18" fmla="*/ 12 w 72"/>
                <a:gd name="T19" fmla="*/ 15 h 115"/>
                <a:gd name="T20" fmla="*/ 13 w 72"/>
                <a:gd name="T21" fmla="*/ 15 h 115"/>
                <a:gd name="T22" fmla="*/ 40 w 72"/>
                <a:gd name="T23" fmla="*/ 0 h 115"/>
                <a:gd name="T24" fmla="*/ 64 w 72"/>
                <a:gd name="T25" fmla="*/ 11 h 115"/>
                <a:gd name="T26" fmla="*/ 72 w 72"/>
                <a:gd name="T27" fmla="*/ 38 h 115"/>
                <a:gd name="T28" fmla="*/ 59 w 72"/>
                <a:gd name="T29" fmla="*/ 38 h 115"/>
                <a:gd name="T30" fmla="*/ 53 w 72"/>
                <a:gd name="T31" fmla="*/ 18 h 115"/>
                <a:gd name="T32" fmla="*/ 36 w 72"/>
                <a:gd name="T33" fmla="*/ 10 h 115"/>
                <a:gd name="T34" fmla="*/ 18 w 72"/>
                <a:gd name="T35" fmla="*/ 18 h 115"/>
                <a:gd name="T36" fmla="*/ 12 w 72"/>
                <a:gd name="T37" fmla="*/ 37 h 115"/>
                <a:gd name="T38" fmla="*/ 12 w 72"/>
                <a:gd name="T39" fmla="*/ 48 h 115"/>
                <a:gd name="T40" fmla="*/ 18 w 72"/>
                <a:gd name="T41" fmla="*/ 64 h 115"/>
                <a:gd name="T42" fmla="*/ 35 w 72"/>
                <a:gd name="T43" fmla="*/ 71 h 115"/>
                <a:gd name="T44" fmla="*/ 52 w 72"/>
                <a:gd name="T45" fmla="*/ 62 h 115"/>
                <a:gd name="T46" fmla="*/ 59 w 72"/>
                <a:gd name="T47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15">
                  <a:moveTo>
                    <a:pt x="72" y="38"/>
                  </a:moveTo>
                  <a:cubicBezTo>
                    <a:pt x="72" y="51"/>
                    <a:pt x="69" y="61"/>
                    <a:pt x="62" y="69"/>
                  </a:cubicBezTo>
                  <a:cubicBezTo>
                    <a:pt x="56" y="77"/>
                    <a:pt x="47" y="81"/>
                    <a:pt x="36" y="81"/>
                  </a:cubicBezTo>
                  <a:cubicBezTo>
                    <a:pt x="26" y="81"/>
                    <a:pt x="18" y="77"/>
                    <a:pt x="13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9" y="5"/>
                    <a:pt x="28" y="0"/>
                    <a:pt x="40" y="0"/>
                  </a:cubicBezTo>
                  <a:cubicBezTo>
                    <a:pt x="50" y="0"/>
                    <a:pt x="58" y="3"/>
                    <a:pt x="64" y="11"/>
                  </a:cubicBezTo>
                  <a:cubicBezTo>
                    <a:pt x="69" y="18"/>
                    <a:pt x="72" y="27"/>
                    <a:pt x="72" y="38"/>
                  </a:cubicBezTo>
                  <a:close/>
                  <a:moveTo>
                    <a:pt x="59" y="38"/>
                  </a:moveTo>
                  <a:cubicBezTo>
                    <a:pt x="59" y="29"/>
                    <a:pt x="57" y="23"/>
                    <a:pt x="53" y="18"/>
                  </a:cubicBezTo>
                  <a:cubicBezTo>
                    <a:pt x="49" y="13"/>
                    <a:pt x="43" y="10"/>
                    <a:pt x="36" y="10"/>
                  </a:cubicBezTo>
                  <a:cubicBezTo>
                    <a:pt x="29" y="10"/>
                    <a:pt x="23" y="13"/>
                    <a:pt x="18" y="18"/>
                  </a:cubicBezTo>
                  <a:cubicBezTo>
                    <a:pt x="14" y="23"/>
                    <a:pt x="12" y="30"/>
                    <a:pt x="12" y="37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4" y="59"/>
                    <a:pt x="18" y="64"/>
                  </a:cubicBezTo>
                  <a:cubicBezTo>
                    <a:pt x="23" y="68"/>
                    <a:pt x="28" y="71"/>
                    <a:pt x="35" y="71"/>
                  </a:cubicBezTo>
                  <a:cubicBezTo>
                    <a:pt x="42" y="71"/>
                    <a:pt x="48" y="68"/>
                    <a:pt x="52" y="62"/>
                  </a:cubicBezTo>
                  <a:cubicBezTo>
                    <a:pt x="57" y="57"/>
                    <a:pt x="59" y="49"/>
                    <a:pt x="59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5214938" y="5915025"/>
              <a:ext cx="220663" cy="261938"/>
            </a:xfrm>
            <a:custGeom>
              <a:avLst/>
              <a:gdLst>
                <a:gd name="T0" fmla="*/ 68 w 68"/>
                <a:gd name="T1" fmla="*/ 44 h 81"/>
                <a:gd name="T2" fmla="*/ 13 w 68"/>
                <a:gd name="T3" fmla="*/ 44 h 81"/>
                <a:gd name="T4" fmla="*/ 20 w 68"/>
                <a:gd name="T5" fmla="*/ 64 h 81"/>
                <a:gd name="T6" fmla="*/ 39 w 68"/>
                <a:gd name="T7" fmla="*/ 71 h 81"/>
                <a:gd name="T8" fmla="*/ 63 w 68"/>
                <a:gd name="T9" fmla="*/ 62 h 81"/>
                <a:gd name="T10" fmla="*/ 63 w 68"/>
                <a:gd name="T11" fmla="*/ 74 h 81"/>
                <a:gd name="T12" fmla="*/ 36 w 68"/>
                <a:gd name="T13" fmla="*/ 81 h 81"/>
                <a:gd name="T14" fmla="*/ 10 w 68"/>
                <a:gd name="T15" fmla="*/ 71 h 81"/>
                <a:gd name="T16" fmla="*/ 0 w 68"/>
                <a:gd name="T17" fmla="*/ 41 h 81"/>
                <a:gd name="T18" fmla="*/ 11 w 68"/>
                <a:gd name="T19" fmla="*/ 10 h 81"/>
                <a:gd name="T20" fmla="*/ 36 w 68"/>
                <a:gd name="T21" fmla="*/ 0 h 81"/>
                <a:gd name="T22" fmla="*/ 60 w 68"/>
                <a:gd name="T23" fmla="*/ 10 h 81"/>
                <a:gd name="T24" fmla="*/ 68 w 68"/>
                <a:gd name="T25" fmla="*/ 37 h 81"/>
                <a:gd name="T26" fmla="*/ 68 w 68"/>
                <a:gd name="T27" fmla="*/ 44 h 81"/>
                <a:gd name="T28" fmla="*/ 56 w 68"/>
                <a:gd name="T29" fmla="*/ 33 h 81"/>
                <a:gd name="T30" fmla="*/ 51 w 68"/>
                <a:gd name="T31" fmla="*/ 17 h 81"/>
                <a:gd name="T32" fmla="*/ 36 w 68"/>
                <a:gd name="T33" fmla="*/ 10 h 81"/>
                <a:gd name="T34" fmla="*/ 21 w 68"/>
                <a:gd name="T35" fmla="*/ 17 h 81"/>
                <a:gd name="T36" fmla="*/ 14 w 68"/>
                <a:gd name="T37" fmla="*/ 33 h 81"/>
                <a:gd name="T38" fmla="*/ 56 w 68"/>
                <a:gd name="T3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81">
                  <a:moveTo>
                    <a:pt x="68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4" y="52"/>
                    <a:pt x="16" y="59"/>
                    <a:pt x="20" y="64"/>
                  </a:cubicBezTo>
                  <a:cubicBezTo>
                    <a:pt x="25" y="68"/>
                    <a:pt x="31" y="71"/>
                    <a:pt x="39" y="71"/>
                  </a:cubicBezTo>
                  <a:cubicBezTo>
                    <a:pt x="48" y="71"/>
                    <a:pt x="56" y="68"/>
                    <a:pt x="63" y="62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56" y="79"/>
                    <a:pt x="47" y="81"/>
                    <a:pt x="36" y="81"/>
                  </a:cubicBezTo>
                  <a:cubicBezTo>
                    <a:pt x="25" y="81"/>
                    <a:pt x="17" y="78"/>
                    <a:pt x="10" y="71"/>
                  </a:cubicBezTo>
                  <a:cubicBezTo>
                    <a:pt x="4" y="64"/>
                    <a:pt x="0" y="54"/>
                    <a:pt x="0" y="41"/>
                  </a:cubicBezTo>
                  <a:cubicBezTo>
                    <a:pt x="0" y="28"/>
                    <a:pt x="4" y="18"/>
                    <a:pt x="11" y="10"/>
                  </a:cubicBezTo>
                  <a:cubicBezTo>
                    <a:pt x="18" y="3"/>
                    <a:pt x="26" y="0"/>
                    <a:pt x="36" y="0"/>
                  </a:cubicBezTo>
                  <a:cubicBezTo>
                    <a:pt x="47" y="0"/>
                    <a:pt x="55" y="3"/>
                    <a:pt x="60" y="10"/>
                  </a:cubicBezTo>
                  <a:cubicBezTo>
                    <a:pt x="66" y="17"/>
                    <a:pt x="68" y="26"/>
                    <a:pt x="68" y="37"/>
                  </a:cubicBezTo>
                  <a:lnTo>
                    <a:pt x="68" y="44"/>
                  </a:lnTo>
                  <a:close/>
                  <a:moveTo>
                    <a:pt x="56" y="33"/>
                  </a:moveTo>
                  <a:cubicBezTo>
                    <a:pt x="56" y="26"/>
                    <a:pt x="54" y="20"/>
                    <a:pt x="51" y="17"/>
                  </a:cubicBezTo>
                  <a:cubicBezTo>
                    <a:pt x="47" y="12"/>
                    <a:pt x="42" y="10"/>
                    <a:pt x="36" y="10"/>
                  </a:cubicBezTo>
                  <a:cubicBezTo>
                    <a:pt x="30" y="10"/>
                    <a:pt x="25" y="12"/>
                    <a:pt x="21" y="17"/>
                  </a:cubicBezTo>
                  <a:cubicBezTo>
                    <a:pt x="17" y="21"/>
                    <a:pt x="14" y="26"/>
                    <a:pt x="14" y="33"/>
                  </a:cubicBezTo>
                  <a:lnTo>
                    <a:pt x="5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491163" y="5915025"/>
              <a:ext cx="131763" cy="258763"/>
            </a:xfrm>
            <a:custGeom>
              <a:avLst/>
              <a:gdLst>
                <a:gd name="T0" fmla="*/ 41 w 41"/>
                <a:gd name="T1" fmla="*/ 14 h 80"/>
                <a:gd name="T2" fmla="*/ 31 w 41"/>
                <a:gd name="T3" fmla="*/ 12 h 80"/>
                <a:gd name="T4" fmla="*/ 18 w 41"/>
                <a:gd name="T5" fmla="*/ 19 h 80"/>
                <a:gd name="T6" fmla="*/ 13 w 41"/>
                <a:gd name="T7" fmla="*/ 40 h 80"/>
                <a:gd name="T8" fmla="*/ 13 w 41"/>
                <a:gd name="T9" fmla="*/ 80 h 80"/>
                <a:gd name="T10" fmla="*/ 0 w 41"/>
                <a:gd name="T11" fmla="*/ 80 h 80"/>
                <a:gd name="T12" fmla="*/ 0 w 41"/>
                <a:gd name="T13" fmla="*/ 2 h 80"/>
                <a:gd name="T14" fmla="*/ 13 w 41"/>
                <a:gd name="T15" fmla="*/ 2 h 80"/>
                <a:gd name="T16" fmla="*/ 13 w 41"/>
                <a:gd name="T17" fmla="*/ 18 h 80"/>
                <a:gd name="T18" fmla="*/ 13 w 41"/>
                <a:gd name="T19" fmla="*/ 18 h 80"/>
                <a:gd name="T20" fmla="*/ 21 w 41"/>
                <a:gd name="T21" fmla="*/ 4 h 80"/>
                <a:gd name="T22" fmla="*/ 33 w 41"/>
                <a:gd name="T23" fmla="*/ 0 h 80"/>
                <a:gd name="T24" fmla="*/ 41 w 41"/>
                <a:gd name="T25" fmla="*/ 1 h 80"/>
                <a:gd name="T26" fmla="*/ 41 w 41"/>
                <a:gd name="T27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80">
                  <a:moveTo>
                    <a:pt x="41" y="14"/>
                  </a:moveTo>
                  <a:cubicBezTo>
                    <a:pt x="39" y="13"/>
                    <a:pt x="35" y="12"/>
                    <a:pt x="31" y="12"/>
                  </a:cubicBezTo>
                  <a:cubicBezTo>
                    <a:pt x="26" y="12"/>
                    <a:pt x="22" y="14"/>
                    <a:pt x="18" y="19"/>
                  </a:cubicBezTo>
                  <a:cubicBezTo>
                    <a:pt x="15" y="24"/>
                    <a:pt x="13" y="31"/>
                    <a:pt x="13" y="4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5" y="12"/>
                    <a:pt x="18" y="8"/>
                    <a:pt x="21" y="4"/>
                  </a:cubicBezTo>
                  <a:cubicBezTo>
                    <a:pt x="25" y="2"/>
                    <a:pt x="29" y="0"/>
                    <a:pt x="33" y="0"/>
                  </a:cubicBezTo>
                  <a:cubicBezTo>
                    <a:pt x="37" y="0"/>
                    <a:pt x="39" y="1"/>
                    <a:pt x="41" y="1"/>
                  </a:cubicBezTo>
                  <a:lnTo>
                    <a:pt x="4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5640388" y="5915025"/>
              <a:ext cx="200025" cy="261938"/>
            </a:xfrm>
            <a:custGeom>
              <a:avLst/>
              <a:gdLst>
                <a:gd name="T0" fmla="*/ 62 w 62"/>
                <a:gd name="T1" fmla="*/ 80 h 81"/>
                <a:gd name="T2" fmla="*/ 50 w 62"/>
                <a:gd name="T3" fmla="*/ 80 h 81"/>
                <a:gd name="T4" fmla="*/ 50 w 62"/>
                <a:gd name="T5" fmla="*/ 67 h 81"/>
                <a:gd name="T6" fmla="*/ 49 w 62"/>
                <a:gd name="T7" fmla="*/ 67 h 81"/>
                <a:gd name="T8" fmla="*/ 25 w 62"/>
                <a:gd name="T9" fmla="*/ 81 h 81"/>
                <a:gd name="T10" fmla="*/ 7 w 62"/>
                <a:gd name="T11" fmla="*/ 75 h 81"/>
                <a:gd name="T12" fmla="*/ 0 w 62"/>
                <a:gd name="T13" fmla="*/ 59 h 81"/>
                <a:gd name="T14" fmla="*/ 26 w 62"/>
                <a:gd name="T15" fmla="*/ 33 h 81"/>
                <a:gd name="T16" fmla="*/ 50 w 62"/>
                <a:gd name="T17" fmla="*/ 30 h 81"/>
                <a:gd name="T18" fmla="*/ 34 w 62"/>
                <a:gd name="T19" fmla="*/ 10 h 81"/>
                <a:gd name="T20" fmla="*/ 8 w 62"/>
                <a:gd name="T21" fmla="*/ 20 h 81"/>
                <a:gd name="T22" fmla="*/ 8 w 62"/>
                <a:gd name="T23" fmla="*/ 7 h 81"/>
                <a:gd name="T24" fmla="*/ 19 w 62"/>
                <a:gd name="T25" fmla="*/ 2 h 81"/>
                <a:gd name="T26" fmla="*/ 35 w 62"/>
                <a:gd name="T27" fmla="*/ 0 h 81"/>
                <a:gd name="T28" fmla="*/ 62 w 62"/>
                <a:gd name="T29" fmla="*/ 29 h 81"/>
                <a:gd name="T30" fmla="*/ 62 w 62"/>
                <a:gd name="T31" fmla="*/ 80 h 81"/>
                <a:gd name="T32" fmla="*/ 50 w 62"/>
                <a:gd name="T33" fmla="*/ 40 h 81"/>
                <a:gd name="T34" fmla="*/ 31 w 62"/>
                <a:gd name="T35" fmla="*/ 43 h 81"/>
                <a:gd name="T36" fmla="*/ 17 w 62"/>
                <a:gd name="T37" fmla="*/ 48 h 81"/>
                <a:gd name="T38" fmla="*/ 13 w 62"/>
                <a:gd name="T39" fmla="*/ 58 h 81"/>
                <a:gd name="T40" fmla="*/ 17 w 62"/>
                <a:gd name="T41" fmla="*/ 67 h 81"/>
                <a:gd name="T42" fmla="*/ 28 w 62"/>
                <a:gd name="T43" fmla="*/ 71 h 81"/>
                <a:gd name="T44" fmla="*/ 44 w 62"/>
                <a:gd name="T45" fmla="*/ 64 h 81"/>
                <a:gd name="T46" fmla="*/ 50 w 62"/>
                <a:gd name="T47" fmla="*/ 48 h 81"/>
                <a:gd name="T48" fmla="*/ 50 w 62"/>
                <a:gd name="T49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81">
                  <a:moveTo>
                    <a:pt x="62" y="80"/>
                  </a:moveTo>
                  <a:cubicBezTo>
                    <a:pt x="50" y="80"/>
                    <a:pt x="50" y="80"/>
                    <a:pt x="50" y="80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4" y="77"/>
                    <a:pt x="36" y="81"/>
                    <a:pt x="25" y="81"/>
                  </a:cubicBezTo>
                  <a:cubicBezTo>
                    <a:pt x="17" y="81"/>
                    <a:pt x="11" y="79"/>
                    <a:pt x="7" y="75"/>
                  </a:cubicBezTo>
                  <a:cubicBezTo>
                    <a:pt x="3" y="71"/>
                    <a:pt x="0" y="65"/>
                    <a:pt x="0" y="59"/>
                  </a:cubicBezTo>
                  <a:cubicBezTo>
                    <a:pt x="0" y="44"/>
                    <a:pt x="9" y="36"/>
                    <a:pt x="26" y="33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17"/>
                    <a:pt x="44" y="10"/>
                    <a:pt x="34" y="10"/>
                  </a:cubicBezTo>
                  <a:cubicBezTo>
                    <a:pt x="24" y="10"/>
                    <a:pt x="16" y="14"/>
                    <a:pt x="8" y="2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5"/>
                    <a:pt x="14" y="4"/>
                    <a:pt x="19" y="2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53" y="0"/>
                    <a:pt x="62" y="9"/>
                    <a:pt x="62" y="29"/>
                  </a:cubicBezTo>
                  <a:lnTo>
                    <a:pt x="62" y="80"/>
                  </a:lnTo>
                  <a:close/>
                  <a:moveTo>
                    <a:pt x="50" y="40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24" y="44"/>
                    <a:pt x="19" y="45"/>
                    <a:pt x="17" y="48"/>
                  </a:cubicBezTo>
                  <a:cubicBezTo>
                    <a:pt x="14" y="50"/>
                    <a:pt x="13" y="53"/>
                    <a:pt x="13" y="58"/>
                  </a:cubicBezTo>
                  <a:cubicBezTo>
                    <a:pt x="13" y="62"/>
                    <a:pt x="15" y="65"/>
                    <a:pt x="17" y="67"/>
                  </a:cubicBezTo>
                  <a:cubicBezTo>
                    <a:pt x="20" y="70"/>
                    <a:pt x="24" y="71"/>
                    <a:pt x="28" y="71"/>
                  </a:cubicBezTo>
                  <a:cubicBezTo>
                    <a:pt x="35" y="71"/>
                    <a:pt x="40" y="69"/>
                    <a:pt x="44" y="64"/>
                  </a:cubicBezTo>
                  <a:cubicBezTo>
                    <a:pt x="48" y="60"/>
                    <a:pt x="50" y="54"/>
                    <a:pt x="50" y="48"/>
                  </a:cubicBezTo>
                  <a:lnTo>
                    <a:pt x="5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883275" y="5843588"/>
              <a:ext cx="146050" cy="333375"/>
            </a:xfrm>
            <a:custGeom>
              <a:avLst/>
              <a:gdLst>
                <a:gd name="T0" fmla="*/ 45 w 45"/>
                <a:gd name="T1" fmla="*/ 101 h 103"/>
                <a:gd name="T2" fmla="*/ 34 w 45"/>
                <a:gd name="T3" fmla="*/ 103 h 103"/>
                <a:gd name="T4" fmla="*/ 13 w 45"/>
                <a:gd name="T5" fmla="*/ 80 h 103"/>
                <a:gd name="T6" fmla="*/ 13 w 45"/>
                <a:gd name="T7" fmla="*/ 34 h 103"/>
                <a:gd name="T8" fmla="*/ 0 w 45"/>
                <a:gd name="T9" fmla="*/ 34 h 103"/>
                <a:gd name="T10" fmla="*/ 0 w 45"/>
                <a:gd name="T11" fmla="*/ 24 h 103"/>
                <a:gd name="T12" fmla="*/ 13 w 45"/>
                <a:gd name="T13" fmla="*/ 24 h 103"/>
                <a:gd name="T14" fmla="*/ 13 w 45"/>
                <a:gd name="T15" fmla="*/ 5 h 103"/>
                <a:gd name="T16" fmla="*/ 26 w 45"/>
                <a:gd name="T17" fmla="*/ 0 h 103"/>
                <a:gd name="T18" fmla="*/ 26 w 45"/>
                <a:gd name="T19" fmla="*/ 24 h 103"/>
                <a:gd name="T20" fmla="*/ 45 w 45"/>
                <a:gd name="T21" fmla="*/ 24 h 103"/>
                <a:gd name="T22" fmla="*/ 45 w 45"/>
                <a:gd name="T23" fmla="*/ 34 h 103"/>
                <a:gd name="T24" fmla="*/ 26 w 45"/>
                <a:gd name="T25" fmla="*/ 34 h 103"/>
                <a:gd name="T26" fmla="*/ 26 w 45"/>
                <a:gd name="T27" fmla="*/ 78 h 103"/>
                <a:gd name="T28" fmla="*/ 28 w 45"/>
                <a:gd name="T29" fmla="*/ 89 h 103"/>
                <a:gd name="T30" fmla="*/ 37 w 45"/>
                <a:gd name="T31" fmla="*/ 93 h 103"/>
                <a:gd name="T32" fmla="*/ 45 w 45"/>
                <a:gd name="T33" fmla="*/ 90 h 103"/>
                <a:gd name="T34" fmla="*/ 45 w 45"/>
                <a:gd name="T35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03">
                  <a:moveTo>
                    <a:pt x="45" y="101"/>
                  </a:moveTo>
                  <a:cubicBezTo>
                    <a:pt x="42" y="102"/>
                    <a:pt x="38" y="103"/>
                    <a:pt x="34" y="103"/>
                  </a:cubicBezTo>
                  <a:cubicBezTo>
                    <a:pt x="20" y="103"/>
                    <a:pt x="13" y="96"/>
                    <a:pt x="13" y="8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3"/>
                    <a:pt x="21" y="2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83"/>
                    <a:pt x="27" y="87"/>
                    <a:pt x="28" y="89"/>
                  </a:cubicBezTo>
                  <a:cubicBezTo>
                    <a:pt x="30" y="92"/>
                    <a:pt x="33" y="93"/>
                    <a:pt x="37" y="93"/>
                  </a:cubicBezTo>
                  <a:cubicBezTo>
                    <a:pt x="40" y="93"/>
                    <a:pt x="43" y="92"/>
                    <a:pt x="45" y="90"/>
                  </a:cubicBezTo>
                  <a:lnTo>
                    <a:pt x="45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6075363" y="5803900"/>
              <a:ext cx="50800" cy="369888"/>
            </a:xfrm>
            <a:custGeom>
              <a:avLst/>
              <a:gdLst>
                <a:gd name="T0" fmla="*/ 16 w 16"/>
                <a:gd name="T1" fmla="*/ 8 h 114"/>
                <a:gd name="T2" fmla="*/ 14 w 16"/>
                <a:gd name="T3" fmla="*/ 13 h 114"/>
                <a:gd name="T4" fmla="*/ 8 w 16"/>
                <a:gd name="T5" fmla="*/ 16 h 114"/>
                <a:gd name="T6" fmla="*/ 2 w 16"/>
                <a:gd name="T7" fmla="*/ 13 h 114"/>
                <a:gd name="T8" fmla="*/ 0 w 16"/>
                <a:gd name="T9" fmla="*/ 8 h 114"/>
                <a:gd name="T10" fmla="*/ 2 w 16"/>
                <a:gd name="T11" fmla="*/ 2 h 114"/>
                <a:gd name="T12" fmla="*/ 8 w 16"/>
                <a:gd name="T13" fmla="*/ 0 h 114"/>
                <a:gd name="T14" fmla="*/ 14 w 16"/>
                <a:gd name="T15" fmla="*/ 2 h 114"/>
                <a:gd name="T16" fmla="*/ 16 w 16"/>
                <a:gd name="T17" fmla="*/ 8 h 114"/>
                <a:gd name="T18" fmla="*/ 14 w 16"/>
                <a:gd name="T19" fmla="*/ 114 h 114"/>
                <a:gd name="T20" fmla="*/ 1 w 16"/>
                <a:gd name="T21" fmla="*/ 114 h 114"/>
                <a:gd name="T22" fmla="*/ 1 w 16"/>
                <a:gd name="T23" fmla="*/ 36 h 114"/>
                <a:gd name="T24" fmla="*/ 14 w 16"/>
                <a:gd name="T25" fmla="*/ 36 h 114"/>
                <a:gd name="T26" fmla="*/ 14 w 16"/>
                <a:gd name="T2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4">
                  <a:moveTo>
                    <a:pt x="16" y="8"/>
                  </a:moveTo>
                  <a:cubicBezTo>
                    <a:pt x="16" y="10"/>
                    <a:pt x="15" y="12"/>
                    <a:pt x="14" y="13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0" y="0"/>
                    <a:pt x="12" y="0"/>
                    <a:pt x="14" y="2"/>
                  </a:cubicBezTo>
                  <a:cubicBezTo>
                    <a:pt x="15" y="3"/>
                    <a:pt x="16" y="5"/>
                    <a:pt x="16" y="8"/>
                  </a:cubicBezTo>
                  <a:close/>
                  <a:moveTo>
                    <a:pt x="14" y="114"/>
                  </a:moveTo>
                  <a:cubicBezTo>
                    <a:pt x="1" y="114"/>
                    <a:pt x="1" y="114"/>
                    <a:pt x="1" y="11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4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6178550" y="5915025"/>
              <a:ext cx="246063" cy="261938"/>
            </a:xfrm>
            <a:custGeom>
              <a:avLst/>
              <a:gdLst>
                <a:gd name="T0" fmla="*/ 76 w 76"/>
                <a:gd name="T1" fmla="*/ 40 h 81"/>
                <a:gd name="T2" fmla="*/ 66 w 76"/>
                <a:gd name="T3" fmla="*/ 70 h 81"/>
                <a:gd name="T4" fmla="*/ 38 w 76"/>
                <a:gd name="T5" fmla="*/ 81 h 81"/>
                <a:gd name="T6" fmla="*/ 10 w 76"/>
                <a:gd name="T7" fmla="*/ 70 h 81"/>
                <a:gd name="T8" fmla="*/ 0 w 76"/>
                <a:gd name="T9" fmla="*/ 41 h 81"/>
                <a:gd name="T10" fmla="*/ 11 w 76"/>
                <a:gd name="T11" fmla="*/ 10 h 81"/>
                <a:gd name="T12" fmla="*/ 39 w 76"/>
                <a:gd name="T13" fmla="*/ 0 h 81"/>
                <a:gd name="T14" fmla="*/ 67 w 76"/>
                <a:gd name="T15" fmla="*/ 10 h 81"/>
                <a:gd name="T16" fmla="*/ 76 w 76"/>
                <a:gd name="T17" fmla="*/ 40 h 81"/>
                <a:gd name="T18" fmla="*/ 64 w 76"/>
                <a:gd name="T19" fmla="*/ 41 h 81"/>
                <a:gd name="T20" fmla="*/ 57 w 76"/>
                <a:gd name="T21" fmla="*/ 18 h 81"/>
                <a:gd name="T22" fmla="*/ 39 w 76"/>
                <a:gd name="T23" fmla="*/ 10 h 81"/>
                <a:gd name="T24" fmla="*/ 20 w 76"/>
                <a:gd name="T25" fmla="*/ 18 h 81"/>
                <a:gd name="T26" fmla="*/ 12 w 76"/>
                <a:gd name="T27" fmla="*/ 41 h 81"/>
                <a:gd name="T28" fmla="*/ 20 w 76"/>
                <a:gd name="T29" fmla="*/ 63 h 81"/>
                <a:gd name="T30" fmla="*/ 39 w 76"/>
                <a:gd name="T31" fmla="*/ 71 h 81"/>
                <a:gd name="T32" fmla="*/ 57 w 76"/>
                <a:gd name="T33" fmla="*/ 63 h 81"/>
                <a:gd name="T34" fmla="*/ 64 w 76"/>
                <a:gd name="T3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81">
                  <a:moveTo>
                    <a:pt x="76" y="40"/>
                  </a:moveTo>
                  <a:cubicBezTo>
                    <a:pt x="76" y="53"/>
                    <a:pt x="73" y="63"/>
                    <a:pt x="66" y="70"/>
                  </a:cubicBezTo>
                  <a:cubicBezTo>
                    <a:pt x="59" y="78"/>
                    <a:pt x="49" y="81"/>
                    <a:pt x="38" y="81"/>
                  </a:cubicBezTo>
                  <a:cubicBezTo>
                    <a:pt x="26" y="81"/>
                    <a:pt x="17" y="78"/>
                    <a:pt x="10" y="70"/>
                  </a:cubicBezTo>
                  <a:cubicBezTo>
                    <a:pt x="3" y="63"/>
                    <a:pt x="0" y="53"/>
                    <a:pt x="0" y="41"/>
                  </a:cubicBezTo>
                  <a:cubicBezTo>
                    <a:pt x="0" y="28"/>
                    <a:pt x="3" y="17"/>
                    <a:pt x="11" y="10"/>
                  </a:cubicBezTo>
                  <a:cubicBezTo>
                    <a:pt x="18" y="3"/>
                    <a:pt x="28" y="0"/>
                    <a:pt x="39" y="0"/>
                  </a:cubicBezTo>
                  <a:cubicBezTo>
                    <a:pt x="51" y="0"/>
                    <a:pt x="60" y="3"/>
                    <a:pt x="67" y="10"/>
                  </a:cubicBezTo>
                  <a:cubicBezTo>
                    <a:pt x="73" y="18"/>
                    <a:pt x="76" y="28"/>
                    <a:pt x="76" y="40"/>
                  </a:cubicBezTo>
                  <a:close/>
                  <a:moveTo>
                    <a:pt x="64" y="41"/>
                  </a:moveTo>
                  <a:cubicBezTo>
                    <a:pt x="64" y="31"/>
                    <a:pt x="61" y="23"/>
                    <a:pt x="57" y="18"/>
                  </a:cubicBezTo>
                  <a:cubicBezTo>
                    <a:pt x="53" y="13"/>
                    <a:pt x="46" y="10"/>
                    <a:pt x="39" y="10"/>
                  </a:cubicBezTo>
                  <a:cubicBezTo>
                    <a:pt x="31" y="10"/>
                    <a:pt x="25" y="13"/>
                    <a:pt x="20" y="18"/>
                  </a:cubicBezTo>
                  <a:cubicBezTo>
                    <a:pt x="15" y="23"/>
                    <a:pt x="12" y="31"/>
                    <a:pt x="12" y="41"/>
                  </a:cubicBezTo>
                  <a:cubicBezTo>
                    <a:pt x="12" y="50"/>
                    <a:pt x="15" y="58"/>
                    <a:pt x="20" y="63"/>
                  </a:cubicBezTo>
                  <a:cubicBezTo>
                    <a:pt x="24" y="68"/>
                    <a:pt x="31" y="71"/>
                    <a:pt x="39" y="71"/>
                  </a:cubicBezTo>
                  <a:cubicBezTo>
                    <a:pt x="47" y="71"/>
                    <a:pt x="53" y="68"/>
                    <a:pt x="57" y="63"/>
                  </a:cubicBezTo>
                  <a:cubicBezTo>
                    <a:pt x="62" y="58"/>
                    <a:pt x="64" y="50"/>
                    <a:pt x="6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6483350" y="5915025"/>
              <a:ext cx="211138" cy="258763"/>
            </a:xfrm>
            <a:custGeom>
              <a:avLst/>
              <a:gdLst>
                <a:gd name="T0" fmla="*/ 65 w 65"/>
                <a:gd name="T1" fmla="*/ 80 h 80"/>
                <a:gd name="T2" fmla="*/ 52 w 65"/>
                <a:gd name="T3" fmla="*/ 80 h 80"/>
                <a:gd name="T4" fmla="*/ 52 w 65"/>
                <a:gd name="T5" fmla="*/ 35 h 80"/>
                <a:gd name="T6" fmla="*/ 34 w 65"/>
                <a:gd name="T7" fmla="*/ 10 h 80"/>
                <a:gd name="T8" fmla="*/ 19 w 65"/>
                <a:gd name="T9" fmla="*/ 17 h 80"/>
                <a:gd name="T10" fmla="*/ 13 w 65"/>
                <a:gd name="T11" fmla="*/ 35 h 80"/>
                <a:gd name="T12" fmla="*/ 13 w 65"/>
                <a:gd name="T13" fmla="*/ 80 h 80"/>
                <a:gd name="T14" fmla="*/ 0 w 65"/>
                <a:gd name="T15" fmla="*/ 80 h 80"/>
                <a:gd name="T16" fmla="*/ 0 w 65"/>
                <a:gd name="T17" fmla="*/ 2 h 80"/>
                <a:gd name="T18" fmla="*/ 13 w 65"/>
                <a:gd name="T19" fmla="*/ 2 h 80"/>
                <a:gd name="T20" fmla="*/ 13 w 65"/>
                <a:gd name="T21" fmla="*/ 15 h 80"/>
                <a:gd name="T22" fmla="*/ 13 w 65"/>
                <a:gd name="T23" fmla="*/ 15 h 80"/>
                <a:gd name="T24" fmla="*/ 39 w 65"/>
                <a:gd name="T25" fmla="*/ 0 h 80"/>
                <a:gd name="T26" fmla="*/ 58 w 65"/>
                <a:gd name="T27" fmla="*/ 8 h 80"/>
                <a:gd name="T28" fmla="*/ 65 w 65"/>
                <a:gd name="T29" fmla="*/ 32 h 80"/>
                <a:gd name="T30" fmla="*/ 65 w 65"/>
                <a:gd name="T3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80">
                  <a:moveTo>
                    <a:pt x="6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19"/>
                    <a:pt x="46" y="10"/>
                    <a:pt x="34" y="10"/>
                  </a:cubicBezTo>
                  <a:cubicBezTo>
                    <a:pt x="28" y="10"/>
                    <a:pt x="23" y="13"/>
                    <a:pt x="19" y="17"/>
                  </a:cubicBezTo>
                  <a:cubicBezTo>
                    <a:pt x="15" y="22"/>
                    <a:pt x="13" y="28"/>
                    <a:pt x="13" y="3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9" y="5"/>
                    <a:pt x="27" y="0"/>
                    <a:pt x="39" y="0"/>
                  </a:cubicBezTo>
                  <a:cubicBezTo>
                    <a:pt x="47" y="0"/>
                    <a:pt x="54" y="2"/>
                    <a:pt x="58" y="8"/>
                  </a:cubicBezTo>
                  <a:cubicBezTo>
                    <a:pt x="63" y="14"/>
                    <a:pt x="65" y="22"/>
                    <a:pt x="65" y="32"/>
                  </a:cubicBezTo>
                  <a:lnTo>
                    <a:pt x="65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6750050" y="5915025"/>
              <a:ext cx="155575" cy="261938"/>
            </a:xfrm>
            <a:custGeom>
              <a:avLst/>
              <a:gdLst>
                <a:gd name="T0" fmla="*/ 48 w 48"/>
                <a:gd name="T1" fmla="*/ 59 h 81"/>
                <a:gd name="T2" fmla="*/ 40 w 48"/>
                <a:gd name="T3" fmla="*/ 75 h 81"/>
                <a:gd name="T4" fmla="*/ 19 w 48"/>
                <a:gd name="T5" fmla="*/ 81 h 81"/>
                <a:gd name="T6" fmla="*/ 0 w 48"/>
                <a:gd name="T7" fmla="*/ 77 h 81"/>
                <a:gd name="T8" fmla="*/ 0 w 48"/>
                <a:gd name="T9" fmla="*/ 63 h 81"/>
                <a:gd name="T10" fmla="*/ 20 w 48"/>
                <a:gd name="T11" fmla="*/ 71 h 81"/>
                <a:gd name="T12" fmla="*/ 35 w 48"/>
                <a:gd name="T13" fmla="*/ 60 h 81"/>
                <a:gd name="T14" fmla="*/ 31 w 48"/>
                <a:gd name="T15" fmla="*/ 52 h 81"/>
                <a:gd name="T16" fmla="*/ 19 w 48"/>
                <a:gd name="T17" fmla="*/ 45 h 81"/>
                <a:gd name="T18" fmla="*/ 5 w 48"/>
                <a:gd name="T19" fmla="*/ 36 h 81"/>
                <a:gd name="T20" fmla="*/ 0 w 48"/>
                <a:gd name="T21" fmla="*/ 22 h 81"/>
                <a:gd name="T22" fmla="*/ 7 w 48"/>
                <a:gd name="T23" fmla="*/ 6 h 81"/>
                <a:gd name="T24" fmla="*/ 27 w 48"/>
                <a:gd name="T25" fmla="*/ 0 h 81"/>
                <a:gd name="T26" fmla="*/ 44 w 48"/>
                <a:gd name="T27" fmla="*/ 3 h 81"/>
                <a:gd name="T28" fmla="*/ 44 w 48"/>
                <a:gd name="T29" fmla="*/ 16 h 81"/>
                <a:gd name="T30" fmla="*/ 26 w 48"/>
                <a:gd name="T31" fmla="*/ 10 h 81"/>
                <a:gd name="T32" fmla="*/ 16 w 48"/>
                <a:gd name="T33" fmla="*/ 13 h 81"/>
                <a:gd name="T34" fmla="*/ 13 w 48"/>
                <a:gd name="T35" fmla="*/ 21 h 81"/>
                <a:gd name="T36" fmla="*/ 16 w 48"/>
                <a:gd name="T37" fmla="*/ 29 h 81"/>
                <a:gd name="T38" fmla="*/ 27 w 48"/>
                <a:gd name="T39" fmla="*/ 36 h 81"/>
                <a:gd name="T40" fmla="*/ 42 w 48"/>
                <a:gd name="T41" fmla="*/ 44 h 81"/>
                <a:gd name="T42" fmla="*/ 48 w 48"/>
                <a:gd name="T43" fmla="*/ 5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81">
                  <a:moveTo>
                    <a:pt x="48" y="59"/>
                  </a:moveTo>
                  <a:cubicBezTo>
                    <a:pt x="48" y="65"/>
                    <a:pt x="45" y="70"/>
                    <a:pt x="40" y="75"/>
                  </a:cubicBezTo>
                  <a:cubicBezTo>
                    <a:pt x="35" y="79"/>
                    <a:pt x="28" y="81"/>
                    <a:pt x="19" y="81"/>
                  </a:cubicBezTo>
                  <a:cubicBezTo>
                    <a:pt x="12" y="81"/>
                    <a:pt x="5" y="80"/>
                    <a:pt x="0" y="7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68"/>
                    <a:pt x="12" y="71"/>
                    <a:pt x="20" y="71"/>
                  </a:cubicBezTo>
                  <a:cubicBezTo>
                    <a:pt x="30" y="71"/>
                    <a:pt x="35" y="67"/>
                    <a:pt x="35" y="60"/>
                  </a:cubicBezTo>
                  <a:cubicBezTo>
                    <a:pt x="35" y="57"/>
                    <a:pt x="34" y="54"/>
                    <a:pt x="31" y="52"/>
                  </a:cubicBezTo>
                  <a:cubicBezTo>
                    <a:pt x="29" y="50"/>
                    <a:pt x="25" y="48"/>
                    <a:pt x="19" y="45"/>
                  </a:cubicBezTo>
                  <a:cubicBezTo>
                    <a:pt x="12" y="42"/>
                    <a:pt x="7" y="39"/>
                    <a:pt x="5" y="36"/>
                  </a:cubicBezTo>
                  <a:cubicBezTo>
                    <a:pt x="1" y="33"/>
                    <a:pt x="0" y="28"/>
                    <a:pt x="0" y="22"/>
                  </a:cubicBezTo>
                  <a:cubicBezTo>
                    <a:pt x="0" y="16"/>
                    <a:pt x="2" y="10"/>
                    <a:pt x="7" y="6"/>
                  </a:cubicBezTo>
                  <a:cubicBezTo>
                    <a:pt x="13" y="2"/>
                    <a:pt x="19" y="0"/>
                    <a:pt x="27" y="0"/>
                  </a:cubicBezTo>
                  <a:cubicBezTo>
                    <a:pt x="33" y="0"/>
                    <a:pt x="39" y="1"/>
                    <a:pt x="44" y="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9" y="12"/>
                    <a:pt x="33" y="10"/>
                    <a:pt x="26" y="10"/>
                  </a:cubicBezTo>
                  <a:cubicBezTo>
                    <a:pt x="22" y="10"/>
                    <a:pt x="19" y="11"/>
                    <a:pt x="16" y="13"/>
                  </a:cubicBezTo>
                  <a:cubicBezTo>
                    <a:pt x="14" y="15"/>
                    <a:pt x="13" y="18"/>
                    <a:pt x="13" y="21"/>
                  </a:cubicBezTo>
                  <a:cubicBezTo>
                    <a:pt x="13" y="25"/>
                    <a:pt x="14" y="27"/>
                    <a:pt x="16" y="29"/>
                  </a:cubicBezTo>
                  <a:cubicBezTo>
                    <a:pt x="18" y="31"/>
                    <a:pt x="21" y="33"/>
                    <a:pt x="27" y="36"/>
                  </a:cubicBezTo>
                  <a:cubicBezTo>
                    <a:pt x="34" y="39"/>
                    <a:pt x="39" y="41"/>
                    <a:pt x="42" y="44"/>
                  </a:cubicBezTo>
                  <a:cubicBezTo>
                    <a:pt x="46" y="48"/>
                    <a:pt x="48" y="53"/>
                    <a:pt x="48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12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72B60"/>
          </a:solidFill>
          <a:latin typeface="Segoe UI"/>
          <a:ea typeface="+mj-ea"/>
          <a:cs typeface="Segoe U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72B60"/>
          </a:solidFill>
          <a:latin typeface="Segoe UI"/>
          <a:ea typeface="+mn-ea"/>
          <a:cs typeface="Segoe U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72B60"/>
          </a:solidFill>
          <a:latin typeface="Segoe UI"/>
          <a:ea typeface="+mn-ea"/>
          <a:cs typeface="Segoe UI"/>
        </a:defRPr>
      </a:lvl2pPr>
      <a:lvl3pPr marL="1143000" indent="-228600" algn="l" defTabSz="914400" rtl="0" eaLnBrk="1" latinLnBrk="0" hangingPunct="1">
        <a:spcBef>
          <a:spcPct val="20000"/>
        </a:spcBef>
        <a:buSzPct val="80000"/>
        <a:buFont typeface="Courier New" pitchFamily="49" charset="0"/>
        <a:buChar char="o"/>
        <a:defRPr sz="1600" kern="1200">
          <a:solidFill>
            <a:srgbClr val="072B60"/>
          </a:solidFill>
          <a:latin typeface="Segoe UI"/>
          <a:ea typeface="+mn-ea"/>
          <a:cs typeface="Segoe UI"/>
        </a:defRPr>
      </a:lvl3pPr>
      <a:lvl4pPr marL="1600200" indent="-22860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§"/>
        <a:defRPr sz="1400" kern="1200">
          <a:solidFill>
            <a:srgbClr val="072B60"/>
          </a:solidFill>
          <a:latin typeface="Segoe UI"/>
          <a:ea typeface="+mn-ea"/>
          <a:cs typeface="Segoe U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072B60"/>
          </a:solidFill>
          <a:latin typeface="Segoe UI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548184"/>
              </p:ext>
            </p:extLst>
          </p:nvPr>
        </p:nvGraphicFramePr>
        <p:xfrm>
          <a:off x="457200" y="8382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Verification Form Completion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 Ops PPT Light v5">
  <a:themeElements>
    <a:clrScheme name="Custom 2">
      <a:dk1>
        <a:srgbClr val="072B60"/>
      </a:dk1>
      <a:lt1>
        <a:sysClr val="window" lastClr="FFFFFF"/>
      </a:lt1>
      <a:dk2>
        <a:srgbClr val="072B60"/>
      </a:dk2>
      <a:lt2>
        <a:srgbClr val="EEECE1"/>
      </a:lt2>
      <a:accent1>
        <a:srgbClr val="557EB9"/>
      </a:accent1>
      <a:accent2>
        <a:srgbClr val="EB7C00"/>
      </a:accent2>
      <a:accent3>
        <a:srgbClr val="6BBD46"/>
      </a:accent3>
      <a:accent4>
        <a:srgbClr val="681888"/>
      </a:accent4>
      <a:accent5>
        <a:srgbClr val="FFC211"/>
      </a:accent5>
      <a:accent6>
        <a:srgbClr val="0FA1B8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5BFF350C048F4085B3CB7F2EF65B71" ma:contentTypeVersion="0" ma:contentTypeDescription="Create a new document." ma:contentTypeScope="" ma:versionID="06f2f6ea6c6c3baaa5a1bdbc4deccc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AF7D67-0CE1-4258-BC35-773DFC956C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310DED-4493-40AC-BA00-C7A458374D9D}">
  <ds:schemaRefs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7FBC3-9817-438C-8B9D-228399828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New</Template>
  <TotalTime>5924</TotalTime>
  <Words>81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MS Ops PPT Light v5</vt:lpstr>
      <vt:lpstr>Verification Form Completion Process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Plus Enhancements (FQR)</dc:title>
  <dc:creator>Mary Clare Byrne</dc:creator>
  <cp:lastModifiedBy>Erica</cp:lastModifiedBy>
  <cp:revision>141</cp:revision>
  <cp:lastPrinted>2011-02-22T14:08:39Z</cp:lastPrinted>
  <dcterms:created xsi:type="dcterms:W3CDTF">2010-12-13T10:31:21Z</dcterms:created>
  <dcterms:modified xsi:type="dcterms:W3CDTF">2011-11-02T08:52:41Z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0x010100485BFF350C048F4085B3CB7F2EF65B71</vt:lpwstr>
  </property>
</Properties>
</file>