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22"/>
  </p:notesMasterIdLst>
  <p:handoutMasterIdLst>
    <p:handoutMasterId r:id="rId23"/>
  </p:handoutMasterIdLst>
  <p:sldIdLst>
    <p:sldId id="257" r:id="rId3"/>
    <p:sldId id="280" r:id="rId4"/>
    <p:sldId id="281"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7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FF7C5"/>
    <a:srgbClr val="FFEA69"/>
    <a:srgbClr val="84B084"/>
    <a:srgbClr val="4D8B4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00" autoAdjust="0"/>
    <p:restoredTop sz="94660"/>
  </p:normalViewPr>
  <p:slideViewPr>
    <p:cSldViewPr showGuides="1">
      <p:cViewPr varScale="1">
        <p:scale>
          <a:sx n="86" d="100"/>
          <a:sy n="86" d="100"/>
        </p:scale>
        <p:origin x="-145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1" d="100"/>
          <a:sy n="51" d="100"/>
        </p:scale>
        <p:origin x="-196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17B87D-E033-4C62-9A55-56E4F30BB5D9}" type="datetimeFigureOut">
              <a:rPr lang="en-US" smtClean="0"/>
              <a:t>12/6/2011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6FB6F3-3911-43B7-A1C4-20D26F6E7646}"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86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2979D01-0058-4705-89FE-F07A192E142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14826-AF30-4D7E-95CD-A02B686A62BD}" type="slidenum">
              <a:rPr lang="en-US"/>
              <a:pPr/>
              <a:t>1</a:t>
            </a:fld>
            <a:endParaRPr lang="en-US"/>
          </a:p>
        </p:txBody>
      </p:sp>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D579B-BA09-4F61-80E9-78D6396B1D18}" type="slidenum">
              <a:rPr lang="en-US"/>
              <a:pPr/>
              <a:t>19</a:t>
            </a:fld>
            <a:endParaRPr lang="en-US"/>
          </a:p>
        </p:txBody>
      </p:sp>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a:spLocks noChangeArrowheads="1"/>
          </p:cNvSpPr>
          <p:nvPr/>
        </p:nvSpPr>
        <p:spPr bwMode="ltGray">
          <a:xfrm>
            <a:off x="0" y="0"/>
            <a:ext cx="9144000" cy="6858000"/>
          </a:xfrm>
          <a:prstGeom prst="rect">
            <a:avLst/>
          </a:prstGeom>
          <a:gradFill rotWithShape="1">
            <a:gsLst>
              <a:gs pos="0">
                <a:srgbClr val="D1D3D4"/>
              </a:gs>
              <a:gs pos="100000">
                <a:srgbClr val="EAEBEB"/>
              </a:gs>
            </a:gsLst>
            <a:lin ang="2700000" scaled="1"/>
          </a:gradFill>
          <a:ln w="48000" cmpd="thickThin" algn="ctr">
            <a:noFill/>
            <a:miter lim="800000"/>
            <a:headEnd/>
            <a:tailEnd/>
          </a:ln>
        </p:spPr>
        <p:txBody>
          <a:bodyPr anchor="ctr"/>
          <a:lstStyle/>
          <a:p>
            <a:pPr algn="ctr"/>
            <a:endParaRPr lang="en-US">
              <a:solidFill>
                <a:srgbClr val="FFFFFF"/>
              </a:solidFill>
              <a:latin typeface="Verdana" pitchFamily="34" charset="0"/>
            </a:endParaRPr>
          </a:p>
        </p:txBody>
      </p:sp>
      <p:sp>
        <p:nvSpPr>
          <p:cNvPr id="12" name="Rectangle 11"/>
          <p:cNvSpPr>
            <a:spLocks noChangeArrowheads="1"/>
          </p:cNvSpPr>
          <p:nvPr/>
        </p:nvSpPr>
        <p:spPr bwMode="white">
          <a:xfrm>
            <a:off x="4572000" y="1828800"/>
            <a:ext cx="4572000" cy="3200400"/>
          </a:xfrm>
          <a:prstGeom prst="rect">
            <a:avLst/>
          </a:prstGeom>
          <a:solidFill>
            <a:schemeClr val="accent1"/>
          </a:solidFill>
          <a:ln w="48000" cmpd="thickThin" algn="ctr">
            <a:noFill/>
            <a:miter lim="800000"/>
            <a:headEnd/>
            <a:tailEnd/>
          </a:ln>
        </p:spPr>
        <p:txBody>
          <a:bodyPr anchor="ctr"/>
          <a:lstStyle/>
          <a:p>
            <a:pPr algn="ctr"/>
            <a:endParaRPr lang="en-US">
              <a:solidFill>
                <a:srgbClr val="FFFFFF"/>
              </a:solidFill>
              <a:latin typeface="Verdana" pitchFamily="34" charset="0"/>
            </a:endParaRPr>
          </a:p>
        </p:txBody>
      </p:sp>
      <p:pic>
        <p:nvPicPr>
          <p:cNvPr id="47108" name="Picture 5" descr="C:\Documents and Settings\Andrew Johnson\My Documents\01_Freelance_Design\INTERBRAND\JOHN DEERE\exports\JD_title_logo300.png"/>
          <p:cNvPicPr>
            <a:picLocks noChangeAspect="1" noChangeArrowheads="1"/>
          </p:cNvPicPr>
          <p:nvPr/>
        </p:nvPicPr>
        <p:blipFill>
          <a:blip r:embed="rId2" cstate="print"/>
          <a:srcRect/>
          <a:stretch>
            <a:fillRect/>
          </a:stretch>
        </p:blipFill>
        <p:spPr bwMode="gray">
          <a:xfrm>
            <a:off x="5911850" y="5672138"/>
            <a:ext cx="2895600" cy="554037"/>
          </a:xfrm>
          <a:prstGeom prst="rect">
            <a:avLst/>
          </a:prstGeom>
          <a:noFill/>
          <a:ln w="9525">
            <a:noFill/>
            <a:miter lim="800000"/>
            <a:headEnd/>
            <a:tailEnd/>
          </a:ln>
        </p:spPr>
      </p:pic>
      <p:pic>
        <p:nvPicPr>
          <p:cNvPr id="47109" name="Picture 4" descr="C:\Documents and Settings\Andrew Johnson\My Documents\01_Freelance_Design\INTERBRAND\JOHN DEERE\exports\JD_title_image150.bmp"/>
          <p:cNvPicPr>
            <a:picLocks noChangeAspect="1" noChangeArrowheads="1"/>
          </p:cNvPicPr>
          <p:nvPr/>
        </p:nvPicPr>
        <p:blipFill>
          <a:blip r:embed="rId3" cstate="print"/>
          <a:srcRect/>
          <a:stretch>
            <a:fillRect/>
          </a:stretch>
        </p:blipFill>
        <p:spPr bwMode="auto">
          <a:xfrm>
            <a:off x="0" y="1828800"/>
            <a:ext cx="4573588" cy="3200400"/>
          </a:xfrm>
          <a:prstGeom prst="rect">
            <a:avLst/>
          </a:prstGeom>
          <a:noFill/>
          <a:ln w="9525">
            <a:noFill/>
            <a:miter lim="800000"/>
            <a:headEnd/>
            <a:tailEnd/>
          </a:ln>
        </p:spPr>
      </p:pic>
      <p:sp>
        <p:nvSpPr>
          <p:cNvPr id="47110" name="Rectangle 2"/>
          <p:cNvSpPr>
            <a:spLocks noGrp="1" noChangeArrowheads="1"/>
          </p:cNvSpPr>
          <p:nvPr>
            <p:ph type="ctrTitle"/>
          </p:nvPr>
        </p:nvSpPr>
        <p:spPr>
          <a:xfrm>
            <a:off x="4762500" y="2001838"/>
            <a:ext cx="4235450" cy="2262187"/>
          </a:xfrm>
        </p:spPr>
        <p:txBody>
          <a:bodyPr/>
          <a:lstStyle>
            <a:lvl1pPr>
              <a:lnSpc>
                <a:spcPct val="90000"/>
              </a:lnSpc>
              <a:defRPr sz="3200">
                <a:solidFill>
                  <a:schemeClr val="bg1"/>
                </a:solidFill>
              </a:defRPr>
            </a:lvl1pPr>
          </a:lstStyle>
          <a:p>
            <a:r>
              <a:rPr lang="en-US" smtClean="0"/>
              <a:t>Click to edit Master title style</a:t>
            </a:r>
            <a:endParaRPr lang="en-US"/>
          </a:p>
        </p:txBody>
      </p:sp>
      <p:sp>
        <p:nvSpPr>
          <p:cNvPr id="47111" name="Rectangle 3"/>
          <p:cNvSpPr>
            <a:spLocks noGrp="1" noChangeArrowheads="1"/>
          </p:cNvSpPr>
          <p:nvPr>
            <p:ph type="subTitle" idx="1"/>
          </p:nvPr>
        </p:nvSpPr>
        <p:spPr>
          <a:xfrm>
            <a:off x="4757738" y="4297363"/>
            <a:ext cx="4235450" cy="731837"/>
          </a:xfrm>
        </p:spPr>
        <p:txBody>
          <a:bodyPr/>
          <a:lstStyle>
            <a:lvl1pPr>
              <a:lnSpc>
                <a:spcPct val="97000"/>
              </a:lnSpc>
              <a:spcBef>
                <a:spcPct val="0"/>
              </a:spcBef>
              <a:defRPr sz="1800">
                <a:solidFill>
                  <a:schemeClr val="accent2"/>
                </a:solidFill>
              </a:defRPr>
            </a:lvl1pPr>
          </a:lstStyle>
          <a:p>
            <a:r>
              <a:rPr lang="en-US" smtClean="0"/>
              <a:t>Click to edit Master subtitle style</a:t>
            </a:r>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Insert Title with Insert&gt;Header &amp; Footer  |  Month Day, YEAR</a:t>
            </a:r>
          </a:p>
        </p:txBody>
      </p:sp>
      <p:sp>
        <p:nvSpPr>
          <p:cNvPr id="5" name="Slide Number Placeholder 4"/>
          <p:cNvSpPr>
            <a:spLocks noGrp="1"/>
          </p:cNvSpPr>
          <p:nvPr>
            <p:ph type="sldNum" sz="quarter" idx="11"/>
          </p:nvPr>
        </p:nvSpPr>
        <p:spPr/>
        <p:txBody>
          <a:bodyPr/>
          <a:lstStyle>
            <a:lvl1pPr>
              <a:defRPr/>
            </a:lvl1pPr>
          </a:lstStyle>
          <a:p>
            <a:fld id="{B26CE289-7E75-4903-A1F4-C2D57E1B7D6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3" y="266700"/>
            <a:ext cx="2122487" cy="5676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4488" y="266700"/>
            <a:ext cx="6219825"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Insert Title with Insert&gt;Header &amp; Footer  |  Month Day, YEAR</a:t>
            </a:r>
          </a:p>
        </p:txBody>
      </p:sp>
      <p:sp>
        <p:nvSpPr>
          <p:cNvPr id="5" name="Slide Number Placeholder 4"/>
          <p:cNvSpPr>
            <a:spLocks noGrp="1"/>
          </p:cNvSpPr>
          <p:nvPr>
            <p:ph type="sldNum" sz="quarter" idx="11"/>
          </p:nvPr>
        </p:nvSpPr>
        <p:spPr/>
        <p:txBody>
          <a:bodyPr/>
          <a:lstStyle>
            <a:lvl1pPr>
              <a:defRPr/>
            </a:lvl1pPr>
          </a:lstStyle>
          <a:p>
            <a:fld id="{9728EB29-CBA8-4CD8-ADC1-3DB4AE140FB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44488" y="266700"/>
            <a:ext cx="8494712" cy="649288"/>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50838" y="1273175"/>
            <a:ext cx="8488362" cy="4670425"/>
          </a:xfrm>
        </p:spPr>
        <p:txBody>
          <a:bodyPr/>
          <a:lstStyle/>
          <a:p>
            <a:r>
              <a:rPr lang="en-US" smtClean="0"/>
              <a:t>Click icon to add chart</a:t>
            </a:r>
            <a:endParaRPr lang="en-US"/>
          </a:p>
        </p:txBody>
      </p:sp>
      <p:sp>
        <p:nvSpPr>
          <p:cNvPr id="4" name="Footer Placeholder 3"/>
          <p:cNvSpPr>
            <a:spLocks noGrp="1"/>
          </p:cNvSpPr>
          <p:nvPr>
            <p:ph type="ftr" sz="quarter" idx="10"/>
          </p:nvPr>
        </p:nvSpPr>
        <p:spPr>
          <a:xfrm>
            <a:off x="658813" y="6453188"/>
            <a:ext cx="5437187" cy="231775"/>
          </a:xfrm>
        </p:spPr>
        <p:txBody>
          <a:bodyPr/>
          <a:lstStyle>
            <a:lvl1pPr>
              <a:defRPr/>
            </a:lvl1pPr>
          </a:lstStyle>
          <a:p>
            <a:r>
              <a:rPr lang="en-US"/>
              <a:t>Insert Title with Insert&gt;Header &amp; Footer  |  Month Day, YEAR</a:t>
            </a:r>
          </a:p>
        </p:txBody>
      </p:sp>
      <p:sp>
        <p:nvSpPr>
          <p:cNvPr id="5" name="Slide Number Placeholder 4"/>
          <p:cNvSpPr>
            <a:spLocks noGrp="1"/>
          </p:cNvSpPr>
          <p:nvPr>
            <p:ph type="sldNum" sz="quarter" idx="11"/>
          </p:nvPr>
        </p:nvSpPr>
        <p:spPr>
          <a:xfrm>
            <a:off x="347663" y="6453188"/>
            <a:ext cx="192087" cy="231775"/>
          </a:xfrm>
        </p:spPr>
        <p:txBody>
          <a:bodyPr/>
          <a:lstStyle>
            <a:lvl1pPr>
              <a:defRPr/>
            </a:lvl1pPr>
          </a:lstStyle>
          <a:p>
            <a:fld id="{C0DCC26F-5613-446E-9FD6-2B821788AA4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ctrTitle" sz="quarter"/>
          </p:nvPr>
        </p:nvSpPr>
        <p:spPr bwMode="auto">
          <a:xfrm>
            <a:off x="349250" y="1306513"/>
            <a:ext cx="8447088" cy="1360487"/>
          </a:xfrm>
          <a:prstGeom prst="rect">
            <a:avLst/>
          </a:prstGeom>
          <a:noFill/>
          <a:ln>
            <a:miter lim="800000"/>
            <a:headEnd/>
            <a:tailEnd/>
          </a:ln>
        </p:spPr>
        <p:txBody>
          <a:bodyPr vert="horz" wrap="square" lIns="0" tIns="0" rIns="0" bIns="0" numCol="1" anchor="b" anchorCtr="0" compatLnSpc="1">
            <a:prstTxWarp prst="textNoShape">
              <a:avLst/>
            </a:prstTxWarp>
          </a:bodyPr>
          <a:lstStyle>
            <a:lvl1pPr algn="l">
              <a:lnSpc>
                <a:spcPct val="88000"/>
              </a:lnSpc>
              <a:defRPr sz="3400" b="1">
                <a:solidFill>
                  <a:schemeClr val="bg1"/>
                </a:solidFill>
              </a:defRPr>
            </a:lvl1pPr>
          </a:lstStyle>
          <a:p>
            <a:r>
              <a:rPr lang="en-US"/>
              <a:t>Click to edit Master title style</a:t>
            </a:r>
          </a:p>
        </p:txBody>
      </p:sp>
      <p:sp>
        <p:nvSpPr>
          <p:cNvPr id="49155" name="Rectangle 3"/>
          <p:cNvSpPr>
            <a:spLocks noGrp="1" noChangeArrowheads="1"/>
          </p:cNvSpPr>
          <p:nvPr>
            <p:ph type="subTitle" sz="quarter" idx="1"/>
          </p:nvPr>
        </p:nvSpPr>
        <p:spPr bwMode="auto">
          <a:xfrm>
            <a:off x="349250" y="2667000"/>
            <a:ext cx="8447088" cy="3429000"/>
          </a:xfrm>
          <a:prstGeom prst="rect">
            <a:avLst/>
          </a:prstGeom>
          <a:noFill/>
          <a:ln>
            <a:miter lim="800000"/>
            <a:headEnd/>
            <a:tailEnd/>
          </a:ln>
        </p:spPr>
        <p:txBody>
          <a:bodyPr vert="horz" wrap="square" lIns="0" tIns="0" rIns="0" bIns="0" numCol="1" anchor="t" anchorCtr="0" compatLnSpc="1">
            <a:prstTxWarp prst="textNoShape">
              <a:avLst/>
            </a:prstTxWarp>
          </a:bodyPr>
          <a:lstStyle>
            <a:lvl1pPr marL="0" indent="0">
              <a:spcBef>
                <a:spcPct val="0"/>
              </a:spcBef>
              <a:buFont typeface="Verdana" pitchFamily="34" charset="0"/>
              <a:buNone/>
              <a:defRPr sz="3000" b="1">
                <a:solidFill>
                  <a:schemeClr val="accent2"/>
                </a:solidFill>
              </a:defRPr>
            </a:lvl1pPr>
          </a:lstStyle>
          <a:p>
            <a:r>
              <a:rPr lang="en-US"/>
              <a:t>Click to edit Master subtitle style</a:t>
            </a: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Insert Title with Insert&gt;Header &amp; Footer  |  Month Day, YEAR</a:t>
            </a:r>
          </a:p>
        </p:txBody>
      </p:sp>
      <p:sp>
        <p:nvSpPr>
          <p:cNvPr id="5" name="Slide Number Placeholder 4"/>
          <p:cNvSpPr>
            <a:spLocks noGrp="1"/>
          </p:cNvSpPr>
          <p:nvPr>
            <p:ph type="sldNum" sz="quarter" idx="11"/>
          </p:nvPr>
        </p:nvSpPr>
        <p:spPr/>
        <p:txBody>
          <a:bodyPr/>
          <a:lstStyle>
            <a:lvl1pPr>
              <a:defRPr/>
            </a:lvl1pPr>
          </a:lstStyle>
          <a:p>
            <a:fld id="{1CECFBFB-B4E4-47F2-8A23-E9FE36C68E4E}"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Insert Title with Insert&gt;Header &amp; Footer  |  Month Day, YEAR</a:t>
            </a:r>
          </a:p>
        </p:txBody>
      </p:sp>
      <p:sp>
        <p:nvSpPr>
          <p:cNvPr id="5" name="Slide Number Placeholder 4"/>
          <p:cNvSpPr>
            <a:spLocks noGrp="1"/>
          </p:cNvSpPr>
          <p:nvPr>
            <p:ph type="sldNum" sz="quarter" idx="11"/>
          </p:nvPr>
        </p:nvSpPr>
        <p:spPr/>
        <p:txBody>
          <a:bodyPr/>
          <a:lstStyle>
            <a:lvl1pPr>
              <a:defRPr/>
            </a:lvl1pPr>
          </a:lstStyle>
          <a:p>
            <a:fld id="{445C54E2-35B6-40B4-9A43-8B3614F2653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1273175"/>
            <a:ext cx="4167187" cy="467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0425" y="1273175"/>
            <a:ext cx="4168775" cy="467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Insert Title with Insert&gt;Header &amp; Footer  |  Month Day, YEAR</a:t>
            </a:r>
          </a:p>
        </p:txBody>
      </p:sp>
      <p:sp>
        <p:nvSpPr>
          <p:cNvPr id="6" name="Slide Number Placeholder 5"/>
          <p:cNvSpPr>
            <a:spLocks noGrp="1"/>
          </p:cNvSpPr>
          <p:nvPr>
            <p:ph type="sldNum" sz="quarter" idx="11"/>
          </p:nvPr>
        </p:nvSpPr>
        <p:spPr/>
        <p:txBody>
          <a:bodyPr/>
          <a:lstStyle>
            <a:lvl1pPr>
              <a:defRPr/>
            </a:lvl1pPr>
          </a:lstStyle>
          <a:p>
            <a:fld id="{5B1DB7C9-3D61-4B23-83C4-B0D382C02E6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Insert Title with Insert&gt;Header &amp; Footer  |  Month Day, YEAR</a:t>
            </a:r>
          </a:p>
        </p:txBody>
      </p:sp>
      <p:sp>
        <p:nvSpPr>
          <p:cNvPr id="8" name="Slide Number Placeholder 7"/>
          <p:cNvSpPr>
            <a:spLocks noGrp="1"/>
          </p:cNvSpPr>
          <p:nvPr>
            <p:ph type="sldNum" sz="quarter" idx="11"/>
          </p:nvPr>
        </p:nvSpPr>
        <p:spPr/>
        <p:txBody>
          <a:bodyPr/>
          <a:lstStyle>
            <a:lvl1pPr>
              <a:defRPr/>
            </a:lvl1pPr>
          </a:lstStyle>
          <a:p>
            <a:fld id="{467281DF-DD57-48F9-9057-F69CE54FEC6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Insert Title with Insert&gt;Header &amp; Footer  |  Month Day, YEAR</a:t>
            </a:r>
          </a:p>
        </p:txBody>
      </p:sp>
      <p:sp>
        <p:nvSpPr>
          <p:cNvPr id="4" name="Slide Number Placeholder 3"/>
          <p:cNvSpPr>
            <a:spLocks noGrp="1"/>
          </p:cNvSpPr>
          <p:nvPr>
            <p:ph type="sldNum" sz="quarter" idx="11"/>
          </p:nvPr>
        </p:nvSpPr>
        <p:spPr/>
        <p:txBody>
          <a:bodyPr/>
          <a:lstStyle>
            <a:lvl1pPr>
              <a:defRPr/>
            </a:lvl1pPr>
          </a:lstStyle>
          <a:p>
            <a:fld id="{42ADF638-1AEF-4AD6-B294-3AF2ECB229B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Insert Title with Insert&gt;Header &amp; Footer  |  Month Day, YEAR</a:t>
            </a:r>
          </a:p>
        </p:txBody>
      </p:sp>
      <p:sp>
        <p:nvSpPr>
          <p:cNvPr id="3" name="Slide Number Placeholder 2"/>
          <p:cNvSpPr>
            <a:spLocks noGrp="1"/>
          </p:cNvSpPr>
          <p:nvPr>
            <p:ph type="sldNum" sz="quarter" idx="11"/>
          </p:nvPr>
        </p:nvSpPr>
        <p:spPr/>
        <p:txBody>
          <a:bodyPr/>
          <a:lstStyle>
            <a:lvl1pPr>
              <a:defRPr/>
            </a:lvl1pPr>
          </a:lstStyle>
          <a:p>
            <a:fld id="{159289D8-12A9-47EF-8C37-7FE94D688A5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Insert Title with Insert&gt;Header &amp; Footer  |  Month Day, YEAR</a:t>
            </a:r>
          </a:p>
        </p:txBody>
      </p:sp>
      <p:sp>
        <p:nvSpPr>
          <p:cNvPr id="6" name="Slide Number Placeholder 5"/>
          <p:cNvSpPr>
            <a:spLocks noGrp="1"/>
          </p:cNvSpPr>
          <p:nvPr>
            <p:ph type="sldNum" sz="quarter" idx="11"/>
          </p:nvPr>
        </p:nvSpPr>
        <p:spPr/>
        <p:txBody>
          <a:bodyPr/>
          <a:lstStyle>
            <a:lvl1pPr>
              <a:defRPr/>
            </a:lvl1pPr>
          </a:lstStyle>
          <a:p>
            <a:fld id="{54E227C9-9256-4A4F-9D3E-6B4A3FD0D83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Insert Title with Insert&gt;Header &amp; Footer  |  Month Day, YEAR</a:t>
            </a:r>
          </a:p>
        </p:txBody>
      </p:sp>
      <p:sp>
        <p:nvSpPr>
          <p:cNvPr id="6" name="Slide Number Placeholder 5"/>
          <p:cNvSpPr>
            <a:spLocks noGrp="1"/>
          </p:cNvSpPr>
          <p:nvPr>
            <p:ph type="sldNum" sz="quarter" idx="11"/>
          </p:nvPr>
        </p:nvSpPr>
        <p:spPr/>
        <p:txBody>
          <a:bodyPr/>
          <a:lstStyle>
            <a:lvl1pPr>
              <a:defRPr/>
            </a:lvl1pPr>
          </a:lstStyle>
          <a:p>
            <a:fld id="{EA5E7314-D335-45B2-B045-218EBAAE65D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5"/>
          <p:cNvSpPr>
            <a:spLocks noGrp="1" noChangeArrowheads="1"/>
          </p:cNvSpPr>
          <p:nvPr>
            <p:ph type="ftr" sz="quarter" idx="3"/>
          </p:nvPr>
        </p:nvSpPr>
        <p:spPr bwMode="auto">
          <a:xfrm>
            <a:off x="658813" y="6453188"/>
            <a:ext cx="5437187"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800">
                <a:solidFill>
                  <a:srgbClr val="666666"/>
                </a:solidFill>
                <a:latin typeface="+mn-lt"/>
              </a:defRPr>
            </a:lvl1pPr>
          </a:lstStyle>
          <a:p>
            <a:r>
              <a:rPr lang="en-US"/>
              <a:t>Inserir Título com Inserir&gt; Cabeçalho e Rodapé  |  Dia, Mês, ANO</a:t>
            </a:r>
          </a:p>
        </p:txBody>
      </p:sp>
      <p:sp>
        <p:nvSpPr>
          <p:cNvPr id="46083" name="Rectangle 2"/>
          <p:cNvSpPr>
            <a:spLocks noGrp="1" noChangeArrowheads="1"/>
          </p:cNvSpPr>
          <p:nvPr>
            <p:ph type="title"/>
          </p:nvPr>
        </p:nvSpPr>
        <p:spPr bwMode="auto">
          <a:xfrm>
            <a:off x="344488" y="266700"/>
            <a:ext cx="8494712" cy="649288"/>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Clique para editar o estilo do título do Slide Mestre</a:t>
            </a:r>
            <a:endParaRPr lang="en-US" smtClean="0"/>
          </a:p>
        </p:txBody>
      </p:sp>
      <p:sp>
        <p:nvSpPr>
          <p:cNvPr id="46084" name="Rectangle 3"/>
          <p:cNvSpPr>
            <a:spLocks noGrp="1" noChangeArrowheads="1"/>
          </p:cNvSpPr>
          <p:nvPr>
            <p:ph type="body" idx="1"/>
          </p:nvPr>
        </p:nvSpPr>
        <p:spPr bwMode="auto">
          <a:xfrm>
            <a:off x="350838" y="1273175"/>
            <a:ext cx="8488362" cy="4670425"/>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Clique para editar os estilos do texto do Slide Mestre</a:t>
            </a:r>
          </a:p>
          <a:p>
            <a:pPr lvl="1"/>
            <a:r>
              <a:rPr lang="en-US" smtClean="0"/>
              <a:t>Segundo nível</a:t>
            </a:r>
          </a:p>
          <a:p>
            <a:pPr lvl="2"/>
            <a:r>
              <a:rPr lang="en-US" smtClean="0"/>
              <a:t>Terceiro nível</a:t>
            </a:r>
          </a:p>
          <a:p>
            <a:pPr lvl="3"/>
            <a:r>
              <a:rPr lang="en-US" smtClean="0"/>
              <a:t>Quarto nível</a:t>
            </a:r>
          </a:p>
          <a:p>
            <a:pPr lvl="4"/>
            <a:r>
              <a:rPr lang="en-US" smtClean="0"/>
              <a:t>Quinto nível</a:t>
            </a:r>
            <a:endParaRPr lang="en-US" smtClean="0"/>
          </a:p>
        </p:txBody>
      </p:sp>
      <p:sp>
        <p:nvSpPr>
          <p:cNvPr id="1030" name="Rectangle 6"/>
          <p:cNvSpPr>
            <a:spLocks noGrp="1" noChangeArrowheads="1"/>
          </p:cNvSpPr>
          <p:nvPr>
            <p:ph type="sldNum" sz="quarter" idx="4"/>
          </p:nvPr>
        </p:nvSpPr>
        <p:spPr bwMode="auto">
          <a:xfrm>
            <a:off x="347663" y="6453188"/>
            <a:ext cx="192087"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800">
                <a:solidFill>
                  <a:srgbClr val="666666"/>
                </a:solidFill>
                <a:latin typeface="+mn-lt"/>
              </a:defRPr>
            </a:lvl1pPr>
          </a:lstStyle>
          <a:p>
            <a:fld id="{F6E9B682-27FD-46B7-964D-A204C9208757}" type="slidenum">
              <a:rPr lang="en-US"/>
              <a:pPr/>
              <a:t>‹#›</a:t>
            </a:fld>
            <a:endParaRPr lang="en-US"/>
          </a:p>
        </p:txBody>
      </p:sp>
      <p:sp>
        <p:nvSpPr>
          <p:cNvPr id="9" name="TextBox 8"/>
          <p:cNvSpPr txBox="1"/>
          <p:nvPr/>
        </p:nvSpPr>
        <p:spPr>
          <a:xfrm>
            <a:off x="552450" y="6453188"/>
            <a:ext cx="76200" cy="214312"/>
          </a:xfrm>
          <a:prstGeom prst="rect">
            <a:avLst/>
          </a:prstGeom>
          <a:noFill/>
        </p:spPr>
        <p:txBody>
          <a:bodyPr lIns="0" rIns="0">
            <a:spAutoFit/>
          </a:bodyPr>
          <a:lstStyle/>
          <a:p>
            <a:r>
              <a:rPr lang="en-US" sz="800">
                <a:solidFill>
                  <a:srgbClr val="666666"/>
                </a:solidFill>
                <a:latin typeface="Verdana" pitchFamily="34" charset="0"/>
              </a:rPr>
              <a:t>|</a:t>
            </a:r>
          </a:p>
        </p:txBody>
      </p:sp>
      <p:pic>
        <p:nvPicPr>
          <p:cNvPr id="46090" name="Picture 3" descr="C:\Documents and Settings\Andrew Johnson\My Documents\01_Freelance_Design\INTERBRAND\JOHN DEERE\exports\JD_slide_bars300idx.bmp"/>
          <p:cNvPicPr>
            <a:picLocks noChangeAspect="1" noChangeArrowheads="1"/>
          </p:cNvPicPr>
          <p:nvPr/>
        </p:nvPicPr>
        <p:blipFill>
          <a:blip r:embed="rId14" cstate="print"/>
          <a:srcRect/>
          <a:stretch>
            <a:fillRect/>
          </a:stretch>
        </p:blipFill>
        <p:spPr bwMode="auto">
          <a:xfrm>
            <a:off x="0" y="6073775"/>
            <a:ext cx="9144000" cy="142875"/>
          </a:xfrm>
          <a:prstGeom prst="rect">
            <a:avLst/>
          </a:prstGeom>
          <a:noFill/>
          <a:ln w="9525">
            <a:noFill/>
            <a:miter lim="800000"/>
            <a:headEnd/>
            <a:tailEnd/>
          </a:ln>
        </p:spPr>
      </p:pic>
      <p:pic>
        <p:nvPicPr>
          <p:cNvPr id="46092" name="Picture 12" descr="JD_2in_RGB_web_logo_"/>
          <p:cNvPicPr>
            <a:picLocks noChangeAspect="1" noChangeArrowheads="1"/>
          </p:cNvPicPr>
          <p:nvPr/>
        </p:nvPicPr>
        <p:blipFill>
          <a:blip r:embed="rId15" cstate="print"/>
          <a:srcRect/>
          <a:stretch>
            <a:fillRect/>
          </a:stretch>
        </p:blipFill>
        <p:spPr bwMode="auto">
          <a:xfrm>
            <a:off x="6946900" y="6337300"/>
            <a:ext cx="1943100" cy="382588"/>
          </a:xfrm>
          <a:prstGeom prst="rect">
            <a:avLst/>
          </a:prstGeom>
          <a:noFill/>
        </p:spPr>
      </p:pic>
    </p:spTree>
  </p:cSld>
  <p:clrMap bg1="lt1" tx1="dk1" bg2="lt2" tx2="dk2" accent1="accent1" accent2="accent2" accent3="accent3" accent4="accent4" accent5="accent5" accent6="accent6" hlink="hlink" folHlink="folHlink"/>
  <p:sldLayoutIdLst>
    <p:sldLayoutId id="2147483654"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77" r:id="rId12"/>
  </p:sldLayoutIdLst>
  <p:hf hdr="0" dt="0"/>
  <p:txStyles>
    <p:titleStyle>
      <a:lvl1pPr algn="l" rtl="0" eaLnBrk="1" fontAlgn="base" hangingPunct="1">
        <a:lnSpc>
          <a:spcPts val="2600"/>
        </a:lnSpc>
        <a:spcBef>
          <a:spcPct val="0"/>
        </a:spcBef>
        <a:spcAft>
          <a:spcPct val="0"/>
        </a:spcAft>
        <a:defRPr sz="2400" b="1">
          <a:solidFill>
            <a:schemeClr val="tx2"/>
          </a:solidFill>
          <a:latin typeface="+mj-lt"/>
          <a:ea typeface="+mj-ea"/>
          <a:cs typeface="+mj-cs"/>
        </a:defRPr>
      </a:lvl1pPr>
      <a:lvl2pPr algn="l" rtl="0" eaLnBrk="1" fontAlgn="base" hangingPunct="1">
        <a:lnSpc>
          <a:spcPts val="2600"/>
        </a:lnSpc>
        <a:spcBef>
          <a:spcPct val="0"/>
        </a:spcBef>
        <a:spcAft>
          <a:spcPct val="0"/>
        </a:spcAft>
        <a:defRPr sz="2400" b="1">
          <a:solidFill>
            <a:schemeClr val="tx2"/>
          </a:solidFill>
          <a:latin typeface="Verdana" pitchFamily="34" charset="0"/>
        </a:defRPr>
      </a:lvl2pPr>
      <a:lvl3pPr algn="l" rtl="0" eaLnBrk="1" fontAlgn="base" hangingPunct="1">
        <a:lnSpc>
          <a:spcPts val="2600"/>
        </a:lnSpc>
        <a:spcBef>
          <a:spcPct val="0"/>
        </a:spcBef>
        <a:spcAft>
          <a:spcPct val="0"/>
        </a:spcAft>
        <a:defRPr sz="2400" b="1">
          <a:solidFill>
            <a:schemeClr val="tx2"/>
          </a:solidFill>
          <a:latin typeface="Verdana" pitchFamily="34" charset="0"/>
        </a:defRPr>
      </a:lvl3pPr>
      <a:lvl4pPr algn="l" rtl="0" eaLnBrk="1" fontAlgn="base" hangingPunct="1">
        <a:lnSpc>
          <a:spcPts val="2600"/>
        </a:lnSpc>
        <a:spcBef>
          <a:spcPct val="0"/>
        </a:spcBef>
        <a:spcAft>
          <a:spcPct val="0"/>
        </a:spcAft>
        <a:defRPr sz="2400" b="1">
          <a:solidFill>
            <a:schemeClr val="tx2"/>
          </a:solidFill>
          <a:latin typeface="Verdana" pitchFamily="34" charset="0"/>
        </a:defRPr>
      </a:lvl4pPr>
      <a:lvl5pPr algn="l" rtl="0" eaLnBrk="1" fontAlgn="base" hangingPunct="1">
        <a:lnSpc>
          <a:spcPts val="2600"/>
        </a:lnSpc>
        <a:spcBef>
          <a:spcPct val="0"/>
        </a:spcBef>
        <a:spcAft>
          <a:spcPct val="0"/>
        </a:spcAft>
        <a:defRPr sz="2400" b="1">
          <a:solidFill>
            <a:schemeClr val="tx2"/>
          </a:solidFill>
          <a:latin typeface="Verdana" pitchFamily="34" charset="0"/>
        </a:defRPr>
      </a:lvl5pPr>
      <a:lvl6pPr marL="457200" algn="l" rtl="0" eaLnBrk="1" fontAlgn="base" hangingPunct="1">
        <a:lnSpc>
          <a:spcPts val="2600"/>
        </a:lnSpc>
        <a:spcBef>
          <a:spcPct val="0"/>
        </a:spcBef>
        <a:spcAft>
          <a:spcPct val="0"/>
        </a:spcAft>
        <a:defRPr sz="2400" b="1">
          <a:solidFill>
            <a:schemeClr val="tx2"/>
          </a:solidFill>
          <a:latin typeface="Verdana" pitchFamily="34" charset="0"/>
        </a:defRPr>
      </a:lvl6pPr>
      <a:lvl7pPr marL="914400" algn="l" rtl="0" eaLnBrk="1" fontAlgn="base" hangingPunct="1">
        <a:lnSpc>
          <a:spcPts val="2600"/>
        </a:lnSpc>
        <a:spcBef>
          <a:spcPct val="0"/>
        </a:spcBef>
        <a:spcAft>
          <a:spcPct val="0"/>
        </a:spcAft>
        <a:defRPr sz="2400" b="1">
          <a:solidFill>
            <a:schemeClr val="tx2"/>
          </a:solidFill>
          <a:latin typeface="Verdana" pitchFamily="34" charset="0"/>
        </a:defRPr>
      </a:lvl7pPr>
      <a:lvl8pPr marL="1371600" algn="l" rtl="0" eaLnBrk="1" fontAlgn="base" hangingPunct="1">
        <a:lnSpc>
          <a:spcPts val="2600"/>
        </a:lnSpc>
        <a:spcBef>
          <a:spcPct val="0"/>
        </a:spcBef>
        <a:spcAft>
          <a:spcPct val="0"/>
        </a:spcAft>
        <a:defRPr sz="2400" b="1">
          <a:solidFill>
            <a:schemeClr val="tx2"/>
          </a:solidFill>
          <a:latin typeface="Verdana" pitchFamily="34" charset="0"/>
        </a:defRPr>
      </a:lvl8pPr>
      <a:lvl9pPr marL="1828800" algn="l" rtl="0" eaLnBrk="1" fontAlgn="base" hangingPunct="1">
        <a:lnSpc>
          <a:spcPts val="2600"/>
        </a:lnSpc>
        <a:spcBef>
          <a:spcPct val="0"/>
        </a:spcBef>
        <a:spcAft>
          <a:spcPct val="0"/>
        </a:spcAft>
        <a:defRPr sz="2400" b="1">
          <a:solidFill>
            <a:schemeClr val="tx2"/>
          </a:solidFill>
          <a:latin typeface="Verdana" pitchFamily="34" charset="0"/>
        </a:defRPr>
      </a:lvl9pPr>
    </p:titleStyle>
    <p:bodyStyle>
      <a:lvl1pPr algn="l" rtl="0" eaLnBrk="1" fontAlgn="base" hangingPunct="1">
        <a:spcBef>
          <a:spcPct val="20000"/>
        </a:spcBef>
        <a:spcAft>
          <a:spcPct val="10000"/>
        </a:spcAft>
        <a:buSzPct val="85000"/>
        <a:defRPr sz="2000">
          <a:solidFill>
            <a:schemeClr val="tx1"/>
          </a:solidFill>
          <a:latin typeface="+mn-lt"/>
          <a:ea typeface="+mn-ea"/>
          <a:cs typeface="+mn-cs"/>
        </a:defRPr>
      </a:lvl1pPr>
      <a:lvl2pPr marL="341313" indent="-227013" algn="l" rtl="0" eaLnBrk="1" fontAlgn="base" hangingPunct="1">
        <a:spcBef>
          <a:spcPct val="10000"/>
        </a:spcBef>
        <a:spcAft>
          <a:spcPct val="20000"/>
        </a:spcAft>
        <a:buChar char="•"/>
        <a:defRPr sz="2000">
          <a:solidFill>
            <a:schemeClr val="tx1"/>
          </a:solidFill>
          <a:latin typeface="+mn-lt"/>
        </a:defRPr>
      </a:lvl2pPr>
      <a:lvl3pPr marL="682625" indent="-227013" algn="l" rtl="0" eaLnBrk="1" fontAlgn="base" hangingPunct="1">
        <a:spcBef>
          <a:spcPct val="15000"/>
        </a:spcBef>
        <a:spcAft>
          <a:spcPct val="10000"/>
        </a:spcAft>
        <a:buChar char="•"/>
        <a:defRPr>
          <a:solidFill>
            <a:schemeClr val="tx1"/>
          </a:solidFill>
          <a:latin typeface="+mn-lt"/>
        </a:defRPr>
      </a:lvl3pPr>
      <a:lvl4pPr marL="968375" indent="-171450" algn="l" rtl="0" eaLnBrk="1" fontAlgn="base" hangingPunct="1">
        <a:spcBef>
          <a:spcPct val="15000"/>
        </a:spcBef>
        <a:spcAft>
          <a:spcPct val="10000"/>
        </a:spcAft>
        <a:buChar char="•"/>
        <a:defRPr sz="1600">
          <a:solidFill>
            <a:schemeClr val="tx1"/>
          </a:solidFill>
          <a:latin typeface="+mn-lt"/>
        </a:defRPr>
      </a:lvl4pPr>
      <a:lvl5pPr marL="1254125" indent="-171450" algn="l" rtl="0" eaLnBrk="1" fontAlgn="base" hangingPunct="1">
        <a:spcBef>
          <a:spcPct val="20000"/>
        </a:spcBef>
        <a:spcAft>
          <a:spcPct val="10000"/>
        </a:spcAft>
        <a:buChar char="•"/>
        <a:defRPr sz="1400">
          <a:solidFill>
            <a:schemeClr val="tx1"/>
          </a:solidFill>
          <a:latin typeface="+mn-lt"/>
        </a:defRPr>
      </a:lvl5pPr>
      <a:lvl6pPr marL="1711325" indent="-171450" algn="l" rtl="0" eaLnBrk="1" fontAlgn="base" hangingPunct="1">
        <a:spcBef>
          <a:spcPct val="20000"/>
        </a:spcBef>
        <a:spcAft>
          <a:spcPct val="10000"/>
        </a:spcAft>
        <a:buChar char="•"/>
        <a:defRPr sz="1400">
          <a:solidFill>
            <a:schemeClr val="tx1"/>
          </a:solidFill>
          <a:latin typeface="+mn-lt"/>
        </a:defRPr>
      </a:lvl6pPr>
      <a:lvl7pPr marL="2168525" indent="-171450" algn="l" rtl="0" eaLnBrk="1" fontAlgn="base" hangingPunct="1">
        <a:spcBef>
          <a:spcPct val="20000"/>
        </a:spcBef>
        <a:spcAft>
          <a:spcPct val="10000"/>
        </a:spcAft>
        <a:buChar char="•"/>
        <a:defRPr sz="1400">
          <a:solidFill>
            <a:schemeClr val="tx1"/>
          </a:solidFill>
          <a:latin typeface="+mn-lt"/>
        </a:defRPr>
      </a:lvl7pPr>
      <a:lvl8pPr marL="2625725" indent="-171450" algn="l" rtl="0" eaLnBrk="1" fontAlgn="base" hangingPunct="1">
        <a:spcBef>
          <a:spcPct val="20000"/>
        </a:spcBef>
        <a:spcAft>
          <a:spcPct val="10000"/>
        </a:spcAft>
        <a:buChar char="•"/>
        <a:defRPr sz="1400">
          <a:solidFill>
            <a:schemeClr val="tx1"/>
          </a:solidFill>
          <a:latin typeface="+mn-lt"/>
        </a:defRPr>
      </a:lvl8pPr>
      <a:lvl9pPr marL="3082925" indent="-171450" algn="l" rtl="0" eaLnBrk="1" fontAlgn="base" hangingPunct="1">
        <a:spcBef>
          <a:spcPct val="20000"/>
        </a:spcBef>
        <a:spcAft>
          <a:spcPct val="1000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dt="0"/>
  <p:txStyles>
    <p:titleStyle>
      <a:lvl1pPr algn="ctr" rtl="0" fontAlgn="base">
        <a:spcBef>
          <a:spcPct val="0"/>
        </a:spcBef>
        <a:spcAft>
          <a:spcPct val="0"/>
        </a:spcAft>
        <a:defRPr sz="4400">
          <a:solidFill>
            <a:schemeClr val="tx1"/>
          </a:solidFill>
          <a:latin typeface="+mj-lt"/>
          <a:ea typeface="+mj-ea"/>
          <a:cs typeface="+mj-cs"/>
        </a:defRPr>
      </a:lvl1pPr>
      <a:lvl2pPr algn="ctr" rtl="0" fontAlgn="base">
        <a:spcBef>
          <a:spcPct val="0"/>
        </a:spcBef>
        <a:spcAft>
          <a:spcPct val="0"/>
        </a:spcAft>
        <a:defRPr sz="4400">
          <a:solidFill>
            <a:schemeClr val="tx1"/>
          </a:solidFill>
          <a:latin typeface="Verdana" pitchFamily="34" charset="0"/>
        </a:defRPr>
      </a:lvl2pPr>
      <a:lvl3pPr algn="ctr" rtl="0" fontAlgn="base">
        <a:spcBef>
          <a:spcPct val="0"/>
        </a:spcBef>
        <a:spcAft>
          <a:spcPct val="0"/>
        </a:spcAft>
        <a:defRPr sz="4400">
          <a:solidFill>
            <a:schemeClr val="tx1"/>
          </a:solidFill>
          <a:latin typeface="Verdana" pitchFamily="34" charset="0"/>
        </a:defRPr>
      </a:lvl3pPr>
      <a:lvl4pPr algn="ctr" rtl="0" fontAlgn="base">
        <a:spcBef>
          <a:spcPct val="0"/>
        </a:spcBef>
        <a:spcAft>
          <a:spcPct val="0"/>
        </a:spcAft>
        <a:defRPr sz="4400">
          <a:solidFill>
            <a:schemeClr val="tx1"/>
          </a:solidFill>
          <a:latin typeface="Verdana" pitchFamily="34" charset="0"/>
        </a:defRPr>
      </a:lvl4pPr>
      <a:lvl5pPr algn="ctr" rtl="0" fontAlgn="base">
        <a:spcBef>
          <a:spcPct val="0"/>
        </a:spcBef>
        <a:spcAft>
          <a:spcPct val="0"/>
        </a:spcAft>
        <a:defRPr sz="4400">
          <a:solidFill>
            <a:schemeClr val="tx1"/>
          </a:solidFill>
          <a:latin typeface="Verdana" pitchFamily="34" charset="0"/>
        </a:defRPr>
      </a:lvl5pPr>
      <a:lvl6pPr marL="457200" algn="ctr" rtl="0" fontAlgn="base">
        <a:spcBef>
          <a:spcPct val="0"/>
        </a:spcBef>
        <a:spcAft>
          <a:spcPct val="0"/>
        </a:spcAft>
        <a:defRPr sz="4400">
          <a:solidFill>
            <a:schemeClr val="tx1"/>
          </a:solidFill>
          <a:latin typeface="Verdana" pitchFamily="34" charset="0"/>
        </a:defRPr>
      </a:lvl6pPr>
      <a:lvl7pPr marL="914400" algn="ctr" rtl="0" fontAlgn="base">
        <a:spcBef>
          <a:spcPct val="0"/>
        </a:spcBef>
        <a:spcAft>
          <a:spcPct val="0"/>
        </a:spcAft>
        <a:defRPr sz="4400">
          <a:solidFill>
            <a:schemeClr val="tx1"/>
          </a:solidFill>
          <a:latin typeface="Verdana" pitchFamily="34" charset="0"/>
        </a:defRPr>
      </a:lvl7pPr>
      <a:lvl8pPr marL="1371600" algn="ctr" rtl="0" fontAlgn="base">
        <a:spcBef>
          <a:spcPct val="0"/>
        </a:spcBef>
        <a:spcAft>
          <a:spcPct val="0"/>
        </a:spcAft>
        <a:defRPr sz="4400">
          <a:solidFill>
            <a:schemeClr val="tx1"/>
          </a:solidFill>
          <a:latin typeface="Verdana" pitchFamily="34" charset="0"/>
        </a:defRPr>
      </a:lvl8pPr>
      <a:lvl9pPr marL="1828800" algn="ctr" rtl="0" fontAlgn="base">
        <a:spcBef>
          <a:spcPct val="0"/>
        </a:spcBef>
        <a:spcAft>
          <a:spcPct val="0"/>
        </a:spcAft>
        <a:defRPr sz="4400">
          <a:solidFill>
            <a:schemeClr val="tx1"/>
          </a:solidFill>
          <a:latin typeface="Verdana" pitchFamily="34" charset="0"/>
        </a:defRPr>
      </a:lvl9pPr>
    </p:titleStyle>
    <p:bodyStyle>
      <a:lvl1pPr marL="342900" indent="-342900" algn="l" rtl="0" fontAlgn="base">
        <a:spcBef>
          <a:spcPct val="20000"/>
        </a:spcBef>
        <a:spcAft>
          <a:spcPct val="0"/>
        </a:spcAft>
        <a:buFont typeface="Verdana" pitchFamily="34" charset="0"/>
        <a:buChar char="•"/>
        <a:defRPr sz="3200">
          <a:solidFill>
            <a:schemeClr val="tx1"/>
          </a:solidFill>
          <a:latin typeface="+mn-lt"/>
          <a:ea typeface="+mn-ea"/>
          <a:cs typeface="+mn-cs"/>
        </a:defRPr>
      </a:lvl1pPr>
      <a:lvl2pPr marL="742950" indent="-285750" algn="l" rtl="0" fontAlgn="base">
        <a:spcBef>
          <a:spcPct val="20000"/>
        </a:spcBef>
        <a:spcAft>
          <a:spcPct val="0"/>
        </a:spcAft>
        <a:buFont typeface="Verdana" pitchFamily="34" charset="0"/>
        <a:buChar char="–"/>
        <a:defRPr sz="2800">
          <a:solidFill>
            <a:schemeClr val="tx1"/>
          </a:solidFill>
          <a:latin typeface="+mn-lt"/>
        </a:defRPr>
      </a:lvl2pPr>
      <a:lvl3pPr marL="1143000" indent="-228600" algn="l" rtl="0" fontAlgn="base">
        <a:spcBef>
          <a:spcPct val="20000"/>
        </a:spcBef>
        <a:spcAft>
          <a:spcPct val="0"/>
        </a:spcAft>
        <a:buFont typeface="Verdana" pitchFamily="34" charset="0"/>
        <a:buChar char="•"/>
        <a:defRPr sz="2400">
          <a:solidFill>
            <a:schemeClr val="tx1"/>
          </a:solidFill>
          <a:latin typeface="+mn-lt"/>
        </a:defRPr>
      </a:lvl3pPr>
      <a:lvl4pPr marL="1600200" indent="-228600" algn="l" rtl="0" fontAlgn="base">
        <a:spcBef>
          <a:spcPct val="20000"/>
        </a:spcBef>
        <a:spcAft>
          <a:spcPct val="0"/>
        </a:spcAft>
        <a:buFont typeface="Verdana" pitchFamily="34" charset="0"/>
        <a:buChar char="–"/>
        <a:defRPr sz="2000">
          <a:solidFill>
            <a:schemeClr val="tx1"/>
          </a:solidFill>
          <a:latin typeface="+mn-lt"/>
        </a:defRPr>
      </a:lvl4pPr>
      <a:lvl5pPr marL="2057400" indent="-228600" algn="l" rtl="0" fontAlgn="base">
        <a:spcBef>
          <a:spcPct val="20000"/>
        </a:spcBef>
        <a:spcAft>
          <a:spcPct val="0"/>
        </a:spcAft>
        <a:buFont typeface="Verdana" pitchFamily="34" charset="0"/>
        <a:buChar char="»"/>
        <a:defRPr sz="2000">
          <a:solidFill>
            <a:schemeClr val="tx1"/>
          </a:solidFill>
          <a:latin typeface="+mn-lt"/>
        </a:defRPr>
      </a:lvl5pPr>
      <a:lvl6pPr marL="2514600" indent="-228600" algn="l" rtl="0" fontAlgn="base">
        <a:spcBef>
          <a:spcPct val="20000"/>
        </a:spcBef>
        <a:spcAft>
          <a:spcPct val="0"/>
        </a:spcAft>
        <a:buFont typeface="Verdana" pitchFamily="34" charset="0"/>
        <a:buChar char="»"/>
        <a:defRPr sz="2000">
          <a:solidFill>
            <a:schemeClr val="tx1"/>
          </a:solidFill>
          <a:latin typeface="+mn-lt"/>
        </a:defRPr>
      </a:lvl6pPr>
      <a:lvl7pPr marL="2971800" indent="-228600" algn="l" rtl="0" fontAlgn="base">
        <a:spcBef>
          <a:spcPct val="20000"/>
        </a:spcBef>
        <a:spcAft>
          <a:spcPct val="0"/>
        </a:spcAft>
        <a:buFont typeface="Verdana" pitchFamily="34" charset="0"/>
        <a:buChar char="»"/>
        <a:defRPr sz="2000">
          <a:solidFill>
            <a:schemeClr val="tx1"/>
          </a:solidFill>
          <a:latin typeface="+mn-lt"/>
        </a:defRPr>
      </a:lvl7pPr>
      <a:lvl8pPr marL="3429000" indent="-228600" algn="l" rtl="0" fontAlgn="base">
        <a:spcBef>
          <a:spcPct val="20000"/>
        </a:spcBef>
        <a:spcAft>
          <a:spcPct val="0"/>
        </a:spcAft>
        <a:buFont typeface="Verdana" pitchFamily="34" charset="0"/>
        <a:buChar char="»"/>
        <a:defRPr sz="2000">
          <a:solidFill>
            <a:schemeClr val="tx1"/>
          </a:solidFill>
          <a:latin typeface="+mn-lt"/>
        </a:defRPr>
      </a:lvl8pPr>
      <a:lvl9pPr marL="3886200" indent="-228600" algn="l" rtl="0" fontAlgn="base">
        <a:spcBef>
          <a:spcPct val="20000"/>
        </a:spcBef>
        <a:spcAft>
          <a:spcPct val="0"/>
        </a:spcAft>
        <a:buFont typeface="Verdana"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glsg.deere.com/compliance/disclaimer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solidFill>
                  <a:schemeClr val="accent2"/>
                </a:solidFill>
              </a:rPr>
              <a:t> Overview </a:t>
            </a:r>
            <a:br>
              <a:rPr lang="en-US" dirty="0" smtClean="0">
                <a:solidFill>
                  <a:schemeClr val="accent2"/>
                </a:solidFill>
              </a:rPr>
            </a:br>
            <a:br>
              <a:rPr lang="en-US" dirty="0"/>
            </a:br>
            <a:r>
              <a:rPr lang="en-US" sz="2800" dirty="0" smtClean="0">
                <a:solidFill>
                  <a:schemeClr val="accent2"/>
                </a:solidFill>
              </a:rPr>
              <a:t>Política</a:t>
            </a:r>
            <a:r>
              <a:rPr lang="en-US" sz="2800" dirty="0">
                <a:solidFill>
                  <a:schemeClr val="accent2"/>
                </a:solidFill>
              </a:rPr>
              <a:t> Global de Classificação de Informações</a:t>
            </a:r>
            <a:br>
              <a:rPr lang="en-US" sz="2800" dirty="0" smtClean="0">
                <a:solidFill>
                  <a:schemeClr val="bg1"/>
                </a:solidFill>
                <a:effectLst/>
              </a:rPr>
            </a:br>
            <a:endParaRPr lang="en-US" dirty="0"/>
          </a:p>
        </p:txBody>
      </p:sp>
      <p:sp>
        <p:nvSpPr>
          <p:cNvPr id="6" name="TextBox 5"/>
          <p:cNvSpPr txBox="1"/>
          <p:nvPr/>
        </p:nvSpPr>
        <p:spPr>
          <a:xfrm>
            <a:off x="4724400" y="4343400"/>
            <a:ext cx="4419600" cy="923330"/>
          </a:xfrm>
          <a:prstGeom prst="rect">
            <a:avLst/>
          </a:prstGeom>
          <a:noFill/>
        </p:spPr>
        <p:txBody>
          <a:bodyPr wrap="square" rtlCol="0">
            <a:spAutoFit/>
          </a:bodyPr>
          <a:lstStyle/>
          <a:p>
            <a:r>
              <a:rPr lang="en-US" dirty="0" smtClean="0">
                <a:solidFill>
                  <a:schemeClr val="bg1"/>
                </a:solidFill>
                <a:latin typeface="+mn-lt"/>
              </a:rPr>
              <a:t>Rich Johnson – Diretor, Estratégia de Negócio Global</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p>
            <a:fld id="{3F45C13F-A872-479A-A358-B44E038EA34C}" type="slidenum">
              <a:rPr lang="en-US"/>
              <a:pPr/>
              <a:t>10</a:t>
            </a:fld>
            <a:endParaRPr lang="en-US"/>
          </a:p>
        </p:txBody>
      </p:sp>
      <p:sp>
        <p:nvSpPr>
          <p:cNvPr id="24581" name="Rectangle 16"/>
          <p:cNvSpPr>
            <a:spLocks noChangeArrowheads="1"/>
          </p:cNvSpPr>
          <p:nvPr/>
        </p:nvSpPr>
        <p:spPr bwMode="auto">
          <a:xfrm>
            <a:off x="7748588" y="2300288"/>
            <a:ext cx="9144000" cy="0"/>
          </a:xfrm>
          <a:prstGeom prst="rect">
            <a:avLst/>
          </a:prstGeom>
          <a:noFill/>
          <a:ln w="9525">
            <a:noFill/>
            <a:miter lim="800000"/>
            <a:headEnd/>
            <a:tailEnd/>
          </a:ln>
        </p:spPr>
        <p:txBody>
          <a:bodyPr wrap="none" anchor="ctr">
            <a:spAutoFit/>
          </a:bodyPr>
          <a:lstStyle/>
          <a:p>
            <a:endParaRPr lang="en-US"/>
          </a:p>
        </p:txBody>
      </p:sp>
      <p:sp>
        <p:nvSpPr>
          <p:cNvPr id="24583" name="Rectangle 18"/>
          <p:cNvSpPr>
            <a:spLocks noChangeArrowheads="1"/>
          </p:cNvSpPr>
          <p:nvPr/>
        </p:nvSpPr>
        <p:spPr bwMode="auto">
          <a:xfrm>
            <a:off x="8094663" y="3378200"/>
            <a:ext cx="9144000" cy="0"/>
          </a:xfrm>
          <a:prstGeom prst="rect">
            <a:avLst/>
          </a:prstGeom>
          <a:noFill/>
          <a:ln w="9525">
            <a:noFill/>
            <a:miter lim="800000"/>
            <a:headEnd/>
            <a:tailEnd/>
          </a:ln>
        </p:spPr>
        <p:txBody>
          <a:bodyPr wrap="none" anchor="ctr">
            <a:spAutoFit/>
          </a:bodyPr>
          <a:lstStyle/>
          <a:p>
            <a:endParaRPr lang="en-US"/>
          </a:p>
        </p:txBody>
      </p:sp>
      <p:sp>
        <p:nvSpPr>
          <p:cNvPr id="24585" name="Rectangle 20"/>
          <p:cNvSpPr>
            <a:spLocks noChangeArrowheads="1"/>
          </p:cNvSpPr>
          <p:nvPr/>
        </p:nvSpPr>
        <p:spPr bwMode="auto">
          <a:xfrm>
            <a:off x="8480425" y="4600575"/>
            <a:ext cx="9144000" cy="0"/>
          </a:xfrm>
          <a:prstGeom prst="rect">
            <a:avLst/>
          </a:prstGeom>
          <a:noFill/>
          <a:ln w="9525">
            <a:noFill/>
            <a:miter lim="800000"/>
            <a:headEnd/>
            <a:tailEnd/>
          </a:ln>
        </p:spPr>
        <p:txBody>
          <a:bodyPr wrap="none" anchor="ctr">
            <a:spAutoFit/>
          </a:bodyPr>
          <a:lstStyle/>
          <a:p>
            <a:endParaRPr lang="en-US"/>
          </a:p>
        </p:txBody>
      </p:sp>
      <p:sp>
        <p:nvSpPr>
          <p:cNvPr id="157721" name="Rectangle 25"/>
          <p:cNvSpPr>
            <a:spLocks noChangeArrowheads="1"/>
          </p:cNvSpPr>
          <p:nvPr/>
        </p:nvSpPr>
        <p:spPr bwMode="auto">
          <a:xfrm>
            <a:off x="304800" y="838200"/>
            <a:ext cx="8382000" cy="4585871"/>
          </a:xfrm>
          <a:prstGeom prst="rect">
            <a:avLst/>
          </a:prstGeom>
          <a:noFill/>
          <a:ln w="9525">
            <a:noFill/>
            <a:miter lim="800000"/>
            <a:headEnd/>
            <a:tailEnd/>
          </a:ln>
          <a:effectLst/>
        </p:spPr>
        <p:txBody>
          <a:bodyPr wrap="square">
            <a:spAutoFit/>
          </a:bodyPr>
          <a:lstStyle/>
          <a:p>
            <a:pPr>
              <a:buClr>
                <a:schemeClr val="folHlink"/>
              </a:buClr>
              <a:defRPr/>
            </a:pPr>
            <a:r>
              <a:rPr lang="en-US" sz="1600" dirty="0">
                <a:solidFill>
                  <a:schemeClr val="accent4"/>
                </a:solidFill>
                <a:latin typeface="+mn-lt"/>
              </a:rPr>
              <a:t>Os Requisitos de Marcação estão Descritos na Matriz Política:</a:t>
            </a:r>
          </a:p>
          <a:p>
            <a:pPr>
              <a:buClr>
                <a:schemeClr val="folHlink"/>
              </a:buClr>
              <a:buFont typeface="Wingdings" pitchFamily="2" charset="2"/>
              <a:buChar char="ü"/>
              <a:defRPr/>
            </a:pPr>
            <a:endParaRPr lang="en-US" sz="1600" dirty="0">
              <a:solidFill>
                <a:schemeClr val="accent4"/>
              </a:solidFill>
              <a:latin typeface="+mn-lt"/>
            </a:endParaRPr>
          </a:p>
          <a:p>
            <a:pPr>
              <a:buFont typeface="Wingdings" pitchFamily="2" charset="2"/>
              <a:buChar char="ü"/>
              <a:defRPr/>
            </a:pPr>
            <a:r>
              <a:rPr lang="en-US" sz="1600" dirty="0">
                <a:solidFill>
                  <a:schemeClr val="accent4"/>
                </a:solidFill>
                <a:latin typeface="+mn-lt"/>
              </a:rPr>
              <a:t>  Documentos eletrônicos ou em papel enviados ou recebidos fora do Local de Armazenamento Seguro de Dados (SDR) devem ser marcados (ou colocados em uma pasta de arquivos marcada adequadamente) com a classificação correta.</a:t>
            </a:r>
          </a:p>
          <a:p>
            <a:pPr>
              <a:buFont typeface="Wingdings" pitchFamily="2" charset="2"/>
              <a:buChar char="ü"/>
              <a:defRPr/>
            </a:pPr>
            <a:endParaRPr lang="en-US" sz="1600" dirty="0" smtClean="0">
              <a:solidFill>
                <a:schemeClr val="accent4"/>
              </a:solidFill>
              <a:latin typeface="+mn-lt"/>
            </a:endParaRPr>
          </a:p>
          <a:p>
            <a:pPr>
              <a:buFont typeface="Wingdings" pitchFamily="2" charset="2"/>
              <a:buChar char="ü"/>
              <a:defRPr/>
            </a:pPr>
            <a:r>
              <a:rPr lang="en-US" sz="1600" dirty="0">
                <a:solidFill>
                  <a:schemeClr val="accent4"/>
                </a:solidFill>
                <a:latin typeface="+mn-lt"/>
              </a:rPr>
              <a:t> Cada página de documentos “Restritos” deve ser marcada. Marcar a capa e a contracapa de todos os outros documentos classificados.</a:t>
            </a:r>
          </a:p>
          <a:p>
            <a:pPr>
              <a:buFont typeface="Wingdings" pitchFamily="2" charset="2"/>
              <a:buChar char="ü"/>
              <a:defRPr/>
            </a:pPr>
            <a:endParaRPr lang="en-US" dirty="0" smtClean="0">
              <a:solidFill>
                <a:schemeClr val="accent4"/>
              </a:solidFill>
              <a:latin typeface="+mn-lt"/>
            </a:endParaRPr>
          </a:p>
          <a:p>
            <a:pPr>
              <a:buFont typeface="Wingdings" pitchFamily="2" charset="2"/>
              <a:buChar char="ü"/>
              <a:defRPr/>
            </a:pPr>
            <a:r>
              <a:rPr lang="en-US" sz="1600" dirty="0">
                <a:solidFill>
                  <a:schemeClr val="accent4"/>
                </a:solidFill>
                <a:latin typeface="+mn-lt"/>
              </a:rPr>
              <a:t>  Marcar o exterior de mídia eletrônica, como CDs e DVDs, que é retirada do SDR.</a:t>
            </a:r>
          </a:p>
          <a:p>
            <a:pPr>
              <a:buFont typeface="Wingdings" pitchFamily="2" charset="2"/>
              <a:buChar char="ü"/>
              <a:defRPr/>
            </a:pPr>
            <a:endParaRPr lang="en-US" sz="1600" dirty="0" smtClean="0">
              <a:solidFill>
                <a:schemeClr val="accent4"/>
              </a:solidFill>
              <a:latin typeface="+mn-lt"/>
            </a:endParaRPr>
          </a:p>
          <a:p>
            <a:pPr>
              <a:buFont typeface="Wingdings" pitchFamily="2" charset="2"/>
              <a:buChar char="ü"/>
              <a:defRPr/>
            </a:pPr>
            <a:r>
              <a:rPr lang="en-US" sz="1600" dirty="0">
                <a:solidFill>
                  <a:schemeClr val="accent4"/>
                </a:solidFill>
                <a:latin typeface="+mn-lt"/>
              </a:rPr>
              <a:t> Versões digitais de selos estão disponíveis no site do Centro de Negócio Global e podem ser “colados” no Word e em outros documentos. Essas versões digitais são similares àquelas usadas aqui.</a:t>
            </a:r>
          </a:p>
          <a:p>
            <a:pPr>
              <a:buFont typeface="Wingdings" pitchFamily="2" charset="2"/>
              <a:buChar char="ü"/>
              <a:defRPr/>
            </a:pPr>
            <a:endParaRPr lang="en-US" sz="1600" dirty="0">
              <a:solidFill>
                <a:schemeClr val="accent4"/>
              </a:solidFill>
              <a:latin typeface="+mn-lt"/>
            </a:endParaRPr>
          </a:p>
          <a:p>
            <a:pPr>
              <a:buFont typeface="Wingdings" pitchFamily="2" charset="2"/>
              <a:buChar char="ü"/>
              <a:defRPr/>
            </a:pPr>
            <a:r>
              <a:rPr lang="en-US" sz="1600" dirty="0">
                <a:solidFill>
                  <a:schemeClr val="accent4"/>
                </a:solidFill>
                <a:latin typeface="+mn-lt"/>
              </a:rPr>
              <a:t> Selos físicos para marcar documentos em papel serão fornecidos, quando necessários, pelo seu supervisor ou podem ser solicitados no site do Centro de Negócio Global. </a:t>
            </a:r>
            <a:endParaRPr lang="en-US" sz="1600" dirty="0">
              <a:solidFill>
                <a:schemeClr val="accent4"/>
              </a:solidFill>
              <a:latin typeface="+mn-lt"/>
            </a:endParaRPr>
          </a:p>
        </p:txBody>
      </p:sp>
      <p:sp>
        <p:nvSpPr>
          <p:cNvPr id="29"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p>
            <a:fld id="{304499C8-3DED-4BF1-BB87-41DC3ACECF0D}" type="slidenum">
              <a:rPr lang="en-US"/>
              <a:pPr/>
              <a:t>11</a:t>
            </a:fld>
            <a:endParaRPr lang="en-US"/>
          </a:p>
        </p:txBody>
      </p:sp>
      <p:pic>
        <p:nvPicPr>
          <p:cNvPr id="25603" name="Picture 57" descr="j0302865"/>
          <p:cNvPicPr>
            <a:picLocks noChangeAspect="1" noChangeArrowheads="1"/>
          </p:cNvPicPr>
          <p:nvPr/>
        </p:nvPicPr>
        <p:blipFill>
          <a:blip r:embed="rId2" cstate="print"/>
          <a:srcRect l="5685" t="5882" r="5495" b="4092"/>
          <a:stretch>
            <a:fillRect/>
          </a:stretch>
        </p:blipFill>
        <p:spPr bwMode="auto">
          <a:xfrm>
            <a:off x="7772401" y="246992"/>
            <a:ext cx="1066800" cy="1581807"/>
          </a:xfrm>
          <a:prstGeom prst="rect">
            <a:avLst/>
          </a:prstGeom>
          <a:noFill/>
          <a:ln w="9525">
            <a:noFill/>
            <a:miter lim="800000"/>
            <a:headEnd/>
            <a:tailEnd/>
          </a:ln>
        </p:spPr>
      </p:pic>
      <p:sp>
        <p:nvSpPr>
          <p:cNvPr id="141319" name="Rectangle 7"/>
          <p:cNvSpPr>
            <a:spLocks noChangeArrowheads="1"/>
          </p:cNvSpPr>
          <p:nvPr/>
        </p:nvSpPr>
        <p:spPr bwMode="auto">
          <a:xfrm>
            <a:off x="457200" y="2438400"/>
            <a:ext cx="7467600" cy="838200"/>
          </a:xfrm>
          <a:prstGeom prst="rect">
            <a:avLst/>
          </a:prstGeom>
          <a:noFill/>
          <a:ln w="9525">
            <a:noFill/>
            <a:miter lim="800000"/>
            <a:headEnd/>
            <a:tailEnd/>
          </a:ln>
          <a:effectLst/>
        </p:spPr>
        <p:txBody>
          <a:bodyPr/>
          <a:lstStyle/>
          <a:p>
            <a:pPr marL="236538" lvl="1" indent="-234950">
              <a:spcBef>
                <a:spcPct val="50000"/>
              </a:spcBef>
              <a:buClr>
                <a:schemeClr val="folHlink"/>
              </a:buClr>
              <a:buFont typeface="Wingdings" pitchFamily="2" charset="2"/>
              <a:buChar char="ü"/>
              <a:defRPr/>
            </a:pPr>
            <a:endParaRPr lang="en-US" sz="1400" dirty="0">
              <a:solidFill>
                <a:srgbClr val="002060"/>
              </a:solidFill>
            </a:endParaRPr>
          </a:p>
        </p:txBody>
      </p:sp>
      <p:sp>
        <p:nvSpPr>
          <p:cNvPr id="25609" name="Text Box 22"/>
          <p:cNvSpPr txBox="1">
            <a:spLocks noChangeArrowheads="1"/>
          </p:cNvSpPr>
          <p:nvPr/>
        </p:nvSpPr>
        <p:spPr bwMode="auto">
          <a:xfrm>
            <a:off x="381000" y="838201"/>
            <a:ext cx="8534400" cy="5758499"/>
          </a:xfrm>
          <a:prstGeom prst="rect">
            <a:avLst/>
          </a:prstGeom>
          <a:noFill/>
          <a:ln w="9525">
            <a:noFill/>
            <a:miter lim="800000"/>
            <a:headEnd/>
            <a:tailEnd/>
          </a:ln>
        </p:spPr>
        <p:txBody>
          <a:bodyPr wrap="square">
            <a:spAutoFit/>
          </a:bodyPr>
          <a:lstStyle/>
          <a:p>
            <a:pPr>
              <a:lnSpc>
                <a:spcPct val="80000"/>
              </a:lnSpc>
              <a:spcBef>
                <a:spcPct val="50000"/>
              </a:spcBef>
            </a:pPr>
            <a:r>
              <a:rPr lang="en-US" sz="1600" dirty="0">
                <a:solidFill>
                  <a:schemeClr val="accent4"/>
                </a:solidFill>
                <a:latin typeface="+mn-lt"/>
              </a:rPr>
              <a:t>A Matriz Política inclui instruções em vários outros tópicos </a:t>
            </a:r>
            <a:br>
              <a:rPr lang="en-US" sz="1600" dirty="0" smtClean="0">
                <a:solidFill>
                  <a:schemeClr val="accent4"/>
                </a:solidFill>
                <a:latin typeface="+mn-lt"/>
              </a:rPr>
            </a:br>
            <a:r>
              <a:rPr lang="en-US" sz="1600" dirty="0" smtClean="0">
                <a:solidFill>
                  <a:schemeClr val="accent4"/>
                </a:solidFill>
                <a:latin typeface="+mn-lt"/>
              </a:rPr>
              <a:t>
                relacionados à Política.  
                <a:r>
                  <a:rPr lang="en-US" sz="1600" i="1" dirty="0" smtClean="0">
                    <a:solidFill>
                      <a:schemeClr val="accent4"/>
                    </a:solidFill>
                    <a:latin typeface="+mn-lt"/>
                  </a:rPr>
                  <a:t>Vamos observar algumas das mais importantes:</a:t>
                </a:r>
              </a:t>
            </a:r>
            <a:br>
              <a:rPr lang="en-US" sz="1600" dirty="0" smtClean="0">
                <a:solidFill>
                  <a:schemeClr val="accent4"/>
                </a:solidFill>
                <a:latin typeface="+mn-lt"/>
              </a:rPr>
            </a:br>
            <a:br>
              <a:rPr lang="en-US" sz="1600" dirty="0" smtClean="0">
                <a:solidFill>
                  <a:schemeClr val="accent4"/>
                </a:solidFill>
                <a:latin typeface="+mn-lt"/>
              </a:rPr>
            </a:br>
            <a:r>
              <a:rPr lang="en-US" sz="1600" i="1" dirty="0" smtClean="0">
                <a:solidFill>
                  <a:schemeClr val="accent4"/>
                </a:solidFill>
                <a:latin typeface="+mn-lt"/>
              </a:rPr>
              <a:t>Responsabilidade de Classificação: A responsabilidade de classificar a informação </a:t>
            </a:r>
            <a:br>
              <a:rPr lang="en-US" sz="1600" i="1" dirty="0" smtClean="0">
                <a:solidFill>
                  <a:schemeClr val="accent4"/>
                </a:solidFill>
                <a:latin typeface="+mn-lt"/>
              </a:rPr>
            </a:br>
            <a:r>
              <a:rPr lang="en-US" sz="1600" i="1" dirty="0" smtClean="0">
                <a:solidFill>
                  <a:schemeClr val="accent4"/>
                </a:solidFill>
                <a:latin typeface="+mn-lt"/>
              </a:rPr>
              <a:t>e assegurar que ela será trabalhada de maneira adequada é daqueles que a criaram </a:t>
            </a:r>
            <a:br>
              <a:rPr lang="en-US" sz="1600" i="1" dirty="0" smtClean="0">
                <a:solidFill>
                  <a:schemeClr val="accent4"/>
                </a:solidFill>
                <a:latin typeface="+mn-lt"/>
              </a:rPr>
            </a:br>
            <a:r>
              <a:rPr lang="en-US" sz="1600" i="1" dirty="0" smtClean="0">
                <a:solidFill>
                  <a:schemeClr val="accent4"/>
                </a:solidFill>
                <a:latin typeface="+mn-lt"/>
              </a:rPr>
              <a:t>(ou a alteraram).</a:t>
            </a:r>
            <a:br>
              <a:rPr lang="en-US" sz="1600" i="1" dirty="0" smtClean="0">
                <a:solidFill>
                  <a:schemeClr val="accent4"/>
                </a:solidFill>
                <a:latin typeface="+mn-lt"/>
              </a:rPr>
            </a:br>
            <a:endParaRPr lang="en-US" sz="1600" i="1" dirty="0" smtClean="0">
              <a:solidFill>
                <a:schemeClr val="accent4"/>
              </a:solidFill>
              <a:latin typeface="+mn-lt"/>
            </a:endParaRPr>
          </a:p>
          <a:p>
            <a:pPr marL="236538" lvl="1" indent="-234950">
              <a:spcBef>
                <a:spcPct val="50000"/>
              </a:spcBef>
              <a:buFont typeface="Wingdings" pitchFamily="2" charset="2"/>
              <a:buChar char="ü"/>
              <a:defRPr/>
            </a:pPr>
            <a:r>
              <a:rPr lang="en-US" sz="1600" dirty="0" smtClean="0">
                <a:solidFill>
                  <a:schemeClr val="accent4"/>
                </a:solidFill>
                <a:latin typeface="+mn-lt"/>
              </a:rPr>
              <a:t>A </a:t>
            </a:r>
            <a:r>
              <a:rPr lang="en-US" sz="1600" b="1" dirty="0">
                <a:solidFill>
                  <a:schemeClr val="accent4"/>
                </a:solidFill>
                <a:latin typeface="+mn-lt"/>
              </a:rPr>
              <a:t>pessoa que originou</a:t>
            </a:r>
            <a:r>
              <a:rPr lang="en-US" sz="1600" dirty="0">
                <a:solidFill>
                  <a:schemeClr val="accent4"/>
                </a:solidFill>
                <a:latin typeface="+mn-lt"/>
              </a:rPr>
              <a:t> a informação tem a responsabilidade de classificá-la. </a:t>
            </a:r>
          </a:p>
          <a:p>
            <a:pPr marL="236538" lvl="1" indent="-234950">
              <a:spcBef>
                <a:spcPct val="50000"/>
              </a:spcBef>
              <a:buFont typeface="Wingdings" pitchFamily="2" charset="2"/>
              <a:buChar char="ü"/>
              <a:defRPr/>
            </a:pPr>
            <a:r>
              <a:rPr lang="en-US" sz="1600" dirty="0">
                <a:solidFill>
                  <a:schemeClr val="accent4"/>
                </a:solidFill>
                <a:latin typeface="+mn-lt"/>
              </a:rPr>
              <a:t>Qualquer pessoa que alterar a informação terá a responsabilidade de </a:t>
            </a:r>
            <a:br>
              <a:rPr lang="en-US" sz="1600" dirty="0">
                <a:solidFill>
                  <a:schemeClr val="accent4"/>
                </a:solidFill>
                <a:latin typeface="+mn-lt"/>
              </a:rPr>
            </a:br>
            <a:r>
              <a:rPr lang="en-US" sz="1600" b="1" dirty="0">
                <a:solidFill>
                  <a:schemeClr val="accent4"/>
                </a:solidFill>
                <a:latin typeface="+mn-lt"/>
              </a:rPr>
              <a:t>re</a:t>
            </a:r>
            <a:r>
              <a:rPr lang="en-US" sz="1600" dirty="0">
                <a:solidFill>
                  <a:schemeClr val="accent4"/>
                </a:solidFill>
                <a:latin typeface="+mn-lt"/>
              </a:rPr>
              <a:t>-classificá-la.</a:t>
            </a:r>
          </a:p>
          <a:p>
            <a:pPr marL="236538" lvl="1" indent="-234950">
              <a:spcBef>
                <a:spcPct val="50000"/>
              </a:spcBef>
              <a:buClr>
                <a:schemeClr val="folHlink"/>
              </a:buClr>
              <a:buFont typeface="Wingdings" pitchFamily="2" charset="2"/>
              <a:buChar char="ü"/>
              <a:defRPr/>
            </a:pPr>
            <a:endParaRPr lang="en-US" sz="1400" dirty="0">
              <a:solidFill>
                <a:schemeClr val="accent4"/>
              </a:solidFill>
              <a:latin typeface="+mn-lt"/>
            </a:endParaRPr>
          </a:p>
          <a:p>
            <a:pPr marL="236538" lvl="1" indent="-234950">
              <a:spcBef>
                <a:spcPct val="50000"/>
              </a:spcBef>
              <a:buClr>
                <a:schemeClr val="folHlink"/>
              </a:buClr>
              <a:defRPr/>
            </a:pPr>
            <a:r>
              <a:rPr lang="en-US" sz="1600" b="1" dirty="0">
                <a:solidFill>
                  <a:schemeClr val="accent4"/>
                </a:solidFill>
                <a:latin typeface="+mn-lt"/>
              </a:rPr>
              <a:t>Controle de Acesso:</a:t>
            </a:r>
            <a:r>
              <a:rPr lang="en-US" sz="1600" dirty="0">
                <a:solidFill>
                  <a:schemeClr val="accent4"/>
                </a:solidFill>
                <a:latin typeface="+mn-lt"/>
              </a:rPr>
              <a:t> O acesso à informação precisa ser gerenciado para assegurar</a:t>
            </a:r>
            <a:br>
              <a:rPr lang="en-US" sz="1600" dirty="0" smtClean="0">
                <a:solidFill>
                  <a:schemeClr val="accent4"/>
                </a:solidFill>
                <a:latin typeface="+mn-lt"/>
              </a:rPr>
            </a:br>
            <a:r>
              <a:rPr lang="en-US" sz="1600" dirty="0" smtClean="0">
                <a:solidFill>
                  <a:schemeClr val="accent4"/>
                </a:solidFill>
                <a:latin typeface="+mn-lt"/>
              </a:rPr>
              <a:t>a confidencialidade de acordo com a Política.</a:t>
            </a:r>
          </a:p>
          <a:p>
            <a:pPr marL="236538" lvl="1" indent="-234950">
              <a:spcBef>
                <a:spcPct val="50000"/>
              </a:spcBef>
              <a:buFont typeface="Wingdings" pitchFamily="2" charset="2"/>
              <a:buChar char="ü"/>
            </a:pPr>
            <a:r>
              <a:rPr lang="en-US" sz="1600" dirty="0" smtClean="0">
                <a:solidFill>
                  <a:schemeClr val="accent4"/>
                </a:solidFill>
                <a:latin typeface="+mn-lt"/>
              </a:rPr>
              <a:t>Restrições de acesso variam com base na classificação.</a:t>
            </a:r>
          </a:p>
          <a:p>
            <a:pPr marL="236538" lvl="1" indent="-234950">
              <a:spcBef>
                <a:spcPct val="50000"/>
              </a:spcBef>
              <a:buFont typeface="Wingdings" pitchFamily="2" charset="2"/>
              <a:buChar char="ü"/>
            </a:pPr>
            <a:r>
              <a:rPr lang="en-US" sz="1600" dirty="0" smtClean="0">
                <a:solidFill>
                  <a:schemeClr val="accent4"/>
                </a:solidFill>
                <a:latin typeface="+mn-lt"/>
              </a:rPr>
              <a:t>O acesso a informações “Restritas” requer a autorização de quem originou a informação ou do proprietário atual dela. </a:t>
            </a:r>
          </a:p>
          <a:p>
            <a:pPr marL="236538" lvl="1" indent="-234950">
              <a:spcBef>
                <a:spcPct val="50000"/>
              </a:spcBef>
              <a:buFont typeface="Wingdings" pitchFamily="2" charset="2"/>
              <a:buChar char="ü"/>
            </a:pPr>
            <a:r>
              <a:rPr lang="en-US" sz="1600" dirty="0" smtClean="0">
                <a:solidFill>
                  <a:schemeClr val="accent4"/>
                </a:solidFill>
                <a:latin typeface="+mn-lt"/>
              </a:rPr>
              <a:t>O acesso às informações sigilosas requer uma necessidade de saber empresarial.</a:t>
            </a:r>
          </a:p>
          <a:p>
            <a:pPr marL="236538" lvl="1" indent="-234950">
              <a:spcBef>
                <a:spcPct val="50000"/>
              </a:spcBef>
              <a:buFont typeface="Wingdings" pitchFamily="2" charset="2"/>
              <a:buChar char="ü"/>
            </a:pPr>
            <a:r>
              <a:rPr lang="en-US" sz="1600" dirty="0" smtClean="0">
                <a:solidFill>
                  <a:schemeClr val="accent4"/>
                </a:solidFill>
                <a:latin typeface="+mn-lt"/>
              </a:rPr>
              <a:t>O acesso às informações sigilosas sem autorização é proibido.</a:t>
            </a:r>
            <a:endParaRPr lang="en-US" sz="1600" dirty="0">
              <a:solidFill>
                <a:schemeClr val="accent4"/>
              </a:solidFill>
              <a:latin typeface="+mn-lt"/>
            </a:endParaRPr>
          </a:p>
          <a:p>
            <a:pPr>
              <a:lnSpc>
                <a:spcPct val="80000"/>
              </a:lnSpc>
              <a:spcBef>
                <a:spcPct val="50000"/>
              </a:spcBef>
            </a:pPr>
            <a:endParaRPr lang="en-US" sz="1600" dirty="0" smtClean="0">
              <a:solidFill>
                <a:srgbClr val="002060"/>
              </a:solidFill>
            </a:endParaRPr>
          </a:p>
          <a:p>
            <a:pPr>
              <a:lnSpc>
                <a:spcPct val="80000"/>
              </a:lnSpc>
              <a:spcBef>
                <a:spcPct val="50000"/>
              </a:spcBef>
            </a:pPr>
            <a:endParaRPr lang="en-US" sz="1600" dirty="0">
              <a:solidFill>
                <a:srgbClr val="002060"/>
              </a:solidFill>
            </a:endParaRPr>
          </a:p>
        </p:txBody>
      </p:sp>
      <p:sp>
        <p:nvSpPr>
          <p:cNvPr id="14"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p>
            <a:fld id="{DE55D669-313A-43AB-AAED-D6B1923C9A55}" type="slidenum">
              <a:rPr lang="en-US"/>
              <a:pPr/>
              <a:t>12</a:t>
            </a:fld>
            <a:endParaRPr lang="en-US"/>
          </a:p>
        </p:txBody>
      </p:sp>
      <p:sp>
        <p:nvSpPr>
          <p:cNvPr id="142347" name="Rectangle 11"/>
          <p:cNvSpPr>
            <a:spLocks noChangeArrowheads="1"/>
          </p:cNvSpPr>
          <p:nvPr/>
        </p:nvSpPr>
        <p:spPr bwMode="auto">
          <a:xfrm>
            <a:off x="381000" y="914400"/>
            <a:ext cx="8458200" cy="5155257"/>
          </a:xfrm>
          <a:prstGeom prst="rect">
            <a:avLst/>
          </a:prstGeom>
          <a:noFill/>
          <a:ln w="9525">
            <a:noFill/>
            <a:miter lim="800000"/>
            <a:headEnd/>
            <a:tailEnd/>
          </a:ln>
          <a:effectLst/>
        </p:spPr>
        <p:txBody>
          <a:bodyPr wrap="square">
            <a:spAutoFit/>
          </a:bodyPr>
          <a:lstStyle/>
          <a:p>
            <a:pPr>
              <a:spcBef>
                <a:spcPct val="50000"/>
              </a:spcBef>
              <a:buClr>
                <a:schemeClr val="folHlink"/>
              </a:buClr>
              <a:defRPr/>
            </a:pPr>
            <a:r>
              <a:rPr lang="en-US" sz="1600" dirty="0">
                <a:latin typeface="+mn-lt"/>
              </a:rPr>
              <a:t>Mais tópicos sobre a Matriz Política:</a:t>
            </a:r>
          </a:p>
          <a:p>
            <a:pPr>
              <a:spcBef>
                <a:spcPct val="50000"/>
              </a:spcBef>
              <a:buClr>
                <a:schemeClr val="folHlink"/>
              </a:buClr>
              <a:defRPr/>
            </a:pPr>
            <a:r>
              <a:rPr lang="en-US" sz="1600" b="1" dirty="0" smtClean="0">
                <a:latin typeface="+mn-lt"/>
              </a:rPr>
              <a:t>Transmissão</a:t>
            </a:r>
            <a:r>
              <a:rPr lang="en-US" sz="1600" dirty="0">
                <a:latin typeface="+mn-lt"/>
              </a:rPr>
              <a:t>: A transmissão de todas as classificações de informações confidenciais fora do SDR deve ser feita por meio de métodos seguros. </a:t>
            </a:r>
            <a:br>
              <a:rPr lang="en-US" sz="1600" dirty="0" smtClean="0">
                <a:latin typeface="+mn-lt"/>
              </a:rPr>
            </a:br>
            <a:endParaRPr lang="en-US" sz="1600" dirty="0">
              <a:latin typeface="+mn-lt"/>
            </a:endParaRPr>
          </a:p>
          <a:p>
            <a:pPr>
              <a:spcBef>
                <a:spcPct val="50000"/>
              </a:spcBef>
              <a:buClr>
                <a:schemeClr val="tx1"/>
              </a:buClr>
              <a:buFont typeface="Wingdings" pitchFamily="2" charset="2"/>
              <a:buChar char="ü"/>
              <a:defRPr/>
            </a:pPr>
            <a:r>
              <a:rPr lang="en-US" sz="1600" dirty="0" smtClean="0">
                <a:latin typeface="+mn-lt"/>
              </a:rPr>
              <a:t> As informações confidenciais não podem ser transmitidas ou compartilhadas com pessoas fora do SDR; fazer isso violaria a política corporativa. </a:t>
            </a:r>
            <a:br>
              <a:rPr lang="en-US" sz="1600" dirty="0" smtClean="0">
                <a:latin typeface="+mn-lt"/>
              </a:rPr>
            </a:br>
            <a:endParaRPr lang="en-US" sz="1600" dirty="0" smtClean="0">
              <a:latin typeface="+mn-lt"/>
            </a:endParaRPr>
          </a:p>
          <a:p>
            <a:pPr>
              <a:spcBef>
                <a:spcPct val="50000"/>
              </a:spcBef>
              <a:buClr>
                <a:schemeClr val="tx1"/>
              </a:buClr>
              <a:buFont typeface="Wingdings" pitchFamily="2" charset="2"/>
              <a:buChar char="ü"/>
              <a:defRPr/>
            </a:pPr>
            <a:r>
              <a:rPr lang="en-US" sz="1600" dirty="0" smtClean="0">
                <a:latin typeface="+mn-lt"/>
              </a:rPr>
              <a:t> A comunicação eletrônica de informações sigilosas fora do firewall (isto é, para um nome de domínio que não seja da John Deere) só é aceitável quando são usados controle de acesso, confidencialidade e medidas de segurança de informação apropriadas, incluindo criptografia.</a:t>
            </a:r>
            <a:br>
              <a:rPr lang="en-US" sz="1600" dirty="0" smtClean="0">
                <a:latin typeface="+mn-lt"/>
              </a:rPr>
            </a:br>
            <a:endParaRPr lang="en-US" sz="1600" dirty="0" smtClean="0">
              <a:latin typeface="+mn-lt"/>
            </a:endParaRPr>
          </a:p>
          <a:p>
            <a:pPr>
              <a:spcBef>
                <a:spcPct val="50000"/>
              </a:spcBef>
              <a:buClr>
                <a:schemeClr val="tx1"/>
              </a:buClr>
              <a:buFont typeface="Wingdings" pitchFamily="2" charset="2"/>
              <a:buChar char="ü"/>
              <a:defRPr/>
            </a:pPr>
            <a:r>
              <a:rPr lang="en-US" sz="1600" dirty="0" smtClean="0">
                <a:latin typeface="+mn-lt"/>
              </a:rPr>
              <a:t> Guarde correspondências regulares em um recipiente selado ou em um envelope. Marque com a classificação apropriada e a frase: "Pode Ser Aberto Apenas pelo Destinatário"</a:t>
            </a:r>
            <a:br>
              <a:rPr lang="en-US" sz="1600" dirty="0" smtClean="0">
                <a:latin typeface="+mn-lt"/>
              </a:rPr>
            </a:br>
            <a:endParaRPr lang="en-US" sz="900" dirty="0">
              <a:latin typeface="+mn-lt"/>
            </a:endParaRPr>
          </a:p>
          <a:p>
            <a:pPr>
              <a:spcBef>
                <a:spcPct val="50000"/>
              </a:spcBef>
              <a:buClr>
                <a:schemeClr val="tx1"/>
              </a:buClr>
              <a:buFont typeface="Wingdings" pitchFamily="2" charset="2"/>
              <a:buChar char="ü"/>
              <a:defRPr/>
            </a:pPr>
            <a:r>
              <a:rPr lang="en-US" sz="1600" dirty="0" smtClean="0">
                <a:latin typeface="+mn-lt"/>
              </a:rPr>
              <a:t> Regras adicionais podem ser aplicadas para materiais “Restritos” (consulte a Matriz Política para obter detalhes). </a:t>
            </a:r>
          </a:p>
          <a:p>
            <a:pPr lvl="1">
              <a:spcBef>
                <a:spcPct val="50000"/>
              </a:spcBef>
              <a:buClr>
                <a:schemeClr val="folHlink"/>
              </a:buClr>
              <a:buFont typeface="Wingdings" pitchFamily="2" charset="2"/>
              <a:buChar char="ü"/>
              <a:defRPr/>
            </a:pPr>
            <a:endParaRPr lang="en-US" sz="1600" dirty="0">
              <a:solidFill>
                <a:srgbClr val="FF0000"/>
              </a:solidFill>
              <a:latin typeface="+mn-lt"/>
            </a:endParaRPr>
          </a:p>
        </p:txBody>
      </p:sp>
      <p:sp>
        <p:nvSpPr>
          <p:cNvPr id="20"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D949A7FE-1CAB-4944-A929-DB6457EBFCBC}" type="slidenum">
              <a:rPr lang="en-US"/>
              <a:pPr/>
              <a:t>13</a:t>
            </a:fld>
            <a:endParaRPr lang="en-US"/>
          </a:p>
        </p:txBody>
      </p:sp>
      <p:sp>
        <p:nvSpPr>
          <p:cNvPr id="145433" name="Rectangle 25"/>
          <p:cNvSpPr>
            <a:spLocks noChangeArrowheads="1"/>
          </p:cNvSpPr>
          <p:nvPr/>
        </p:nvSpPr>
        <p:spPr bwMode="auto">
          <a:xfrm>
            <a:off x="381000" y="838200"/>
            <a:ext cx="6934200" cy="4425827"/>
          </a:xfrm>
          <a:prstGeom prst="rect">
            <a:avLst/>
          </a:prstGeom>
          <a:noFill/>
          <a:ln w="9525">
            <a:noFill/>
            <a:miter lim="800000"/>
            <a:headEnd/>
            <a:tailEnd/>
          </a:ln>
          <a:effectLst/>
        </p:spPr>
        <p:txBody>
          <a:bodyPr wrap="square">
            <a:spAutoFit/>
          </a:bodyPr>
          <a:lstStyle/>
          <a:p>
            <a:pPr>
              <a:lnSpc>
                <a:spcPct val="80000"/>
              </a:lnSpc>
              <a:spcBef>
                <a:spcPct val="50000"/>
              </a:spcBef>
              <a:defRPr/>
            </a:pPr>
            <a:r>
              <a:rPr lang="en-US" sz="1600" dirty="0">
                <a:solidFill>
                  <a:srgbClr val="002060"/>
                </a:solidFill>
                <a:latin typeface="+mn-lt"/>
              </a:rPr>
              <a:t>Mais tópicos sobre a Matriz Política:</a:t>
            </a:r>
          </a:p>
          <a:p>
            <a:pPr>
              <a:lnSpc>
                <a:spcPct val="80000"/>
              </a:lnSpc>
              <a:spcBef>
                <a:spcPct val="50000"/>
              </a:spcBef>
              <a:defRPr/>
            </a:pPr>
            <a:endParaRPr lang="en-US" sz="1600" b="1" dirty="0" smtClean="0">
              <a:solidFill>
                <a:srgbClr val="002060"/>
              </a:solidFill>
              <a:latin typeface="+mn-lt"/>
            </a:endParaRPr>
          </a:p>
          <a:p>
            <a:pPr>
              <a:lnSpc>
                <a:spcPct val="80000"/>
              </a:lnSpc>
              <a:spcBef>
                <a:spcPct val="50000"/>
              </a:spcBef>
              <a:defRPr/>
            </a:pPr>
            <a:r>
              <a:rPr lang="en-US" sz="1600" b="1" dirty="0" smtClean="0">
                <a:solidFill>
                  <a:srgbClr val="002060"/>
                </a:solidFill>
                <a:latin typeface="+mn-lt"/>
              </a:rPr>
              <a:t>Criptografia: </a:t>
            </a:r>
            <a:r>
              <a:rPr lang="en-US" sz="1600" dirty="0">
                <a:solidFill>
                  <a:srgbClr val="002060"/>
                </a:solidFill>
                <a:latin typeface="+mn-lt"/>
              </a:rPr>
              <a:t>A criptografia ajuda a assegurar a confidencialidade quando são trocadas informações eletronicamente.  </a:t>
            </a:r>
          </a:p>
          <a:p>
            <a:pPr>
              <a:lnSpc>
                <a:spcPct val="80000"/>
              </a:lnSpc>
              <a:spcBef>
                <a:spcPct val="50000"/>
              </a:spcBef>
              <a:buFont typeface="Wingdings" pitchFamily="2" charset="2"/>
              <a:buChar char="ü"/>
              <a:defRPr/>
            </a:pPr>
            <a:endParaRPr lang="en-US" sz="1600" dirty="0" smtClean="0">
              <a:solidFill>
                <a:schemeClr val="accent4"/>
              </a:solidFill>
              <a:effectLst>
                <a:outerShdw blurRad="38100" dist="38100" dir="2700000" algn="tl">
                  <a:srgbClr val="C0C0C0"/>
                </a:outerShdw>
              </a:effectLst>
              <a:latin typeface="+mn-lt"/>
            </a:endParaRPr>
          </a:p>
          <a:p>
            <a:pPr>
              <a:lnSpc>
                <a:spcPct val="80000"/>
              </a:lnSpc>
              <a:spcBef>
                <a:spcPct val="50000"/>
              </a:spcBef>
              <a:buFont typeface="Wingdings" pitchFamily="2" charset="2"/>
              <a:buChar char="ü"/>
              <a:defRPr/>
            </a:pPr>
            <a:r>
              <a:rPr lang="en-US" sz="1600" dirty="0">
                <a:solidFill>
                  <a:schemeClr val="accent4"/>
                </a:solidFill>
                <a:latin typeface="+mn-lt"/>
              </a:rPr>
              <a:t> A criptografia é necessária na transmissão de e-mail </a:t>
            </a:r>
            <a:r>
              <a:rPr lang="en-US" sz="1600" u="sng" dirty="0">
                <a:solidFill>
                  <a:schemeClr val="accent4"/>
                </a:solidFill>
                <a:latin typeface="+mn-lt"/>
              </a:rPr>
              <a:t>sigiloso</a:t>
            </a:r>
            <a:r>
              <a:rPr lang="en-US" sz="1600" dirty="0">
                <a:solidFill>
                  <a:schemeClr val="accent4"/>
                </a:solidFill>
                <a:latin typeface="+mn-lt"/>
              </a:rPr>
              <a:t> fora da rede da empresa (isto é, quando houver a transmissão de materiais para fora do “firewall”, como para endereços de e-mail que não sejam da John Deere).  </a:t>
            </a:r>
          </a:p>
          <a:p>
            <a:pPr>
              <a:lnSpc>
                <a:spcPct val="80000"/>
              </a:lnSpc>
              <a:spcBef>
                <a:spcPct val="50000"/>
              </a:spcBef>
              <a:buFont typeface="Wingdings" pitchFamily="2" charset="2"/>
              <a:buChar char="ü"/>
              <a:defRPr/>
            </a:pPr>
            <a:endParaRPr lang="en-US" sz="1600" dirty="0" smtClean="0">
              <a:solidFill>
                <a:schemeClr val="accent4"/>
              </a:solidFill>
              <a:latin typeface="+mn-lt"/>
            </a:endParaRPr>
          </a:p>
          <a:p>
            <a:pPr>
              <a:lnSpc>
                <a:spcPct val="80000"/>
              </a:lnSpc>
              <a:spcBef>
                <a:spcPct val="50000"/>
              </a:spcBef>
              <a:buFont typeface="Wingdings" pitchFamily="2" charset="2"/>
              <a:buChar char="ü"/>
              <a:defRPr/>
            </a:pPr>
            <a:r>
              <a:rPr lang="en-US" sz="1600" dirty="0">
                <a:solidFill>
                  <a:schemeClr val="accent4"/>
                </a:solidFill>
                <a:latin typeface="+mn-lt"/>
              </a:rPr>
              <a:t> Em todos os casos, a tecnologia de criptografia aprovada pela empresa deve ser usada. </a:t>
            </a:r>
            <a:r>
              <a:rPr lang="en-US" sz="1600" dirty="0">
                <a:solidFill>
                  <a:schemeClr val="accent4"/>
                </a:solidFill>
                <a:latin typeface="+mn-lt"/>
              </a:rPr>
              <a:t>O software </a:t>
            </a:r>
            <a:r>
              <a:rPr lang="en-US" sz="1600" b="1" dirty="0">
                <a:solidFill>
                  <a:schemeClr val="accent4"/>
                </a:solidFill>
                <a:latin typeface="+mn-lt"/>
              </a:rPr>
              <a:t>PGP Universal </a:t>
            </a:r>
            <a:r>
              <a:rPr lang="en-US" sz="1600" dirty="0">
                <a:solidFill>
                  <a:schemeClr val="accent4"/>
                </a:solidFill>
                <a:latin typeface="+mn-lt"/>
              </a:rPr>
              <a:t> é um exemplo de uma solução de criptografia para e-mail aprovada pela empresa e que está em uso atualmente.</a:t>
            </a:r>
            <a:br>
              <a:rPr lang="en-US" sz="1600" dirty="0" smtClean="0">
                <a:solidFill>
                  <a:schemeClr val="accent4"/>
                </a:solidFill>
                <a:latin typeface="+mn-lt"/>
              </a:rPr>
            </a:br>
            <a:endParaRPr lang="en-US" sz="1600" dirty="0" smtClean="0">
              <a:solidFill>
                <a:schemeClr val="accent4"/>
              </a:solidFill>
              <a:latin typeface="+mn-lt"/>
            </a:endParaRPr>
          </a:p>
          <a:p>
            <a:pPr>
              <a:lnSpc>
                <a:spcPct val="80000"/>
              </a:lnSpc>
              <a:spcBef>
                <a:spcPct val="50000"/>
              </a:spcBef>
              <a:buFont typeface="Wingdings" pitchFamily="2" charset="2"/>
              <a:buChar char="ü"/>
              <a:defRPr/>
            </a:pPr>
            <a:r>
              <a:rPr lang="en-US" sz="1600" dirty="0">
                <a:solidFill>
                  <a:schemeClr val="accent4"/>
                </a:solidFill>
                <a:latin typeface="+mn-lt"/>
              </a:rPr>
              <a:t> Como o uso de notebook frequentemente envolve o transporte de informações sigilosas no disco rígido do notebook, uma criptografia de notebook deve ser usada.</a:t>
            </a:r>
          </a:p>
          <a:p>
            <a:pPr lvl="1">
              <a:lnSpc>
                <a:spcPct val="80000"/>
              </a:lnSpc>
              <a:spcBef>
                <a:spcPct val="50000"/>
              </a:spcBef>
              <a:buClr>
                <a:schemeClr val="folHlink"/>
              </a:buClr>
              <a:buFont typeface="Wingdings" pitchFamily="2" charset="2"/>
              <a:buChar char="ü"/>
              <a:defRPr/>
            </a:pPr>
            <a:endParaRPr lang="en-US" sz="1600" dirty="0">
              <a:solidFill>
                <a:srgbClr val="002060"/>
              </a:solidFill>
            </a:endParaRPr>
          </a:p>
        </p:txBody>
      </p:sp>
      <p:pic>
        <p:nvPicPr>
          <p:cNvPr id="145415" name="Picture 7"/>
          <p:cNvPicPr>
            <a:picLocks noChangeAspect="1" noChangeArrowheads="1"/>
          </p:cNvPicPr>
          <p:nvPr/>
        </p:nvPicPr>
        <p:blipFill>
          <a:blip r:embed="rId2" cstate="print">
            <a:lum bright="-12000"/>
          </a:blip>
          <a:srcRect/>
          <a:stretch>
            <a:fillRect/>
          </a:stretch>
        </p:blipFill>
        <p:spPr bwMode="auto">
          <a:xfrm>
            <a:off x="7391400" y="1752600"/>
            <a:ext cx="1583018" cy="2971800"/>
          </a:xfrm>
          <a:prstGeom prst="rect">
            <a:avLst/>
          </a:prstGeom>
          <a:noFill/>
          <a:ln w="9525">
            <a:noFill/>
            <a:miter lim="800000"/>
            <a:headEnd/>
            <a:tailEnd/>
          </a:ln>
        </p:spPr>
      </p:pic>
      <p:sp>
        <p:nvSpPr>
          <p:cNvPr id="14"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p>
            <a:fld id="{23A9748E-1D0E-4B2B-A89F-5C938458F0DA}" type="slidenum">
              <a:rPr lang="en-US"/>
              <a:pPr/>
              <a:t>14</a:t>
            </a:fld>
            <a:endParaRPr lang="en-US"/>
          </a:p>
        </p:txBody>
      </p:sp>
      <p:sp>
        <p:nvSpPr>
          <p:cNvPr id="208913" name="Text Box 17"/>
          <p:cNvSpPr txBox="1">
            <a:spLocks noChangeArrowheads="1"/>
          </p:cNvSpPr>
          <p:nvPr/>
        </p:nvSpPr>
        <p:spPr bwMode="auto">
          <a:xfrm>
            <a:off x="552450" y="4495800"/>
            <a:ext cx="8039100" cy="1446550"/>
          </a:xfrm>
          <a:prstGeom prst="rect">
            <a:avLst/>
          </a:prstGeom>
          <a:gradFill rotWithShape="1">
            <a:gsLst>
              <a:gs pos="0">
                <a:schemeClr val="tx1"/>
              </a:gs>
              <a:gs pos="100000">
                <a:schemeClr val="tx1">
                  <a:gamma/>
                  <a:shade val="39216"/>
                  <a:invGamma/>
                </a:schemeClr>
              </a:gs>
            </a:gsLst>
            <a:lin ang="5400000" scaled="1"/>
          </a:gradFill>
          <a:ln w="9525">
            <a:solidFill>
              <a:srgbClr val="4D4D4D"/>
            </a:solidFill>
            <a:miter lim="800000"/>
            <a:headEnd/>
            <a:tailEnd/>
          </a:ln>
          <a:effectLst>
            <a:outerShdw dist="107763" dir="8100000" algn="ctr" rotWithShape="0">
              <a:schemeClr val="bg2">
                <a:alpha val="50000"/>
              </a:schemeClr>
            </a:outerShdw>
          </a:effectLst>
        </p:spPr>
        <p:txBody>
          <a:bodyPr wrap="square">
            <a:spAutoFit/>
          </a:bodyPr>
          <a:lstStyle/>
          <a:p>
            <a:pPr>
              <a:spcBef>
                <a:spcPts val="500"/>
              </a:spcBef>
              <a:spcAft>
                <a:spcPts val="500"/>
              </a:spcAft>
              <a:defRPr/>
            </a:pPr>
            <a:r>
              <a:rPr lang="en-US" sz="1100" b="1" dirty="0">
                <a:solidFill>
                  <a:schemeClr val="bg1"/>
                </a:solidFill>
                <a:latin typeface="+mn-lt"/>
              </a:rPr>
              <a:t>CONFIDENCIALIDADE</a:t>
            </a:r>
            <a:r>
              <a:rPr lang="en-US" sz="1100" dirty="0">
                <a:solidFill>
                  <a:schemeClr val="bg1"/>
                </a:solidFill>
                <a:latin typeface="+mn-lt"/>
              </a:rPr>
              <a:t>. Este e-mail e quaisquer arquivos transmitidos com ele podem conter informações proprietárias da Deere &amp; Company ou de uma de suas subsidiárias ou afiliadas, e são destinados apenas ao uso do indivíduo ou entidade para o qual foram endereçados. As informações devem ser mantidas em sigilo e não podem ser divulgadas por terceiros sem o consentimento por escrito do remetente. Se você não for o destinatário pretendido ou a pessoa responsável por entregar o e-mail ao destinatário pretendido, esteja ciente de que você recebeu este e-mail por engano; lembre-se de que usar, disseminar, encaminhar, imprimir ou copiar este e-mail é estritamente proibido. Se você recebeu este e-mail por engano, por favor, notifique imediatamente o remetente, retornando o e-mail.</a:t>
            </a:r>
          </a:p>
        </p:txBody>
      </p:sp>
      <p:sp>
        <p:nvSpPr>
          <p:cNvPr id="208914" name="Rectangle 18"/>
          <p:cNvSpPr>
            <a:spLocks noChangeArrowheads="1"/>
          </p:cNvSpPr>
          <p:nvPr/>
        </p:nvSpPr>
        <p:spPr bwMode="auto">
          <a:xfrm>
            <a:off x="381000" y="914400"/>
            <a:ext cx="8382000" cy="3785652"/>
          </a:xfrm>
          <a:prstGeom prst="rect">
            <a:avLst/>
          </a:prstGeom>
          <a:noFill/>
          <a:ln w="9525">
            <a:noFill/>
            <a:miter lim="800000"/>
            <a:headEnd/>
            <a:tailEnd/>
          </a:ln>
        </p:spPr>
        <p:txBody>
          <a:bodyPr wrap="square">
            <a:spAutoFit/>
          </a:bodyPr>
          <a:lstStyle/>
          <a:p>
            <a:r>
              <a:rPr lang="en-US" sz="1600" dirty="0" smtClean="0">
                <a:solidFill>
                  <a:schemeClr val="accent4"/>
                </a:solidFill>
                <a:effectLst/>
                <a:latin typeface="+mn-lt"/>
              </a:rPr>
              <a:t>Informações adicionais sobre e-mail: </a:t>
            </a:r>
          </a:p>
          <a:p>
            <a:endParaRPr lang="en-US" sz="1600" dirty="0" smtClean="0">
              <a:solidFill>
                <a:schemeClr val="accent4"/>
              </a:solidFill>
              <a:latin typeface="+mn-lt"/>
            </a:endParaRPr>
          </a:p>
          <a:p>
            <a:r>
              <a:rPr lang="en-US" sz="1600" dirty="0" smtClean="0">
                <a:solidFill>
                  <a:schemeClr val="accent4"/>
                </a:solidFill>
                <a:latin typeface="+mn-lt"/>
              </a:rPr>
              <a:t>Além da criptografia, a Política também requer que as mensagens de e-mail e anexos enviados fora do “firewall” sejam marcados conforme é instruído pela Política (por exemplo: “Confidencial” no campo assunto) e toda mensagem de e-mail e anexos devem conter uma isenção de responsabilidade de confidencialidade apropriada aprovada pelo departamento jurídico. As isenções de responsabilidade aprovadas podem ser encontradas no link a seguir: </a:t>
            </a:r>
          </a:p>
          <a:p>
            <a:r>
              <a:rPr lang="en-US" sz="1600" u="sng" dirty="0">
                <a:solidFill>
                  <a:schemeClr val="accent4"/>
                </a:solidFill>
                <a:latin typeface="+mn-lt"/>
                <a:hlinkClick r:id="rId2"/>
              </a:rPr>
              <a:t>http://glsg.deere.com/compliance/disclaimers.html</a:t>
            </a:r>
            <a:endParaRPr lang="en-US" sz="1600" u="sng" dirty="0" smtClean="0">
              <a:solidFill>
                <a:schemeClr val="accent4"/>
              </a:solidFill>
              <a:latin typeface="+mn-lt"/>
            </a:endParaRPr>
          </a:p>
          <a:p>
            <a:endParaRPr lang="en-US" sz="1600" u="sng" dirty="0">
              <a:solidFill>
                <a:schemeClr val="accent4"/>
              </a:solidFill>
              <a:latin typeface="+mn-lt"/>
            </a:endParaRPr>
          </a:p>
          <a:p>
            <a:r>
              <a:rPr lang="en-US" sz="1600" dirty="0" smtClean="0">
                <a:solidFill>
                  <a:schemeClr val="accent4"/>
                </a:solidFill>
                <a:latin typeface="+mn-lt"/>
              </a:rPr>
              <a:t>
                As isenções de responsabilidade aprovadas variam dependendo do seu tipo de trabalho e da natureza da informação contida no e-mail. 
                <a:r>
                  <a:rPr lang="en-US" sz="1600" u="sng" dirty="0" smtClean="0">
                    <a:solidFill>
                      <a:schemeClr val="accent4"/>
                    </a:solidFill>
                    <a:latin typeface="+mn-lt"/>
                  </a:rPr>
                  <a:t>Abaixo há somente um </a:t>
                </a:r>
              </a:t>
            </a:r>
            <a:r>
              <a:rPr lang="en-US" sz="1600" u="sng" dirty="0" smtClean="0">
                <a:solidFill>
                  <a:schemeClr val="accent4"/>
                </a:solidFill>
                <a:latin typeface="+mn-lt"/>
              </a:rPr>
              <a:t>exemplo</a:t>
            </a:r>
            <a:r>
              <a:rPr lang="en-US" sz="1600" dirty="0" smtClean="0">
                <a:solidFill>
                  <a:schemeClr val="accent4"/>
                </a:solidFill>
                <a:latin typeface="+mn-lt"/>
              </a:rPr>
              <a:t> de um tipo específico de isenção de responsabilidade de e-mail.  Lembre-se de que você deve checar o link acima para determinar qual isenção de responsabilidade é apropriada para o seu trabalho individual e situação. </a:t>
            </a:r>
          </a:p>
          <a:p>
            <a:pPr lvl="1"/>
            <a:endParaRPr lang="en-US" sz="1400" u="sng" dirty="0">
              <a:solidFill>
                <a:srgbClr val="002060"/>
              </a:solidFill>
            </a:endParaRPr>
          </a:p>
        </p:txBody>
      </p:sp>
      <p:sp>
        <p:nvSpPr>
          <p:cNvPr id="15"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6970930D-3594-45EC-8DE7-117B3B8CB228}" type="slidenum">
              <a:rPr lang="en-US"/>
              <a:pPr/>
              <a:t>15</a:t>
            </a:fld>
            <a:endParaRPr lang="en-US"/>
          </a:p>
        </p:txBody>
      </p:sp>
      <p:sp>
        <p:nvSpPr>
          <p:cNvPr id="29700" name="Text Box 6"/>
          <p:cNvSpPr txBox="1">
            <a:spLocks noChangeArrowheads="1"/>
          </p:cNvSpPr>
          <p:nvPr/>
        </p:nvSpPr>
        <p:spPr bwMode="auto">
          <a:xfrm>
            <a:off x="304800" y="914400"/>
            <a:ext cx="8534400" cy="3785652"/>
          </a:xfrm>
          <a:prstGeom prst="rect">
            <a:avLst/>
          </a:prstGeom>
          <a:noFill/>
          <a:ln w="28575">
            <a:noFill/>
            <a:miter lim="800000"/>
            <a:headEnd/>
            <a:tailEnd/>
          </a:ln>
        </p:spPr>
        <p:txBody>
          <a:bodyPr wrap="square">
            <a:spAutoFit/>
          </a:bodyPr>
          <a:lstStyle/>
          <a:p>
            <a:pPr>
              <a:spcBef>
                <a:spcPct val="50000"/>
              </a:spcBef>
            </a:pPr>
            <a:br>
              <a:rPr lang="en-US" sz="1600" b="1" dirty="0" smtClean="0">
                <a:latin typeface="+mn-lt"/>
              </a:rPr>
            </a:br>
            <a:r>
              <a:rPr lang="en-US" sz="1600" b="1" dirty="0" smtClean="0">
                <a:latin typeface="+mn-lt"/>
              </a:rPr>
              <a:t>Armazenamento:</a:t>
            </a:r>
            <a:r>
              <a:rPr lang="en-US" sz="1600" dirty="0">
                <a:latin typeface="+mn-lt"/>
              </a:rPr>
              <a:t> Toda informação "Restrita", "Confidencial" ou "Pessoal e Confidencial" deve ser protegida física ou eletronicamente de acessos não autorizados.</a:t>
            </a:r>
          </a:p>
          <a:p>
            <a:pPr>
              <a:spcBef>
                <a:spcPct val="50000"/>
              </a:spcBef>
            </a:pPr>
            <a:br>
              <a:rPr lang="en-US" sz="1600" dirty="0" smtClean="0">
                <a:effectLst/>
                <a:latin typeface="+mn-lt"/>
              </a:rPr>
            </a:br>
            <a:r>
              <a:rPr lang="en-US" sz="1600" dirty="0" smtClean="0">
                <a:effectLst/>
                <a:latin typeface="+mn-lt"/>
              </a:rPr>
              <a:t>Os notebooks devem ser guardados em local trancado no fim do dia. Todos os documentos e materiais sigilosos devem ser devidamente protegidos após o horário comercial normal.</a:t>
            </a:r>
          </a:p>
          <a:p>
            <a:pPr marL="0" lvl="1">
              <a:spcBef>
                <a:spcPct val="50000"/>
              </a:spcBef>
            </a:pPr>
            <a:br>
              <a:rPr lang="en-US" sz="1600" dirty="0" smtClean="0">
                <a:latin typeface="+mn-lt"/>
              </a:rPr>
            </a:br>
            <a:r>
              <a:rPr lang="en-US" sz="1600" dirty="0" smtClean="0">
                <a:latin typeface="+mn-lt"/>
              </a:rPr>
              <a:t>Documentos em papel, pen drives, CDs, DVDs, discos e notebooks devem ser mantidos em um recipiente de armazenamento fisicamente trancado e restrito quando não estiverem em uso. Documentos sigilosos, dados em dispositivos eletrônicos ou os dispositivos em si não podem ser deixados expostos sem supervisão. </a:t>
            </a:r>
          </a:p>
          <a:p>
            <a:pPr>
              <a:spcBef>
                <a:spcPct val="50000"/>
              </a:spcBef>
            </a:pPr>
            <a:endParaRPr lang="en-US" sz="1600" dirty="0" smtClean="0">
              <a:solidFill>
                <a:schemeClr val="accent4"/>
              </a:solidFill>
              <a:effectLst/>
            </a:endParaRPr>
          </a:p>
          <a:p>
            <a:pPr>
              <a:spcBef>
                <a:spcPct val="50000"/>
              </a:spcBef>
            </a:pPr>
            <a:endParaRPr lang="en-US" sz="1600" dirty="0">
              <a:solidFill>
                <a:schemeClr val="accent4"/>
              </a:solidFill>
            </a:endParaRPr>
          </a:p>
        </p:txBody>
      </p:sp>
      <p:sp>
        <p:nvSpPr>
          <p:cNvPr id="14"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p>
            <a:fld id="{74772DB2-A560-4E0B-9515-272238A64C60}" type="slidenum">
              <a:rPr lang="en-US"/>
              <a:pPr/>
              <a:t>16</a:t>
            </a:fld>
            <a:endParaRPr lang="en-US"/>
          </a:p>
        </p:txBody>
      </p:sp>
      <p:sp>
        <p:nvSpPr>
          <p:cNvPr id="158723" name="Rectangle 3"/>
          <p:cNvSpPr>
            <a:spLocks noGrp="1" noChangeArrowheads="1"/>
          </p:cNvSpPr>
          <p:nvPr>
            <p:ph type="body" idx="1"/>
          </p:nvPr>
        </p:nvSpPr>
        <p:spPr>
          <a:xfrm>
            <a:off x="381000" y="838200"/>
            <a:ext cx="8382000" cy="5029200"/>
          </a:xfrm>
        </p:spPr>
        <p:txBody>
          <a:bodyPr/>
          <a:lstStyle/>
          <a:p>
            <a:pPr>
              <a:lnSpc>
                <a:spcPct val="90000"/>
              </a:lnSpc>
              <a:spcBef>
                <a:spcPct val="80000"/>
              </a:spcBef>
              <a:buClr>
                <a:srgbClr val="00FF00"/>
              </a:buClr>
              <a:defRPr/>
            </a:pPr>
            <a:r>
              <a:rPr lang="en-US" sz="1600" dirty="0" smtClean="0">
                <a:solidFill>
                  <a:schemeClr val="accent4"/>
                </a:solidFill>
              </a:rPr>
              <a:t>Mais tópicos sobre a Matriz Política:</a:t>
            </a:r>
          </a:p>
          <a:p>
            <a:pPr>
              <a:lnSpc>
                <a:spcPct val="90000"/>
              </a:lnSpc>
              <a:spcBef>
                <a:spcPct val="80000"/>
              </a:spcBef>
              <a:buClr>
                <a:srgbClr val="00FF00"/>
              </a:buClr>
              <a:defRPr/>
            </a:pPr>
            <a:r>
              <a:rPr lang="en-US" sz="1600" b="1" dirty="0" smtClean="0">
                <a:solidFill>
                  <a:schemeClr val="accent4"/>
                </a:solidFill>
                <a:effectLst/>
              </a:rPr>
              <a:t>Comunicação Oral: </a:t>
            </a:r>
          </a:p>
          <a:p>
            <a:pPr>
              <a:lnSpc>
                <a:spcPct val="90000"/>
              </a:lnSpc>
              <a:spcBef>
                <a:spcPct val="80000"/>
              </a:spcBef>
              <a:buClr>
                <a:srgbClr val="00FF00"/>
              </a:buClr>
              <a:buFont typeface="Wingdings" pitchFamily="2" charset="2"/>
              <a:buNone/>
              <a:defRPr/>
            </a:pPr>
            <a:r>
              <a:rPr lang="en-US" sz="1600" dirty="0" smtClean="0">
                <a:solidFill>
                  <a:schemeClr val="accent4"/>
                </a:solidFill>
                <a:effectLst/>
              </a:rPr>
              <a:t>Fora do SDR, essas comunicações devem ser conduzidas de maneira a evitar que sejam ouvidas secretamente ou que sejam interceptadas por indivíduos não autorizados. </a:t>
            </a:r>
            <a:endParaRPr lang="en-US" sz="1600" dirty="0" smtClean="0">
              <a:solidFill>
                <a:schemeClr val="accent4"/>
              </a:solidFill>
            </a:endParaRPr>
          </a:p>
          <a:p>
            <a:pPr>
              <a:lnSpc>
                <a:spcPct val="90000"/>
              </a:lnSpc>
              <a:spcBef>
                <a:spcPct val="80000"/>
              </a:spcBef>
              <a:buClr>
                <a:srgbClr val="00FF00"/>
              </a:buClr>
              <a:buFont typeface="Wingdings" pitchFamily="2" charset="2"/>
              <a:buNone/>
              <a:defRPr/>
            </a:pPr>
            <a:r>
              <a:rPr lang="en-US" sz="1600" b="1" dirty="0" smtClean="0">
                <a:solidFill>
                  <a:schemeClr val="accent4"/>
                </a:solidFill>
                <a:effectLst/>
              </a:rPr>
              <a:t>Descarte: </a:t>
            </a:r>
          </a:p>
          <a:p>
            <a:pPr>
              <a:lnSpc>
                <a:spcPct val="90000"/>
              </a:lnSpc>
              <a:spcBef>
                <a:spcPct val="80000"/>
              </a:spcBef>
              <a:buClr>
                <a:srgbClr val="00FF00"/>
              </a:buClr>
              <a:buFont typeface="Wingdings" pitchFamily="2" charset="2"/>
              <a:buNone/>
              <a:defRPr/>
            </a:pPr>
            <a:r>
              <a:rPr lang="en-US" sz="1600" dirty="0" smtClean="0">
                <a:solidFill>
                  <a:schemeClr val="accent4"/>
                </a:solidFill>
                <a:effectLst/>
              </a:rPr>
              <a:t>A extensão da retenção e o descarte adequado das informações da empresa (incluindo a fragmentação de informações confidenciais) devem ser feitos de acordo com o gerenciamento dos registros corporativos e as políticas de descarte. </a:t>
            </a:r>
          </a:p>
          <a:p>
            <a:pPr lvl="1" eaLnBrk="1" hangingPunct="1">
              <a:lnSpc>
                <a:spcPct val="90000"/>
              </a:lnSpc>
              <a:spcBef>
                <a:spcPct val="80000"/>
              </a:spcBef>
              <a:buClr>
                <a:srgbClr val="00FF00"/>
              </a:buClr>
              <a:buFont typeface="Wingdings" pitchFamily="2" charset="2"/>
              <a:buNone/>
              <a:defRPr/>
            </a:pPr>
            <a:endParaRPr lang="en-US" sz="1400" u="sng" dirty="0" smtClean="0">
              <a:solidFill>
                <a:srgbClr val="002060"/>
              </a:solidFill>
              <a:effectLst/>
            </a:endParaRPr>
          </a:p>
        </p:txBody>
      </p:sp>
      <p:sp>
        <p:nvSpPr>
          <p:cNvPr id="158773" name="Text Box 53"/>
          <p:cNvSpPr txBox="1">
            <a:spLocks noChangeArrowheads="1"/>
          </p:cNvSpPr>
          <p:nvPr/>
        </p:nvSpPr>
        <p:spPr bwMode="auto">
          <a:xfrm>
            <a:off x="2819400" y="6096000"/>
            <a:ext cx="1828800" cy="428625"/>
          </a:xfrm>
          <a:prstGeom prst="rect">
            <a:avLst/>
          </a:prstGeom>
          <a:noFill/>
          <a:ln w="9525">
            <a:noFill/>
            <a:miter lim="800000"/>
            <a:headEnd/>
            <a:tailEnd/>
          </a:ln>
        </p:spPr>
        <p:txBody>
          <a:bodyPr>
            <a:spAutoFit/>
          </a:bodyPr>
          <a:lstStyle/>
          <a:p>
            <a:r>
              <a:rPr lang="en-US" sz="1100" b="1">
                <a:solidFill>
                  <a:schemeClr val="bg1"/>
                </a:solidFill>
              </a:rPr>
              <a:t>Pressione a barra de espaço para continuar.</a:t>
            </a:r>
          </a:p>
        </p:txBody>
      </p:sp>
      <p:sp>
        <p:nvSpPr>
          <p:cNvPr id="16"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2000"/>
                                  </p:stCondLst>
                                  <p:iterate type="lt">
                                    <p:tmPct val="0"/>
                                  </p:iterate>
                                  <p:childTnLst>
                                    <p:set>
                                      <p:cBhvr>
                                        <p:cTn id="6" dur="1" fill="hold">
                                          <p:stCondLst>
                                            <p:cond delay="0"/>
                                          </p:stCondLst>
                                        </p:cTn>
                                        <p:tgtEl>
                                          <p:spTgt spid="158773"/>
                                        </p:tgtEl>
                                        <p:attrNameLst>
                                          <p:attrName>style.visibility</p:attrName>
                                        </p:attrNameLst>
                                      </p:cBhvr>
                                      <p:to>
                                        <p:strVal val="visible"/>
                                      </p:to>
                                    </p:set>
                                    <p:anim calcmode="lin" valueType="num">
                                      <p:cBhvr>
                                        <p:cTn id="7" dur="500" fill="hold"/>
                                        <p:tgtEl>
                                          <p:spTgt spid="158773"/>
                                        </p:tgtEl>
                                        <p:attrNameLst>
                                          <p:attrName>ppt_w</p:attrName>
                                        </p:attrNameLst>
                                      </p:cBhvr>
                                      <p:tavLst>
                                        <p:tav tm="0">
                                          <p:val>
                                            <p:fltVal val="0"/>
                                          </p:val>
                                        </p:tav>
                                        <p:tav tm="100000">
                                          <p:val>
                                            <p:strVal val="#ppt_w"/>
                                          </p:val>
                                        </p:tav>
                                      </p:tavLst>
                                    </p:anim>
                                    <p:anim calcmode="lin" valueType="num">
                                      <p:cBhvr>
                                        <p:cTn id="8" dur="500" fill="hold"/>
                                        <p:tgtEl>
                                          <p:spTgt spid="1587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p>
            <a:fld id="{BD9D38CE-1686-4EA9-B0BB-7BDD7FB68173}" type="slidenum">
              <a:rPr lang="en-US"/>
              <a:pPr/>
              <a:t>17</a:t>
            </a:fld>
            <a:endParaRPr lang="en-US"/>
          </a:p>
        </p:txBody>
      </p:sp>
      <p:sp>
        <p:nvSpPr>
          <p:cNvPr id="31748" name="Text Box 7"/>
          <p:cNvSpPr txBox="1">
            <a:spLocks noChangeArrowheads="1"/>
          </p:cNvSpPr>
          <p:nvPr/>
        </p:nvSpPr>
        <p:spPr bwMode="auto">
          <a:xfrm>
            <a:off x="593725" y="1184275"/>
            <a:ext cx="184150" cy="457200"/>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93544" name="Text Box 8"/>
          <p:cNvSpPr txBox="1">
            <a:spLocks noChangeArrowheads="1"/>
          </p:cNvSpPr>
          <p:nvPr/>
        </p:nvSpPr>
        <p:spPr bwMode="auto">
          <a:xfrm>
            <a:off x="457200" y="838200"/>
            <a:ext cx="8077200" cy="4801314"/>
          </a:xfrm>
          <a:prstGeom prst="rect">
            <a:avLst/>
          </a:prstGeom>
          <a:noFill/>
          <a:ln w="9525">
            <a:noFill/>
            <a:miter lim="800000"/>
            <a:headEnd/>
            <a:tailEnd/>
          </a:ln>
          <a:effectLst/>
        </p:spPr>
        <p:txBody>
          <a:bodyPr wrap="square">
            <a:spAutoFit/>
          </a:bodyPr>
          <a:lstStyle/>
          <a:p>
            <a:pPr>
              <a:defRPr/>
            </a:pPr>
            <a:r>
              <a:rPr lang="en-US" b="1" dirty="0" smtClean="0"/>
              <a:t>Conformidade com a Política</a:t>
            </a:r>
          </a:p>
          <a:p>
            <a:pPr>
              <a:defRPr/>
            </a:pPr>
            <a:endParaRPr lang="en-US" b="1" dirty="0" smtClean="0"/>
          </a:p>
          <a:p>
            <a:pPr>
              <a:buFont typeface="Wingdings" pitchFamily="2" charset="2"/>
              <a:buChar char="ü"/>
              <a:defRPr/>
            </a:pPr>
            <a:r>
              <a:rPr lang="en-US" dirty="0" smtClean="0"/>
              <a:t> Omissões ou falhas ao classificar devidamente e marcar um documento devem ser corrigidas </a:t>
            </a:r>
            <a:r>
              <a:rPr lang="en-US" b="1" dirty="0" smtClean="0"/>
              <a:t>Imediatamente.</a:t>
            </a:r>
            <a:br>
              <a:rPr lang="en-US" b="1" dirty="0" smtClean="0"/>
            </a:br>
            <a:endParaRPr lang="en-US" b="1" dirty="0" smtClean="0"/>
          </a:p>
          <a:p>
            <a:pPr>
              <a:buFont typeface="Wingdings" pitchFamily="2" charset="2"/>
              <a:buChar char="ü"/>
              <a:defRPr/>
            </a:pPr>
            <a:r>
              <a:rPr lang="en-US" dirty="0"/>
              <a:t>As Violações da Política que levem a um uso inadequado ou a uma divulgação não autorizada de informações sigilosas podem resultar em </a:t>
            </a:r>
            <a:r>
              <a:rPr lang="en-US" b="1" dirty="0" smtClean="0"/>
              <a:t>ações disciplinares  </a:t>
            </a:r>
            <a:r>
              <a:rPr lang="en-US" dirty="0"/>
              <a:t>de acordo com as políticas aplicáveis dos recursos humanos, bem como em </a:t>
            </a:r>
            <a:r>
              <a:rPr lang="en-US" b="1" dirty="0" smtClean="0"/>
              <a:t>consequências legais </a:t>
            </a:r>
            <a:r>
              <a:rPr lang="en-US" dirty="0" smtClean="0"/>
              <a:t> em potencial (sujeitas à privacidade de informação aplicável, confidencialidade e leis trabalhistas).</a:t>
            </a:r>
            <a:endParaRPr lang="en-US" dirty="0"/>
          </a:p>
          <a:p>
            <a:pPr>
              <a:buFont typeface="Wingdings" pitchFamily="2" charset="2"/>
              <a:buChar char="ü"/>
              <a:defRPr/>
            </a:pPr>
            <a:endParaRPr lang="en-US" dirty="0" smtClean="0"/>
          </a:p>
          <a:p>
            <a:pPr>
              <a:buFont typeface="Wingdings" pitchFamily="2" charset="2"/>
              <a:buChar char="ü"/>
              <a:defRPr/>
            </a:pPr>
            <a:r>
              <a:rPr lang="en-US" dirty="0" smtClean="0"/>
              <a:t>As violações devem ser relatadas imediatamente ao seu supervisor, gerenciamento de unidade ou ao Centro de Negócio Global.</a:t>
            </a:r>
          </a:p>
          <a:p>
            <a:pPr>
              <a:defRPr/>
            </a:pPr>
            <a:endParaRPr lang="en-US" b="1" u="sng" dirty="0">
              <a:solidFill>
                <a:schemeClr val="accent4"/>
              </a:solidFill>
            </a:endParaRPr>
          </a:p>
          <a:p>
            <a:pPr>
              <a:buFont typeface="Arial" pitchFamily="34" charset="0"/>
              <a:buChar char="•"/>
              <a:defRPr/>
            </a:pPr>
            <a:endParaRPr lang="en-US" dirty="0">
              <a:solidFill>
                <a:srgbClr val="002060"/>
              </a:solidFill>
            </a:endParaRPr>
          </a:p>
          <a:p>
            <a:pPr>
              <a:defRPr/>
            </a:pPr>
            <a:endParaRPr lang="en-US" b="1" dirty="0" smtClean="0">
              <a:solidFill>
                <a:srgbClr val="002060"/>
              </a:solidFill>
            </a:endParaRPr>
          </a:p>
          <a:p>
            <a:pPr>
              <a:defRPr/>
            </a:pPr>
            <a:endParaRPr lang="en-US" b="1" dirty="0">
              <a:solidFill>
                <a:srgbClr val="002060"/>
              </a:solidFill>
            </a:endParaRPr>
          </a:p>
        </p:txBody>
      </p:sp>
      <p:sp>
        <p:nvSpPr>
          <p:cNvPr id="17"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p>
            <a:fld id="{98EE8806-971A-4AD6-81E6-39B983A478F4}" type="slidenum">
              <a:rPr lang="en-US"/>
              <a:pPr/>
              <a:t>18</a:t>
            </a:fld>
            <a:endParaRPr lang="en-US"/>
          </a:p>
        </p:txBody>
      </p:sp>
      <p:pic>
        <p:nvPicPr>
          <p:cNvPr id="117815" name="Picture 55"/>
          <p:cNvPicPr>
            <a:picLocks noChangeAspect="1" noChangeArrowheads="1"/>
          </p:cNvPicPr>
          <p:nvPr/>
        </p:nvPicPr>
        <p:blipFill>
          <a:blip r:embed="rId2" cstate="print">
            <a:lum bright="-6000" contrast="6000"/>
          </a:blip>
          <a:srcRect l="12755" r="7817" b="43193"/>
          <a:stretch>
            <a:fillRect/>
          </a:stretch>
        </p:blipFill>
        <p:spPr bwMode="auto">
          <a:xfrm>
            <a:off x="1905000" y="2819400"/>
            <a:ext cx="5029200" cy="2743200"/>
          </a:xfrm>
          <a:prstGeom prst="rect">
            <a:avLst/>
          </a:prstGeom>
          <a:gradFill rotWithShape="1">
            <a:gsLst>
              <a:gs pos="0">
                <a:schemeClr val="tx1">
                  <a:alpha val="73000"/>
                </a:schemeClr>
              </a:gs>
              <a:gs pos="100000">
                <a:schemeClr val="tx1">
                  <a:gamma/>
                  <a:shade val="46275"/>
                  <a:invGamma/>
                  <a:alpha val="0"/>
                </a:schemeClr>
              </a:gs>
            </a:gsLst>
            <a:lin ang="5400000" scaled="1"/>
          </a:gradFill>
          <a:ln w="9525">
            <a:noFill/>
            <a:miter lim="800000"/>
            <a:headEnd/>
            <a:tailEnd/>
          </a:ln>
        </p:spPr>
      </p:pic>
      <p:sp>
        <p:nvSpPr>
          <p:cNvPr id="117767" name="Rectangle 7"/>
          <p:cNvSpPr>
            <a:spLocks noGrp="1" noChangeArrowheads="1"/>
          </p:cNvSpPr>
          <p:nvPr>
            <p:ph type="body" idx="1"/>
          </p:nvPr>
        </p:nvSpPr>
        <p:spPr>
          <a:xfrm>
            <a:off x="381000" y="762000"/>
            <a:ext cx="8763000" cy="2590800"/>
          </a:xfrm>
        </p:spPr>
        <p:txBody>
          <a:bodyPr/>
          <a:lstStyle/>
          <a:p>
            <a:pPr marL="0" indent="0" eaLnBrk="1" hangingPunct="1">
              <a:spcBef>
                <a:spcPct val="100000"/>
              </a:spcBef>
              <a:defRPr/>
            </a:pPr>
            <a:r>
              <a:rPr lang="en-US" sz="1600" b="1" dirty="0" smtClean="0"/>
              <a:t>A Política Completa:</a:t>
            </a:r>
          </a:p>
          <a:p>
            <a:pPr marL="0" indent="0" eaLnBrk="1" hangingPunct="1">
              <a:spcBef>
                <a:spcPct val="100000"/>
              </a:spcBef>
              <a:defRPr/>
            </a:pPr>
            <a:r>
              <a:rPr lang="en-US" sz="1600" dirty="0" smtClean="0">
                <a:effectLst/>
              </a:rPr>
              <a:t>Uma cópia completa da Política e informações gerais relevantes, como políticas relacionadas, isenções de responsabilidade legal para mensagens de e-mail, etc. podem ser encontradas no site de Informações Confidenciais da Deere &amp; Company disponível em:</a:t>
            </a:r>
            <a:r>
              <a:rPr lang="en-US" sz="1600" dirty="0" smtClean="0"/>
              <a:t> </a:t>
            </a:r>
            <a:r>
              <a:rPr lang="en-US" sz="1600" u="sng" dirty="0" smtClean="0">
                <a:effectLst/>
              </a:rPr>
              <a:t>http://glsg.deere.com/compliance/confidentiality.html</a:t>
            </a:r>
          </a:p>
          <a:p>
            <a:pPr marL="0" indent="0" eaLnBrk="1" hangingPunct="1">
              <a:spcBef>
                <a:spcPct val="100000"/>
              </a:spcBef>
              <a:defRPr/>
            </a:pPr>
            <a:endParaRPr lang="en-US" u="sng" dirty="0" smtClean="0">
              <a:solidFill>
                <a:srgbClr val="002060"/>
              </a:solidFill>
              <a:effectLst/>
            </a:endParaRPr>
          </a:p>
        </p:txBody>
      </p:sp>
      <p:sp>
        <p:nvSpPr>
          <p:cNvPr id="10"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invGray">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1"/>
          </p:nvPr>
        </p:nvSpPr>
        <p:spPr>
          <a:noFill/>
        </p:spPr>
        <p:txBody>
          <a:bodyPr/>
          <a:lstStyle/>
          <a:p>
            <a:fld id="{BA3EC666-4040-4311-9D51-842D2C866EDE}" type="slidenum">
              <a:rPr lang="en-US"/>
              <a:pPr/>
              <a:t>2</a:t>
            </a:fld>
            <a:endParaRPr lang="en-US"/>
          </a:p>
        </p:txBody>
      </p:sp>
      <p:sp>
        <p:nvSpPr>
          <p:cNvPr id="155655" name="Text Box 7"/>
          <p:cNvSpPr txBox="1">
            <a:spLocks noChangeArrowheads="1"/>
          </p:cNvSpPr>
          <p:nvPr/>
        </p:nvSpPr>
        <p:spPr bwMode="auto">
          <a:xfrm>
            <a:off x="304800" y="838200"/>
            <a:ext cx="5105400" cy="4647426"/>
          </a:xfrm>
          <a:prstGeom prst="rect">
            <a:avLst/>
          </a:prstGeom>
          <a:noFill/>
          <a:ln w="9525">
            <a:noFill/>
            <a:miter lim="800000"/>
            <a:headEnd/>
            <a:tailEnd/>
          </a:ln>
          <a:effectLst/>
        </p:spPr>
        <p:txBody>
          <a:bodyPr wrap="square">
            <a:spAutoFit/>
          </a:bodyPr>
          <a:lstStyle/>
          <a:p>
            <a:pPr eaLnBrk="0" hangingPunct="0">
              <a:spcAft>
                <a:spcPct val="50000"/>
              </a:spcAft>
              <a:buSzPct val="150000"/>
              <a:buFont typeface="Wingdings" pitchFamily="2" charset="2"/>
              <a:buChar char="ü"/>
              <a:defRPr/>
            </a:pPr>
            <a:r>
              <a:rPr lang="en-US" sz="1600" dirty="0">
                <a:solidFill>
                  <a:schemeClr val="accent4"/>
                </a:solidFill>
                <a:latin typeface="+mn-lt"/>
              </a:rPr>
              <a:t> O gerenciamento adequado das informações confidenciais é fundamental ao sucesso da empresa. A política de confidencialidade de nossa empresa pode ser encontrada nas Diretrizes de Conduta Comercial, Capítulo 6 – Informações Confidenciais. </a:t>
            </a:r>
          </a:p>
          <a:p>
            <a:pPr eaLnBrk="0" hangingPunct="0">
              <a:spcAft>
                <a:spcPct val="50000"/>
              </a:spcAft>
              <a:buSzPct val="150000"/>
              <a:buFont typeface="Wingdings" pitchFamily="2" charset="2"/>
              <a:buChar char="ü"/>
              <a:defRPr/>
            </a:pPr>
            <a:r>
              <a:rPr lang="en-US" sz="1600" dirty="0">
                <a:solidFill>
                  <a:schemeClr val="accent4"/>
                </a:solidFill>
                <a:latin typeface="+mn-lt"/>
              </a:rPr>
              <a:t>   A Política Global de Classificação de Informações tem o intuito de garantir conformidade com o Capítulo 6 das Diretrizes de Conduta </a:t>
            </a:r>
            <a:br>
              <a:rPr lang="en-US" sz="1600" dirty="0" smtClean="0">
                <a:solidFill>
                  <a:schemeClr val="accent4"/>
                </a:solidFill>
                <a:latin typeface="+mn-lt"/>
              </a:rPr>
            </a:br>
            <a:r>
              <a:rPr lang="en-US" sz="1600" dirty="0" smtClean="0">
                <a:solidFill>
                  <a:schemeClr val="accent4"/>
                </a:solidFill>
                <a:latin typeface="+mn-lt"/>
              </a:rPr>
              <a:t>Comercial.</a:t>
            </a:r>
          </a:p>
          <a:p>
            <a:pPr eaLnBrk="0" hangingPunct="0">
              <a:spcAft>
                <a:spcPct val="50000"/>
              </a:spcAft>
              <a:buSzPct val="150000"/>
              <a:buFont typeface="Wingdings" pitchFamily="2" charset="2"/>
              <a:buChar char="ü"/>
              <a:defRPr/>
            </a:pPr>
            <a:r>
              <a:rPr lang="en-US" sz="1600" dirty="0">
                <a:solidFill>
                  <a:schemeClr val="accent4"/>
                </a:solidFill>
                <a:latin typeface="+mn-lt"/>
              </a:rPr>
              <a:t> Aos funcionários, frequentemente, são confiadas informações reservadas, pessoais e confidenciais que não são de conhecimento do público.</a:t>
            </a:r>
          </a:p>
          <a:p>
            <a:pPr eaLnBrk="0" hangingPunct="0">
              <a:spcAft>
                <a:spcPct val="50000"/>
              </a:spcAft>
              <a:buSzPct val="150000"/>
              <a:buFont typeface="Wingdings" pitchFamily="2" charset="2"/>
              <a:buChar char="ü"/>
              <a:defRPr/>
            </a:pPr>
            <a:r>
              <a:rPr lang="en-US" sz="1600" dirty="0">
                <a:solidFill>
                  <a:schemeClr val="accent4"/>
                </a:solidFill>
                <a:latin typeface="+mn-lt"/>
              </a:rPr>
              <a:t>   No mínimo, uma divulgação não autorizada desse tipo de informação pode resultar em desconforto para a Empresa e para o indivíduo envolvido e poderia ser muito trabalhosa para ser resolvida. </a:t>
            </a:r>
          </a:p>
        </p:txBody>
      </p:sp>
      <p:pic>
        <p:nvPicPr>
          <p:cNvPr id="155683" name="Picture 35"/>
          <p:cNvPicPr>
            <a:picLocks noChangeAspect="1" noChangeArrowheads="1"/>
          </p:cNvPicPr>
          <p:nvPr/>
        </p:nvPicPr>
        <p:blipFill>
          <a:blip r:embed="rId2" cstate="print">
            <a:lum bright="-24000" contrast="30000"/>
          </a:blip>
          <a:srcRect l="36832" t="9343" r="13972" b="6639"/>
          <a:stretch>
            <a:fillRect/>
          </a:stretch>
        </p:blipFill>
        <p:spPr bwMode="auto">
          <a:xfrm rot="-2392403">
            <a:off x="5488208" y="2181505"/>
            <a:ext cx="2389137" cy="2997199"/>
          </a:xfrm>
          <a:prstGeom prst="rect">
            <a:avLst/>
          </a:prstGeom>
          <a:noFill/>
          <a:ln w="9525">
            <a:noFill/>
            <a:miter lim="800000"/>
            <a:headEnd/>
            <a:tailEnd/>
          </a:ln>
          <a:effectLst>
            <a:outerShdw dist="109250" dir="7532261" algn="ctr" rotWithShape="0">
              <a:srgbClr val="5F5F5F">
                <a:alpha val="52000"/>
              </a:srgbClr>
            </a:outerShdw>
          </a:effectLst>
        </p:spPr>
      </p:pic>
      <p:pic>
        <p:nvPicPr>
          <p:cNvPr id="155662" name="Picture 14"/>
          <p:cNvPicPr>
            <a:picLocks noChangeAspect="1" noChangeArrowheads="1"/>
          </p:cNvPicPr>
          <p:nvPr/>
        </p:nvPicPr>
        <p:blipFill>
          <a:blip r:embed="rId3" cstate="print">
            <a:lum bright="-18000" contrast="48000"/>
          </a:blip>
          <a:srcRect/>
          <a:stretch>
            <a:fillRect/>
          </a:stretch>
        </p:blipFill>
        <p:spPr bwMode="auto">
          <a:xfrm>
            <a:off x="6737350" y="914400"/>
            <a:ext cx="2406650" cy="3124200"/>
          </a:xfrm>
          <a:prstGeom prst="rect">
            <a:avLst/>
          </a:prstGeom>
          <a:noFill/>
          <a:ln w="9525">
            <a:noFill/>
            <a:miter lim="800000"/>
            <a:headEnd/>
            <a:tailEnd/>
          </a:ln>
          <a:effectLst>
            <a:outerShdw dist="107763" dir="8100000" algn="ctr" rotWithShape="0">
              <a:srgbClr val="B2B2B2">
                <a:alpha val="2000"/>
              </a:srgbClr>
            </a:outerShdw>
          </a:effectLst>
        </p:spPr>
      </p:pic>
      <p:sp>
        <p:nvSpPr>
          <p:cNvPr id="11"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p>
            <a:fld id="{3B2C61C7-D3A9-4585-B017-81955F8BE7A6}" type="slidenum">
              <a:rPr lang="en-US"/>
              <a:pPr/>
              <a:t>3</a:t>
            </a:fld>
            <a:endParaRPr lang="en-US"/>
          </a:p>
        </p:txBody>
      </p:sp>
      <p:sp>
        <p:nvSpPr>
          <p:cNvPr id="146438" name="Rectangle 6"/>
          <p:cNvSpPr>
            <a:spLocks noChangeArrowheads="1"/>
          </p:cNvSpPr>
          <p:nvPr/>
        </p:nvSpPr>
        <p:spPr bwMode="auto">
          <a:xfrm>
            <a:off x="304800" y="1828800"/>
            <a:ext cx="3886200" cy="2757488"/>
          </a:xfrm>
          <a:prstGeom prst="rect">
            <a:avLst/>
          </a:prstGeom>
          <a:noFill/>
          <a:ln w="9525">
            <a:noFill/>
            <a:miter lim="800000"/>
            <a:headEnd/>
            <a:tailEnd/>
          </a:ln>
          <a:effectLst/>
        </p:spPr>
        <p:txBody>
          <a:bodyPr/>
          <a:lstStyle/>
          <a:p>
            <a:pPr>
              <a:spcBef>
                <a:spcPct val="50000"/>
              </a:spcBef>
              <a:buClr>
                <a:schemeClr val="folHlink"/>
              </a:buClr>
              <a:buFont typeface="Wingdings" pitchFamily="2" charset="2"/>
              <a:buNone/>
              <a:defRPr/>
            </a:pPr>
            <a:r>
              <a:rPr lang="en-US" sz="1400" dirty="0"/>
              <a:t>1)  A </a:t>
            </a:r>
            <a:r>
              <a:rPr lang="en-US" sz="1600" dirty="0" smtClean="0">
                <a:latin typeface="+mn-lt"/>
              </a:rPr>
              <a:t>Política </a:t>
            </a:r>
            <a:r>
              <a:rPr lang="en-US" sz="1600" b="1" dirty="0">
                <a:latin typeface="+mn-lt"/>
              </a:rPr>
              <a:t>atual</a:t>
            </a:r>
            <a:r>
              <a:rPr lang="en-US" sz="1600" dirty="0">
                <a:latin typeface="+mn-lt"/>
              </a:rPr>
              <a:t> que inclui:</a:t>
            </a:r>
          </a:p>
          <a:p>
            <a:pPr marL="801688" lvl="2" indent="-350838">
              <a:buFont typeface="Wingdings" pitchFamily="2" charset="2"/>
              <a:buChar char="ü"/>
              <a:defRPr/>
            </a:pPr>
            <a:r>
              <a:rPr lang="en-US" sz="1600" dirty="0">
                <a:latin typeface="+mn-lt"/>
              </a:rPr>
              <a:t>uma introdução</a:t>
            </a:r>
          </a:p>
          <a:p>
            <a:pPr marL="801688" lvl="2" indent="-350838">
              <a:buFont typeface="Wingdings" pitchFamily="2" charset="2"/>
              <a:buChar char="ü"/>
              <a:defRPr/>
            </a:pPr>
            <a:r>
              <a:rPr lang="en-US" sz="1600" dirty="0">
                <a:latin typeface="+mn-lt"/>
              </a:rPr>
              <a:t>uma breve declaração de política</a:t>
            </a:r>
          </a:p>
          <a:p>
            <a:pPr marL="801688" lvl="2" indent="-350838">
              <a:buFont typeface="Wingdings" pitchFamily="2" charset="2"/>
              <a:buChar char="ü"/>
              <a:defRPr/>
            </a:pPr>
            <a:r>
              <a:rPr lang="en-US" sz="1600" dirty="0">
                <a:latin typeface="+mn-lt"/>
              </a:rPr>
              <a:t>uma descrição completa do escopo</a:t>
            </a:r>
          </a:p>
          <a:p>
            <a:pPr marL="801688" lvl="2" indent="-350838">
              <a:buFont typeface="Wingdings" pitchFamily="2" charset="2"/>
              <a:buChar char="ü"/>
              <a:defRPr/>
            </a:pPr>
            <a:r>
              <a:rPr lang="en-US" sz="1600" dirty="0">
                <a:latin typeface="+mn-lt"/>
              </a:rPr>
              <a:t>uma perspectiva de aplicação</a:t>
            </a:r>
          </a:p>
          <a:p>
            <a:pPr marL="801688" lvl="2" indent="-350838">
              <a:buFont typeface="Wingdings" pitchFamily="2" charset="2"/>
              <a:buChar char="ü"/>
              <a:defRPr/>
            </a:pPr>
            <a:r>
              <a:rPr lang="en-US" sz="1600" dirty="0">
                <a:latin typeface="+mn-lt"/>
              </a:rPr>
              <a:t>como relatar violações</a:t>
            </a:r>
          </a:p>
          <a:p>
            <a:pPr marL="801688" lvl="2" indent="-350838">
              <a:buFont typeface="Wingdings" pitchFamily="2" charset="2"/>
              <a:buChar char="ü"/>
              <a:defRPr/>
            </a:pPr>
            <a:r>
              <a:rPr lang="en-US" sz="1600" dirty="0">
                <a:latin typeface="+mn-lt"/>
              </a:rPr>
              <a:t>informações adicionais/contatos</a:t>
            </a:r>
          </a:p>
          <a:p>
            <a:pPr marL="801688" lvl="2" indent="-350838">
              <a:buClr>
                <a:srgbClr val="00FF00"/>
              </a:buClr>
              <a:buFont typeface="Wingdings" pitchFamily="2" charset="2"/>
              <a:buChar char="Ø"/>
              <a:defRPr/>
            </a:pPr>
            <a:endParaRPr lang="en-US" sz="1600" dirty="0">
              <a:latin typeface="+mn-lt"/>
            </a:endParaRPr>
          </a:p>
          <a:p>
            <a:pPr marL="225425" lvl="1">
              <a:spcBef>
                <a:spcPct val="50000"/>
              </a:spcBef>
              <a:defRPr/>
            </a:pPr>
            <a:endParaRPr lang="en-US" sz="1600" dirty="0">
              <a:latin typeface="+mn-lt"/>
            </a:endParaRPr>
          </a:p>
        </p:txBody>
      </p:sp>
      <p:sp>
        <p:nvSpPr>
          <p:cNvPr id="146439" name="Rectangle 7"/>
          <p:cNvSpPr>
            <a:spLocks noChangeArrowheads="1"/>
          </p:cNvSpPr>
          <p:nvPr/>
        </p:nvSpPr>
        <p:spPr bwMode="auto">
          <a:xfrm>
            <a:off x="4495800" y="1795749"/>
            <a:ext cx="4648200" cy="3048000"/>
          </a:xfrm>
          <a:prstGeom prst="rect">
            <a:avLst/>
          </a:prstGeom>
          <a:noFill/>
          <a:ln w="9525">
            <a:noFill/>
            <a:miter lim="800000"/>
            <a:headEnd/>
            <a:tailEnd/>
          </a:ln>
          <a:effectLst/>
        </p:spPr>
        <p:txBody>
          <a:bodyPr/>
          <a:lstStyle/>
          <a:p>
            <a:pPr>
              <a:spcBef>
                <a:spcPct val="50000"/>
              </a:spcBef>
              <a:buClr>
                <a:schemeClr val="folHlink"/>
              </a:buClr>
              <a:buFont typeface="Wingdings" pitchFamily="2" charset="2"/>
              <a:buNone/>
              <a:defRPr/>
            </a:pPr>
            <a:r>
              <a:rPr lang="en-US" sz="1400" dirty="0"/>
              <a:t>2) </a:t>
            </a:r>
            <a:r>
              <a:rPr lang="en-US" sz="1600" dirty="0">
                <a:latin typeface="+mn-lt"/>
              </a:rPr>
              <a:t>A </a:t>
            </a:r>
            <a:r>
              <a:rPr lang="en-US" sz="1600" b="1" dirty="0">
                <a:latin typeface="+mn-lt"/>
              </a:rPr>
              <a:t>Matriz Política</a:t>
            </a:r>
            <a:r>
              <a:rPr lang="en-US" sz="1600" dirty="0">
                <a:latin typeface="+mn-lt"/>
              </a:rPr>
              <a:t> que é uma tabela de referência fácil que fornece detalhes da política para cada classificação, incluindo:</a:t>
            </a:r>
          </a:p>
          <a:p>
            <a:pPr marL="801688" lvl="2" indent="-350838">
              <a:buFont typeface="Wingdings" pitchFamily="2" charset="2"/>
              <a:buChar char="ü"/>
              <a:defRPr/>
            </a:pPr>
            <a:r>
              <a:rPr lang="en-US" sz="1600" dirty="0">
                <a:latin typeface="+mn-lt"/>
              </a:rPr>
              <a:t>Definições</a:t>
            </a:r>
          </a:p>
          <a:p>
            <a:pPr marL="801688" lvl="2" indent="-350838">
              <a:buFont typeface="Wingdings" pitchFamily="2" charset="2"/>
              <a:buChar char="ü"/>
              <a:defRPr/>
            </a:pPr>
            <a:r>
              <a:rPr lang="en-US" sz="1600" dirty="0">
                <a:latin typeface="+mn-lt"/>
              </a:rPr>
              <a:t>Exemplos</a:t>
            </a:r>
          </a:p>
          <a:p>
            <a:pPr marL="801688" lvl="2" indent="-350838">
              <a:buFont typeface="Wingdings" pitchFamily="2" charset="2"/>
              <a:buChar char="ü"/>
              <a:defRPr/>
            </a:pPr>
            <a:r>
              <a:rPr lang="en-US" sz="1600" dirty="0">
                <a:latin typeface="+mn-lt"/>
              </a:rPr>
              <a:t>Marcação de documento</a:t>
            </a:r>
          </a:p>
          <a:p>
            <a:pPr marL="801688" lvl="2" indent="-350838">
              <a:buFont typeface="Wingdings" pitchFamily="2" charset="2"/>
              <a:buChar char="ü"/>
              <a:defRPr/>
            </a:pPr>
            <a:r>
              <a:rPr lang="en-US" sz="1600" dirty="0">
                <a:latin typeface="+mn-lt"/>
              </a:rPr>
              <a:t>Transmissão / Transporte</a:t>
            </a:r>
          </a:p>
          <a:p>
            <a:pPr marL="801688" lvl="2" indent="-350838">
              <a:buFont typeface="Wingdings" pitchFamily="2" charset="2"/>
              <a:buChar char="ü"/>
              <a:defRPr/>
            </a:pPr>
            <a:r>
              <a:rPr lang="en-US" sz="1600" dirty="0">
                <a:latin typeface="+mn-lt"/>
              </a:rPr>
              <a:t>Criptografia</a:t>
            </a:r>
          </a:p>
          <a:p>
            <a:pPr marL="801688" lvl="2" indent="-350838">
              <a:buFont typeface="Wingdings" pitchFamily="2" charset="2"/>
              <a:buChar char="ü"/>
              <a:defRPr/>
            </a:pPr>
            <a:r>
              <a:rPr lang="en-US" sz="1600" dirty="0">
                <a:latin typeface="+mn-lt"/>
              </a:rPr>
              <a:t>E-Mail</a:t>
            </a:r>
          </a:p>
          <a:p>
            <a:pPr marL="801688" lvl="2" indent="-350838">
              <a:buFont typeface="Wingdings" pitchFamily="2" charset="2"/>
              <a:buChar char="ü"/>
              <a:defRPr/>
            </a:pPr>
            <a:r>
              <a:rPr lang="en-US" sz="1600" dirty="0">
                <a:latin typeface="+mn-lt"/>
              </a:rPr>
              <a:t>Requisitos de Local de Armazenamento Seguro de Dados (SDR)</a:t>
            </a:r>
          </a:p>
        </p:txBody>
      </p:sp>
      <p:sp>
        <p:nvSpPr>
          <p:cNvPr id="18445" name="Text Box 38"/>
          <p:cNvSpPr txBox="1">
            <a:spLocks noChangeArrowheads="1"/>
          </p:cNvSpPr>
          <p:nvPr/>
        </p:nvSpPr>
        <p:spPr bwMode="auto">
          <a:xfrm>
            <a:off x="304800" y="990600"/>
            <a:ext cx="7014869" cy="861774"/>
          </a:xfrm>
          <a:prstGeom prst="rect">
            <a:avLst/>
          </a:prstGeom>
          <a:noFill/>
          <a:ln w="9525">
            <a:noFill/>
            <a:miter lim="800000"/>
            <a:headEnd/>
            <a:tailEnd/>
          </a:ln>
        </p:spPr>
        <p:txBody>
          <a:bodyPr wrap="none">
            <a:spAutoFit/>
          </a:bodyPr>
          <a:lstStyle/>
          <a:p>
            <a:r>
              <a:rPr lang="en-US" sz="1600" dirty="0">
                <a:latin typeface="+mn-lt"/>
              </a:rPr>
              <a:t>Os Detalhes...</a:t>
            </a:r>
          </a:p>
          <a:p>
            <a:r>
              <a:rPr lang="en-US" sz="1600" dirty="0" smtClean="0">
                <a:latin typeface="+mn-lt"/>
              </a:rPr>
              <a:t>A Política Global de Classificação de Informações possui dois componentes: </a:t>
            </a:r>
          </a:p>
          <a:p>
            <a:endParaRPr lang="en-US" dirty="0">
              <a:latin typeface="+mn-lt"/>
            </a:endParaRPr>
          </a:p>
        </p:txBody>
      </p:sp>
      <p:sp>
        <p:nvSpPr>
          <p:cNvPr id="18"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p>
            <a:fld id="{C2B970A0-0616-4C8C-8E8A-2C3D09DB4EDE}" type="slidenum">
              <a:rPr lang="en-US"/>
              <a:pPr/>
              <a:t>4</a:t>
            </a:fld>
            <a:endParaRPr lang="en-US"/>
          </a:p>
        </p:txBody>
      </p:sp>
      <p:sp>
        <p:nvSpPr>
          <p:cNvPr id="20483" name="Rectangle 1026"/>
          <p:cNvSpPr>
            <a:spLocks noGrp="1" noChangeArrowheads="1"/>
          </p:cNvSpPr>
          <p:nvPr>
            <p:ph type="title"/>
          </p:nvPr>
        </p:nvSpPr>
        <p:spPr>
          <a:xfrm>
            <a:off x="381000" y="914400"/>
            <a:ext cx="8458200" cy="5029200"/>
          </a:xfrm>
        </p:spPr>
        <p:txBody>
          <a:bodyPr/>
          <a:lstStyle/>
          <a:p>
            <a:pPr>
              <a:lnSpc>
                <a:spcPct val="80000"/>
              </a:lnSpc>
            </a:pPr>
            <a:r>
              <a:rPr lang="en-US" sz="1600" b="0" dirty="0">
                <a:solidFill>
                  <a:srgbClr val="002060"/>
                </a:solidFill>
              </a:rPr>
              <a:t>Sua responsabilidade:</a:t>
            </a:r>
            <a:br>
              <a:rPr lang="en-US" sz="1600" b="0" dirty="0">
                <a:solidFill>
                  <a:srgbClr val="002060"/>
                </a:solidFill>
              </a:rPr>
            </a:br>
            <a:br>
              <a:rPr lang="en-US" sz="1600" b="0" dirty="0">
                <a:solidFill>
                  <a:srgbClr val="002060"/>
                </a:solidFill>
              </a:rPr>
            </a:br>
            <a:r>
              <a:rPr lang="en-US" sz="1600" b="0" dirty="0">
                <a:solidFill>
                  <a:srgbClr val="002060"/>
                </a:solidFill>
              </a:rPr>
              <a:t>De acordo com a Política, a proteção de informações sigilosas é responsabilidade de todos os funcionários, </a:t>
            </a:r>
            <a:r>
              <a:rPr lang="en-US" sz="1600" b="0" dirty="0">
                <a:solidFill>
                  <a:schemeClr val="accent4">
                    <a:lumMod val="75000"/>
                    <a:lumOff val="25000"/>
                  </a:schemeClr>
                </a:solidFill>
              </a:rPr>
              <a:t>trabalhadores contingentes, concessionários, comerciantes e fornecedores.</a:t>
            </a:r>
            <a:r>
              <a:rPr lang="en-US" sz="1600" b="0" dirty="0">
                <a:solidFill>
                  <a:schemeClr val="bg1"/>
                </a:solidFill>
              </a:rPr>
              <a:t>.</a:t>
            </a:r>
            <a:br>
              <a:rPr lang="en-US" sz="1600" dirty="0">
                <a:solidFill>
                  <a:schemeClr val="bg1"/>
                </a:solidFill>
              </a:rPr>
            </a:br>
            <a:br>
              <a:rPr lang="en-US" sz="1600" b="0" i="0" dirty="0" smtClean="0">
                <a:solidFill>
                  <a:schemeClr val="accent4"/>
                </a:solidFill>
                <a:effectLst/>
                <a:latin typeface="+mn-lt"/>
              </a:rPr>
            </a:br>
            <a:br>
              <a:rPr lang="en-US" sz="1600" b="0" dirty="0">
                <a:solidFill>
                  <a:schemeClr val="accent4"/>
                </a:solidFill>
                <a:latin typeface="+mn-lt"/>
              </a:rPr>
            </a:br>
            <a:r>
              <a:rPr lang="en-US" sz="1600" b="0" i="0" dirty="0" smtClean="0">
                <a:solidFill>
                  <a:schemeClr val="accent4"/>
                </a:solidFill>
                <a:effectLst/>
                <a:latin typeface="+mn-lt"/>
              </a:rPr>
              <a:t>Exemplos de Informações Cobertas pela Política:</a:t>
            </a:r>
            <a:br>
              <a:rPr lang="en-US" sz="1600" b="0" i="0" dirty="0" smtClean="0">
                <a:solidFill>
                  <a:schemeClr val="accent4"/>
                </a:solidFill>
                <a:effectLst/>
                <a:latin typeface="+mn-lt"/>
              </a:rPr>
            </a:br>
            <a:br>
              <a:rPr lang="en-US" sz="2000" b="0" i="0" dirty="0" smtClean="0">
                <a:solidFill>
                  <a:schemeClr val="accent4"/>
                </a:solidFill>
                <a:effectLst/>
                <a:latin typeface="+mn-lt"/>
              </a:rPr>
            </a:br>
            <a:r>
              <a:rPr lang="en-US" sz="1600" dirty="0">
                <a:solidFill>
                  <a:schemeClr val="accent4"/>
                </a:solidFill>
                <a:latin typeface="+mn-lt"/>
              </a:rPr>
              <a:t>Informações físicas como cartas, documentos, memorandos, relatórios, registros, formulários, reproduções, desenhos, fotografias, slides, filmes, gráficos, tabelas, microfilmes e gravações de vídeo. </a:t>
            </a:r>
            <a:br>
              <a:rPr lang="en-US" sz="2000" dirty="0" smtClean="0">
                <a:solidFill>
                  <a:schemeClr val="accent4"/>
                </a:solidFill>
                <a:latin typeface="+mn-lt"/>
              </a:rPr>
            </a:br>
            <a:br>
              <a:rPr lang="en-US" sz="2000" dirty="0" smtClean="0">
                <a:solidFill>
                  <a:schemeClr val="accent4"/>
                </a:solidFill>
                <a:latin typeface="+mn-lt"/>
              </a:rPr>
            </a:br>
            <a:r>
              <a:rPr lang="en-US" sz="1600" dirty="0" smtClean="0">
                <a:solidFill>
                  <a:schemeClr val="accent4"/>
                </a:solidFill>
                <a:latin typeface="+mn-lt"/>
              </a:rPr>
              <a:t>Informações eletrônicas como documentos, e-mails, informações relacionadas à engenharia de dados ou ao produto, fac-símiles, exibições visuais e dispositivos de armazenamento de dados eletrônicos como pen drives, discos, CDs, DVDs e gravações de áudio. </a:t>
            </a:r>
            <a:br>
              <a:rPr lang="en-US" sz="1600" b="0" dirty="0" smtClean="0">
                <a:solidFill>
                  <a:schemeClr val="accent4"/>
                </a:solidFill>
                <a:latin typeface="+mn-lt"/>
              </a:rPr>
            </a:br>
            <a:br>
              <a:rPr lang="en-US" sz="1600" b="0" dirty="0" smtClean="0">
                <a:solidFill>
                  <a:schemeClr val="accent4"/>
                </a:solidFill>
                <a:latin typeface="+mn-lt"/>
              </a:rPr>
            </a:br>
            <a:r>
              <a:rPr lang="en-US" sz="1600" dirty="0" smtClean="0">
                <a:solidFill>
                  <a:schemeClr val="accent4"/>
                </a:solidFill>
                <a:latin typeface="+mn-lt"/>
              </a:rPr>
              <a:t>Informações orais como conversas e chamadas telefônicas. </a:t>
            </a:r>
            <a:br>
              <a:rPr lang="en-US" sz="1600" b="0" dirty="0" smtClean="0">
                <a:solidFill>
                  <a:srgbClr val="002060"/>
                </a:solidFill>
                <a:latin typeface="+mn-lt"/>
              </a:rPr>
            </a:br>
            <a:br>
              <a:rPr lang="en-US" sz="1800" b="0" dirty="0" smtClean="0">
                <a:solidFill>
                  <a:srgbClr val="002060"/>
                </a:solidFill>
                <a:latin typeface="+mn-lt"/>
              </a:rPr>
            </a:br>
            <a:br>
              <a:rPr lang="en-US" dirty="0" smtClean="0">
                <a:solidFill>
                  <a:srgbClr val="002060"/>
                </a:solidFill>
                <a:latin typeface="+mn-lt"/>
              </a:rPr>
            </a:br>
            <a:endParaRPr lang="en-US" b="0" i="0" dirty="0" smtClean="0">
              <a:solidFill>
                <a:srgbClr val="002060"/>
              </a:solidFill>
              <a:effectLst/>
              <a:latin typeface="+mn-lt"/>
            </a:endParaRPr>
          </a:p>
        </p:txBody>
      </p:sp>
      <p:sp>
        <p:nvSpPr>
          <p:cNvPr id="16"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p>
            <a:fld id="{F3A8A1A0-6993-4F92-9732-E4A135B11714}" type="slidenum">
              <a:rPr lang="en-US"/>
              <a:pPr/>
              <a:t>5</a:t>
            </a:fld>
            <a:endParaRPr lang="en-US"/>
          </a:p>
        </p:txBody>
      </p:sp>
      <p:sp>
        <p:nvSpPr>
          <p:cNvPr id="140291" name="Rectangle 3"/>
          <p:cNvSpPr>
            <a:spLocks noChangeArrowheads="1"/>
          </p:cNvSpPr>
          <p:nvPr/>
        </p:nvSpPr>
        <p:spPr bwMode="auto">
          <a:xfrm>
            <a:off x="838200" y="2133600"/>
            <a:ext cx="7239000" cy="1143000"/>
          </a:xfrm>
          <a:prstGeom prst="rect">
            <a:avLst/>
          </a:prstGeom>
          <a:noFill/>
          <a:ln w="9525">
            <a:noFill/>
            <a:miter lim="800000"/>
            <a:headEnd/>
            <a:tailEnd/>
          </a:ln>
          <a:effectLst/>
        </p:spPr>
        <p:txBody>
          <a:bodyPr anchor="ctr"/>
          <a:lstStyle/>
          <a:p>
            <a:pPr>
              <a:defRPr/>
            </a:pPr>
            <a:endParaRPr lang="en-US" sz="1600" b="1">
              <a:effectLst>
                <a:outerShdw blurRad="38100" dist="38100" dir="2700000" algn="tl">
                  <a:srgbClr val="C0C0C0"/>
                </a:outerShdw>
              </a:effectLst>
            </a:endParaRPr>
          </a:p>
        </p:txBody>
      </p:sp>
      <p:sp>
        <p:nvSpPr>
          <p:cNvPr id="140313" name="Rectangle 25"/>
          <p:cNvSpPr>
            <a:spLocks noChangeArrowheads="1"/>
          </p:cNvSpPr>
          <p:nvPr/>
        </p:nvSpPr>
        <p:spPr bwMode="auto">
          <a:xfrm>
            <a:off x="304800" y="838200"/>
            <a:ext cx="8610600" cy="4801314"/>
          </a:xfrm>
          <a:prstGeom prst="rect">
            <a:avLst/>
          </a:prstGeom>
          <a:noFill/>
          <a:ln w="9525">
            <a:noFill/>
            <a:miter lim="800000"/>
            <a:headEnd/>
            <a:tailEnd/>
          </a:ln>
          <a:effectLst/>
        </p:spPr>
        <p:txBody>
          <a:bodyPr wrap="square">
            <a:spAutoFit/>
          </a:bodyPr>
          <a:lstStyle/>
          <a:p>
            <a:pPr>
              <a:lnSpc>
                <a:spcPct val="80000"/>
              </a:lnSpc>
              <a:spcBef>
                <a:spcPct val="50000"/>
              </a:spcBef>
              <a:buClr>
                <a:srgbClr val="00FF00"/>
              </a:buClr>
            </a:pPr>
            <a:r>
              <a:rPr lang="en-US" b="1" dirty="0" smtClean="0">
                <a:solidFill>
                  <a:schemeClr val="accent4"/>
                </a:solidFill>
                <a:latin typeface="+mn-lt"/>
              </a:rPr>
              <a:t>A Classificação de Informações de Acordo com a Política:</a:t>
            </a:r>
          </a:p>
          <a:p>
            <a:pPr>
              <a:lnSpc>
                <a:spcPct val="80000"/>
              </a:lnSpc>
              <a:spcBef>
                <a:spcPct val="50000"/>
              </a:spcBef>
              <a:buClr>
                <a:srgbClr val="00FF00"/>
              </a:buClr>
              <a:buFont typeface="Wingdings" pitchFamily="2" charset="2"/>
              <a:buNone/>
            </a:pPr>
            <a:r>
              <a:rPr lang="en-US" sz="1600" dirty="0" smtClean="0">
                <a:solidFill>
                  <a:schemeClr val="accent4"/>
                </a:solidFill>
                <a:latin typeface="+mn-lt"/>
              </a:rPr>
              <a:t>De acordo com a Política, a informação será classificada conforme o grau de confidencialidade requerido para protegê-la. As quatro classificações são:</a:t>
            </a:r>
          </a:p>
          <a:p>
            <a:pPr>
              <a:defRPr/>
            </a:pPr>
            <a:endParaRPr lang="en-US" sz="1600" dirty="0" smtClean="0">
              <a:solidFill>
                <a:schemeClr val="accent4"/>
              </a:solidFill>
              <a:latin typeface="+mn-lt"/>
            </a:endParaRPr>
          </a:p>
          <a:p>
            <a:pPr>
              <a:defRPr/>
            </a:pPr>
            <a:r>
              <a:rPr lang="en-US" sz="1600" dirty="0" smtClean="0">
                <a:solidFill>
                  <a:schemeClr val="accent4"/>
                </a:solidFill>
                <a:latin typeface="+mn-lt"/>
              </a:rPr>
              <a:t>1. </a:t>
            </a:r>
            <a:r>
              <a:rPr lang="en-US" sz="1600" b="1" dirty="0" smtClean="0">
                <a:solidFill>
                  <a:schemeClr val="accent4"/>
                </a:solidFill>
                <a:latin typeface="+mn-lt"/>
              </a:rPr>
              <a:t>Restrito</a:t>
            </a:r>
            <a:r>
              <a:rPr lang="en-US" sz="1600" dirty="0" smtClean="0">
                <a:solidFill>
                  <a:schemeClr val="accent4"/>
                </a:solidFill>
                <a:latin typeface="+mn-lt"/>
              </a:rPr>
              <a:t> (a classificação mais alta - informação fundamental)</a:t>
            </a:r>
            <a:br>
              <a:rPr lang="en-US" sz="1600" dirty="0" smtClean="0">
                <a:solidFill>
                  <a:srgbClr val="002060"/>
                </a:solidFill>
                <a:latin typeface="+mn-lt"/>
              </a:rPr>
            </a:br>
            <a:r>
              <a:rPr lang="en-US" sz="1600" dirty="0">
                <a:solidFill>
                  <a:srgbClr val="FF0000"/>
                </a:solidFill>
                <a:latin typeface="+mn-lt"/>
              </a:rPr>
              <a:t>A não ser que você esteja preparando informações para uma reunião de conselho ou trabalhando em uma grande fusão ou aquisição, é improvável que você venha a ter contato com informações restritas.</a:t>
            </a:r>
          </a:p>
          <a:p>
            <a:pPr>
              <a:defRPr/>
            </a:pPr>
            <a:endParaRPr lang="en-US" sz="1600" dirty="0">
              <a:solidFill>
                <a:schemeClr val="accent4"/>
              </a:solidFill>
              <a:latin typeface="+mn-lt"/>
            </a:endParaRPr>
          </a:p>
          <a:p>
            <a:pPr>
              <a:defRPr/>
            </a:pPr>
            <a:r>
              <a:rPr lang="en-US" sz="1600" dirty="0" smtClean="0">
                <a:solidFill>
                  <a:schemeClr val="accent4"/>
                </a:solidFill>
                <a:latin typeface="+mn-lt"/>
              </a:rPr>
              <a:t>2. </a:t>
            </a:r>
            <a:r>
              <a:rPr lang="en-US" sz="1600" b="1" dirty="0">
                <a:solidFill>
                  <a:schemeClr val="accent4"/>
                </a:solidFill>
                <a:latin typeface="+mn-lt"/>
              </a:rPr>
              <a:t>Pessoal e Confidencial </a:t>
            </a:r>
            <a:r>
              <a:rPr lang="en-US" sz="1600" dirty="0" smtClean="0">
                <a:solidFill>
                  <a:schemeClr val="accent4"/>
                </a:solidFill>
                <a:latin typeface="+mn-lt"/>
              </a:rPr>
              <a:t>- (pertence aos indivíduos – informações pessoais)</a:t>
            </a:r>
          </a:p>
          <a:p>
            <a:pPr>
              <a:defRPr/>
            </a:pPr>
            <a:endParaRPr lang="en-US" sz="1600" dirty="0">
              <a:solidFill>
                <a:schemeClr val="accent4"/>
              </a:solidFill>
              <a:latin typeface="+mn-lt"/>
            </a:endParaRPr>
          </a:p>
          <a:p>
            <a:pPr>
              <a:defRPr/>
            </a:pPr>
            <a:r>
              <a:rPr lang="en-US" sz="1600" dirty="0">
                <a:solidFill>
                  <a:schemeClr val="accent4"/>
                </a:solidFill>
                <a:latin typeface="+mn-lt"/>
              </a:rPr>
              <a:t>3. </a:t>
            </a:r>
            <a:r>
              <a:rPr lang="en-US" sz="1600" b="1" dirty="0" smtClean="0">
                <a:solidFill>
                  <a:schemeClr val="accent4"/>
                </a:solidFill>
                <a:latin typeface="+mn-lt"/>
              </a:rPr>
              <a:t>Confidencial</a:t>
            </a:r>
            <a:r>
              <a:rPr lang="en-US" sz="1600" dirty="0" smtClean="0">
                <a:solidFill>
                  <a:schemeClr val="accent4"/>
                </a:solidFill>
                <a:latin typeface="+mn-lt"/>
              </a:rPr>
              <a:t> – (pertence às entidades de negócios)</a:t>
            </a:r>
          </a:p>
          <a:p>
            <a:pPr>
              <a:defRPr/>
            </a:pPr>
            <a:endParaRPr lang="en-US" sz="1600" dirty="0">
              <a:solidFill>
                <a:schemeClr val="accent4"/>
              </a:solidFill>
              <a:latin typeface="+mn-lt"/>
            </a:endParaRPr>
          </a:p>
          <a:p>
            <a:pPr>
              <a:defRPr/>
            </a:pPr>
            <a:r>
              <a:rPr lang="en-US" sz="1600" dirty="0">
                <a:solidFill>
                  <a:schemeClr val="accent4"/>
                </a:solidFill>
                <a:latin typeface="+mn-lt"/>
              </a:rPr>
              <a:t>4. </a:t>
            </a:r>
            <a:r>
              <a:rPr lang="en-US" sz="1600" b="1" dirty="0" smtClean="0">
                <a:solidFill>
                  <a:schemeClr val="accent4"/>
                </a:solidFill>
                <a:latin typeface="+mn-lt"/>
              </a:rPr>
              <a:t>Não sigilosa</a:t>
            </a:r>
            <a:r>
              <a:rPr lang="en-US" sz="1600" dirty="0" smtClean="0">
                <a:solidFill>
                  <a:schemeClr val="accent4"/>
                </a:solidFill>
                <a:latin typeface="+mn-lt"/>
              </a:rPr>
              <a:t> - (informação de rotina)</a:t>
            </a:r>
          </a:p>
          <a:p>
            <a:pPr>
              <a:defRPr/>
            </a:pPr>
            <a:endParaRPr lang="en-US" sz="1600" dirty="0">
              <a:solidFill>
                <a:schemeClr val="accent4"/>
              </a:solidFill>
              <a:latin typeface="+mn-lt"/>
            </a:endParaRPr>
          </a:p>
          <a:p>
            <a:pPr>
              <a:defRPr/>
            </a:pPr>
            <a:r>
              <a:rPr lang="en-US" sz="1600" dirty="0">
                <a:solidFill>
                  <a:schemeClr val="accent4"/>
                </a:solidFill>
                <a:latin typeface="+mn-lt"/>
              </a:rPr>
              <a:t>O nível de classificação determina os procedimentos adequados de marcação, acesso, controle, transmissão, criptografia, armazenamento e descarte a serem aplicados com relação à informação.</a:t>
            </a:r>
          </a:p>
          <a:p>
            <a:pPr>
              <a:defRPr/>
            </a:pPr>
            <a:endParaRPr lang="en-US" sz="1600" dirty="0">
              <a:solidFill>
                <a:srgbClr val="002060"/>
              </a:solidFill>
              <a:latin typeface="+mn-lt"/>
            </a:endParaRPr>
          </a:p>
        </p:txBody>
      </p:sp>
      <p:sp>
        <p:nvSpPr>
          <p:cNvPr id="18"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p>
            <a:fld id="{24AAA606-773B-4496-B57E-322540127D0B}" type="slidenum">
              <a:rPr lang="en-US"/>
              <a:pPr/>
              <a:t>6</a:t>
            </a:fld>
            <a:endParaRPr lang="en-US"/>
          </a:p>
        </p:txBody>
      </p:sp>
      <p:sp>
        <p:nvSpPr>
          <p:cNvPr id="209944" name="Oval 24"/>
          <p:cNvSpPr>
            <a:spLocks noChangeArrowheads="1"/>
          </p:cNvSpPr>
          <p:nvPr/>
        </p:nvSpPr>
        <p:spPr bwMode="auto">
          <a:xfrm>
            <a:off x="8534400" y="3962400"/>
            <a:ext cx="609600" cy="762000"/>
          </a:xfrm>
          <a:prstGeom prst="ellipse">
            <a:avLst/>
          </a:prstGeom>
          <a:gradFill rotWithShape="1">
            <a:gsLst>
              <a:gs pos="0">
                <a:schemeClr val="bg1">
                  <a:alpha val="67000"/>
                </a:schemeClr>
              </a:gs>
              <a:gs pos="100000">
                <a:schemeClr val="bg1">
                  <a:gamma/>
                  <a:tint val="0"/>
                  <a:invGamma/>
                  <a:alpha val="67000"/>
                </a:schemeClr>
              </a:gs>
            </a:gsLst>
            <a:path path="shape">
              <a:fillToRect l="50000" t="50000" r="50000" b="50000"/>
            </a:path>
          </a:gradFill>
          <a:ln w="9525">
            <a:noFill/>
            <a:round/>
            <a:headEnd/>
            <a:tailEnd/>
          </a:ln>
          <a:effectLst/>
        </p:spPr>
        <p:txBody>
          <a:bodyPr wrap="none" anchor="ctr"/>
          <a:lstStyle/>
          <a:p>
            <a:pPr>
              <a:defRPr/>
            </a:pPr>
            <a:endParaRPr lang="en-US"/>
          </a:p>
        </p:txBody>
      </p:sp>
      <p:sp>
        <p:nvSpPr>
          <p:cNvPr id="209926" name="Rectangle 6"/>
          <p:cNvSpPr>
            <a:spLocks noChangeArrowheads="1"/>
          </p:cNvSpPr>
          <p:nvPr/>
        </p:nvSpPr>
        <p:spPr bwMode="auto">
          <a:xfrm>
            <a:off x="381000" y="1143000"/>
            <a:ext cx="8458200" cy="1877437"/>
          </a:xfrm>
          <a:prstGeom prst="rect">
            <a:avLst/>
          </a:prstGeom>
          <a:noFill/>
          <a:ln w="9525">
            <a:noFill/>
            <a:miter lim="800000"/>
            <a:headEnd/>
            <a:tailEnd/>
          </a:ln>
          <a:effectLst/>
        </p:spPr>
        <p:txBody>
          <a:bodyPr wrap="square">
            <a:spAutoFit/>
          </a:bodyPr>
          <a:lstStyle/>
          <a:p>
            <a:pPr>
              <a:defRPr/>
            </a:pPr>
            <a:r>
              <a:rPr lang="en-US" sz="1600" dirty="0">
                <a:solidFill>
                  <a:schemeClr val="accent4"/>
                </a:solidFill>
                <a:latin typeface="+mn-lt"/>
              </a:rPr>
              <a:t>Aplicando a Política:</a:t>
            </a:r>
          </a:p>
          <a:p>
            <a:pPr>
              <a:defRPr/>
            </a:pPr>
            <a:endParaRPr lang="en-US" sz="1600" i="1" dirty="0" smtClean="0">
              <a:solidFill>
                <a:schemeClr val="accent4"/>
              </a:solidFill>
              <a:effectLst>
                <a:outerShdw blurRad="38100" dist="38100" dir="2700000" algn="tl">
                  <a:srgbClr val="C0C0C0"/>
                </a:outerShdw>
              </a:effectLst>
              <a:latin typeface="+mn-lt"/>
            </a:endParaRPr>
          </a:p>
          <a:p>
            <a:pPr>
              <a:defRPr/>
            </a:pPr>
            <a:r>
              <a:rPr lang="en-US" sz="1600" dirty="0" smtClean="0">
                <a:solidFill>
                  <a:schemeClr val="accent4"/>
                </a:solidFill>
                <a:latin typeface="+mn-lt"/>
              </a:rPr>
              <a:t>Marcação, acesso, controle, transmissão, criptografia:</a:t>
            </a:r>
          </a:p>
          <a:p>
            <a:pPr>
              <a:defRPr/>
            </a:pPr>
            <a:r>
              <a:rPr lang="en-US" sz="1600" dirty="0">
                <a:solidFill>
                  <a:schemeClr val="accent4"/>
                </a:solidFill>
                <a:latin typeface="+mn-lt"/>
              </a:rPr>
              <a:t>Como você aprenderá, a Política requer que as informações classificadas sejam protegidas de uma divulgação não autorizada por meio de uma série de medidas como a marcação, o controle de acesso, as restrições de transmissão, as regras de criptografia, etc.</a:t>
            </a:r>
          </a:p>
          <a:p>
            <a:pPr>
              <a:defRPr/>
            </a:pPr>
            <a:endParaRPr lang="en-US" sz="2000" b="1" i="1" dirty="0">
              <a:solidFill>
                <a:srgbClr val="002060"/>
              </a:solidFill>
              <a:effectLst>
                <a:outerShdw blurRad="38100" dist="38100" dir="2700000" algn="tl">
                  <a:srgbClr val="C0C0C0"/>
                </a:outerShdw>
              </a:effectLst>
            </a:endParaRPr>
          </a:p>
        </p:txBody>
      </p:sp>
      <p:sp>
        <p:nvSpPr>
          <p:cNvPr id="14" name="Rectangle 4"/>
          <p:cNvSpPr>
            <a:spLocks noChangeArrowheads="1"/>
          </p:cNvSpPr>
          <p:nvPr/>
        </p:nvSpPr>
        <p:spPr bwMode="auto">
          <a:xfrm>
            <a:off x="304800" y="3048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p>
            <a:fld id="{36306B1E-071F-4231-A91F-B1631CCDF936}" type="slidenum">
              <a:rPr lang="en-US"/>
              <a:pPr/>
              <a:t>7</a:t>
            </a:fld>
            <a:endParaRPr lang="en-US"/>
          </a:p>
        </p:txBody>
      </p:sp>
      <p:sp>
        <p:nvSpPr>
          <p:cNvPr id="195629" name="Oval 45"/>
          <p:cNvSpPr>
            <a:spLocks noChangeArrowheads="1"/>
          </p:cNvSpPr>
          <p:nvPr/>
        </p:nvSpPr>
        <p:spPr bwMode="auto">
          <a:xfrm>
            <a:off x="3886200" y="1219200"/>
            <a:ext cx="5257800" cy="3733800"/>
          </a:xfrm>
          <a:prstGeom prst="ellipse">
            <a:avLst/>
          </a:prstGeom>
          <a:gradFill rotWithShape="1">
            <a:gsLst>
              <a:gs pos="0">
                <a:srgbClr val="FFFFFF"/>
              </a:gs>
              <a:gs pos="100000">
                <a:srgbClr val="EAEAEA"/>
              </a:gs>
            </a:gsLst>
            <a:lin ang="2700000" scaled="1"/>
          </a:gradFill>
          <a:ln w="9525">
            <a:noFill/>
            <a:round/>
            <a:headEnd/>
            <a:tailEnd/>
          </a:ln>
        </p:spPr>
        <p:txBody>
          <a:bodyPr wrap="none" anchor="ctr"/>
          <a:lstStyle/>
          <a:p>
            <a:endParaRPr lang="en-US"/>
          </a:p>
        </p:txBody>
      </p:sp>
      <p:sp>
        <p:nvSpPr>
          <p:cNvPr id="195590" name="Text Box 6"/>
          <p:cNvSpPr txBox="1">
            <a:spLocks noChangeArrowheads="1"/>
          </p:cNvSpPr>
          <p:nvPr/>
        </p:nvSpPr>
        <p:spPr bwMode="auto">
          <a:xfrm>
            <a:off x="304800" y="914400"/>
            <a:ext cx="3048000" cy="4093428"/>
          </a:xfrm>
          <a:prstGeom prst="rect">
            <a:avLst/>
          </a:prstGeom>
          <a:noFill/>
          <a:ln w="9525">
            <a:noFill/>
            <a:miter lim="800000"/>
            <a:headEnd/>
            <a:tailEnd/>
          </a:ln>
          <a:effectLst/>
        </p:spPr>
        <p:txBody>
          <a:bodyPr wrap="square">
            <a:spAutoFit/>
          </a:bodyPr>
          <a:lstStyle/>
          <a:p>
            <a:pPr>
              <a:buClr>
                <a:srgbClr val="F52C1D"/>
              </a:buClr>
              <a:defRPr/>
            </a:pPr>
            <a:r>
              <a:rPr lang="en-US" sz="1600" dirty="0">
                <a:solidFill>
                  <a:schemeClr val="accent4"/>
                </a:solidFill>
                <a:latin typeface="+mn-lt"/>
              </a:rPr>
              <a:t>Vamos observar a Matriz Política:</a:t>
            </a:r>
          </a:p>
          <a:p>
            <a:pPr>
              <a:buClr>
                <a:srgbClr val="F52C1D"/>
              </a:buClr>
              <a:defRPr/>
            </a:pPr>
            <a:endParaRPr lang="en-US" sz="1600" dirty="0" smtClean="0">
              <a:solidFill>
                <a:schemeClr val="accent4"/>
              </a:solidFill>
              <a:latin typeface="+mn-lt"/>
            </a:endParaRPr>
          </a:p>
          <a:p>
            <a:pPr>
              <a:buClr>
                <a:srgbClr val="F52C1D"/>
              </a:buClr>
              <a:defRPr/>
            </a:pPr>
            <a:r>
              <a:rPr lang="en-US" sz="1600" dirty="0" smtClean="0">
                <a:solidFill>
                  <a:schemeClr val="accent4"/>
                </a:solidFill>
                <a:latin typeface="+mn-lt"/>
              </a:rPr>
              <a:t>O que é a Matriz Política?</a:t>
            </a:r>
          </a:p>
          <a:p>
            <a:pPr>
              <a:buClr>
                <a:srgbClr val="F52C1D"/>
              </a:buClr>
              <a:defRPr/>
            </a:pPr>
            <a:endParaRPr lang="en-US" sz="1600" dirty="0">
              <a:solidFill>
                <a:schemeClr val="accent4"/>
              </a:solidFill>
              <a:effectLst>
                <a:outerShdw blurRad="38100" dist="38100" dir="2700000" algn="tl">
                  <a:srgbClr val="C0C0C0"/>
                </a:outerShdw>
              </a:effectLst>
              <a:latin typeface="+mn-lt"/>
            </a:endParaRPr>
          </a:p>
          <a:p>
            <a:pPr>
              <a:buClr>
                <a:srgbClr val="F52C1D"/>
              </a:buClr>
              <a:defRPr/>
            </a:pPr>
            <a:r>
              <a:rPr lang="en-US" sz="1600" dirty="0">
                <a:solidFill>
                  <a:schemeClr val="accent4"/>
                </a:solidFill>
                <a:latin typeface="+mn-lt"/>
              </a:rPr>
              <a:t>
                A Matriz Política é uma tabela de referência rápida incluída na Política em que você encontrará definições para cada uma das quatro classificações de informações. 
                <a:r>
                  <a:rPr lang="en-US" sz="1800" dirty="0" smtClean="0">
                    <a:solidFill>
                      <a:schemeClr val="bg1"/>
                    </a:solidFill>
                    <a:latin typeface="+mn-lt"/>
                  </a:rPr>
                  <a:t>Ela também fornece dados sobre como você deve tratar as informações dentro de cada classificação</a:t>
                </a:r>
              </a:t>
            </a:r>
            <a:r>
              <a:rPr lang="en-US" sz="1800" dirty="0" smtClean="0">
                <a:solidFill>
                  <a:schemeClr val="bg1"/>
                </a:solidFill>
                <a:latin typeface="+mn-lt"/>
              </a:rPr>
              <a:t>.</a:t>
            </a:r>
          </a:p>
          <a:p>
            <a:pPr>
              <a:buClr>
                <a:srgbClr val="F52C1D"/>
              </a:buClr>
              <a:defRPr/>
            </a:pPr>
            <a:endParaRPr lang="en-US" sz="1800" dirty="0">
              <a:solidFill>
                <a:schemeClr val="bg1"/>
              </a:solidFill>
              <a:latin typeface="+mn-lt"/>
            </a:endParaRPr>
          </a:p>
        </p:txBody>
      </p:sp>
      <p:pic>
        <p:nvPicPr>
          <p:cNvPr id="195609" name="Picture 25"/>
          <p:cNvPicPr>
            <a:picLocks noChangeAspect="1" noChangeArrowheads="1"/>
          </p:cNvPicPr>
          <p:nvPr/>
        </p:nvPicPr>
        <p:blipFill>
          <a:blip r:embed="rId2" cstate="print">
            <a:lum bright="-6000" contrast="6000"/>
          </a:blip>
          <a:srcRect l="12180" t="13899" r="14418" b="22116"/>
          <a:stretch>
            <a:fillRect/>
          </a:stretch>
        </p:blipFill>
        <p:spPr bwMode="auto">
          <a:xfrm>
            <a:off x="3429000" y="1295400"/>
            <a:ext cx="5715000" cy="3776663"/>
          </a:xfrm>
          <a:prstGeom prst="rect">
            <a:avLst/>
          </a:prstGeom>
          <a:noFill/>
          <a:ln w="9525">
            <a:noFill/>
            <a:miter lim="800000"/>
            <a:headEnd/>
            <a:tailEnd/>
          </a:ln>
          <a:effectLst>
            <a:outerShdw dist="107763" dir="13500000" algn="ctr" rotWithShape="0">
              <a:srgbClr val="808080">
                <a:alpha val="50000"/>
              </a:srgbClr>
            </a:outerShdw>
          </a:effectLst>
        </p:spPr>
      </p:pic>
      <p:sp>
        <p:nvSpPr>
          <p:cNvPr id="15"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
        <p:nvSpPr>
          <p:cNvPr id="16" name="Rectangle 15"/>
          <p:cNvSpPr/>
          <p:nvPr/>
        </p:nvSpPr>
        <p:spPr>
          <a:xfrm>
            <a:off x="338796" y="4925151"/>
            <a:ext cx="8763000" cy="1077218"/>
          </a:xfrm>
          <a:prstGeom prst="rect">
            <a:avLst/>
          </a:prstGeom>
        </p:spPr>
        <p:txBody>
          <a:bodyPr wrap="square">
            <a:spAutoFit/>
          </a:bodyPr>
          <a:lstStyle/>
          <a:p>
            <a:pPr>
              <a:buClr>
                <a:srgbClr val="00FF00"/>
              </a:buClr>
              <a:buFont typeface="Wingdings" pitchFamily="2" charset="2"/>
              <a:buNone/>
              <a:defRPr/>
            </a:pPr>
            <a:r>
              <a:rPr lang="en-US" sz="1600" b="1" dirty="0">
                <a:solidFill>
                  <a:schemeClr val="accent4"/>
                </a:solidFill>
                <a:latin typeface="+mn-lt"/>
              </a:rPr>
              <a:t>Como eu devo usá-la?</a:t>
            </a:r>
          </a:p>
          <a:p>
            <a:pPr>
              <a:buClr>
                <a:srgbClr val="00FF00"/>
              </a:buClr>
              <a:buFont typeface="Wingdings" pitchFamily="2" charset="2"/>
              <a:buNone/>
              <a:defRPr/>
            </a:pPr>
            <a:r>
              <a:rPr lang="en-US" sz="1600" dirty="0" smtClean="0">
                <a:solidFill>
                  <a:schemeClr val="accent4"/>
                </a:solidFill>
                <a:latin typeface="+mn-lt"/>
              </a:rPr>
              <a:t>A Matriz Política é um guia prático que pode ser de grande ajuda na aplicação da política. Ela inclui exemplos para cada categoria de informações e uma orientação específica em 11 áreas principais.</a:t>
            </a:r>
            <a:endParaRPr lang="en-US" sz="1600" dirty="0">
              <a:solidFill>
                <a:schemeClr val="accent4"/>
              </a:solidFill>
              <a:latin typeface="+mn-l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4"/>
          <p:cNvSpPr>
            <a:spLocks noGrp="1"/>
          </p:cNvSpPr>
          <p:nvPr>
            <p:ph type="sldNum" sz="quarter" idx="11"/>
          </p:nvPr>
        </p:nvSpPr>
        <p:spPr>
          <a:noFill/>
        </p:spPr>
        <p:txBody>
          <a:bodyPr/>
          <a:lstStyle/>
          <a:p>
            <a:fld id="{23FED2AF-9A9A-4DD0-9904-D7253B00D34F}" type="slidenum">
              <a:rPr lang="en-US"/>
              <a:pPr/>
              <a:t>8</a:t>
            </a:fld>
            <a:endParaRPr lang="en-US"/>
          </a:p>
        </p:txBody>
      </p:sp>
      <p:sp>
        <p:nvSpPr>
          <p:cNvPr id="1032" name="Rectangle 7"/>
          <p:cNvSpPr>
            <a:spLocks noChangeArrowheads="1"/>
          </p:cNvSpPr>
          <p:nvPr/>
        </p:nvSpPr>
        <p:spPr bwMode="auto">
          <a:xfrm>
            <a:off x="6951663" y="1223963"/>
            <a:ext cx="9144000" cy="0"/>
          </a:xfrm>
          <a:prstGeom prst="rect">
            <a:avLst/>
          </a:prstGeom>
          <a:noFill/>
          <a:ln w="9525">
            <a:noFill/>
            <a:miter lim="800000"/>
            <a:headEnd/>
            <a:tailEnd/>
          </a:ln>
        </p:spPr>
        <p:txBody>
          <a:bodyPr wrap="none" anchor="ctr">
            <a:spAutoFit/>
          </a:bodyPr>
          <a:lstStyle/>
          <a:p>
            <a:endParaRPr lang="en-US"/>
          </a:p>
        </p:txBody>
      </p:sp>
      <p:graphicFrame>
        <p:nvGraphicFramePr>
          <p:cNvPr id="148486" name="Object 6"/>
          <p:cNvGraphicFramePr>
            <a:graphicFrameLocks noChangeAspect="1"/>
          </p:cNvGraphicFramePr>
          <p:nvPr/>
        </p:nvGraphicFramePr>
        <p:xfrm>
          <a:off x="609600" y="2087562"/>
          <a:ext cx="1524000" cy="576263"/>
        </p:xfrm>
        <a:graphic>
          <a:graphicData uri="http://schemas.openxmlformats.org/presentationml/2006/ole">
            <p:oleObj spid="_x0000_s98306" name="Picture" r:id="rId3" imgW="1028571" imgH="390270" progId="StaticMetafile">
              <p:embed/>
            </p:oleObj>
          </a:graphicData>
        </a:graphic>
      </p:graphicFrame>
      <p:sp>
        <p:nvSpPr>
          <p:cNvPr id="1033" name="Rectangle 9"/>
          <p:cNvSpPr>
            <a:spLocks noChangeArrowheads="1"/>
          </p:cNvSpPr>
          <p:nvPr/>
        </p:nvSpPr>
        <p:spPr bwMode="auto">
          <a:xfrm>
            <a:off x="8108950" y="3173413"/>
            <a:ext cx="9144000" cy="0"/>
          </a:xfrm>
          <a:prstGeom prst="rect">
            <a:avLst/>
          </a:prstGeom>
          <a:noFill/>
          <a:ln w="9525">
            <a:noFill/>
            <a:miter lim="800000"/>
            <a:headEnd/>
            <a:tailEnd/>
          </a:ln>
        </p:spPr>
        <p:txBody>
          <a:bodyPr wrap="none" anchor="ctr">
            <a:spAutoFit/>
          </a:bodyPr>
          <a:lstStyle/>
          <a:p>
            <a:endParaRPr lang="en-US"/>
          </a:p>
        </p:txBody>
      </p:sp>
      <p:graphicFrame>
        <p:nvGraphicFramePr>
          <p:cNvPr id="148488" name="Object 8"/>
          <p:cNvGraphicFramePr>
            <a:graphicFrameLocks noChangeAspect="1"/>
          </p:cNvGraphicFramePr>
          <p:nvPr/>
        </p:nvGraphicFramePr>
        <p:xfrm>
          <a:off x="609600" y="3078162"/>
          <a:ext cx="1524000" cy="733425"/>
        </p:xfrm>
        <a:graphic>
          <a:graphicData uri="http://schemas.openxmlformats.org/presentationml/2006/ole">
            <p:oleObj spid="_x0000_s98307" name="Picture" r:id="rId4" imgW="1028571" imgH="502899" progId="StaticMetafile">
              <p:embed/>
            </p:oleObj>
          </a:graphicData>
        </a:graphic>
      </p:graphicFrame>
      <p:sp>
        <p:nvSpPr>
          <p:cNvPr id="1034" name="Rectangle 11"/>
          <p:cNvSpPr>
            <a:spLocks noChangeArrowheads="1"/>
          </p:cNvSpPr>
          <p:nvPr/>
        </p:nvSpPr>
        <p:spPr bwMode="auto">
          <a:xfrm>
            <a:off x="7126288" y="3819525"/>
            <a:ext cx="9144000" cy="0"/>
          </a:xfrm>
          <a:prstGeom prst="rect">
            <a:avLst/>
          </a:prstGeom>
          <a:noFill/>
          <a:ln w="9525">
            <a:noFill/>
            <a:miter lim="800000"/>
            <a:headEnd/>
            <a:tailEnd/>
          </a:ln>
        </p:spPr>
        <p:txBody>
          <a:bodyPr wrap="none" anchor="ctr">
            <a:spAutoFit/>
          </a:bodyPr>
          <a:lstStyle/>
          <a:p>
            <a:endParaRPr lang="en-US"/>
          </a:p>
        </p:txBody>
      </p:sp>
      <p:graphicFrame>
        <p:nvGraphicFramePr>
          <p:cNvPr id="148490" name="Object 10"/>
          <p:cNvGraphicFramePr>
            <a:graphicFrameLocks noChangeAspect="1"/>
          </p:cNvGraphicFramePr>
          <p:nvPr/>
        </p:nvGraphicFramePr>
        <p:xfrm>
          <a:off x="609600" y="4221162"/>
          <a:ext cx="1524000" cy="579438"/>
        </p:xfrm>
        <a:graphic>
          <a:graphicData uri="http://schemas.openxmlformats.org/presentationml/2006/ole">
            <p:oleObj spid="_x0000_s98308" name="Picture" r:id="rId5" imgW="1028571" imgH="390270" progId="StaticMetafile">
              <p:embed/>
            </p:oleObj>
          </a:graphicData>
        </a:graphic>
      </p:graphicFrame>
      <p:sp>
        <p:nvSpPr>
          <p:cNvPr id="148493" name="Text Box 13"/>
          <p:cNvSpPr txBox="1">
            <a:spLocks noChangeArrowheads="1"/>
          </p:cNvSpPr>
          <p:nvPr/>
        </p:nvSpPr>
        <p:spPr bwMode="auto">
          <a:xfrm>
            <a:off x="2362200" y="1447801"/>
            <a:ext cx="6553200" cy="5139869"/>
          </a:xfrm>
          <a:prstGeom prst="rect">
            <a:avLst/>
          </a:prstGeom>
          <a:noFill/>
          <a:ln w="9525">
            <a:noFill/>
            <a:miter lim="800000"/>
            <a:headEnd/>
            <a:tailEnd/>
          </a:ln>
          <a:effectLst/>
        </p:spPr>
        <p:txBody>
          <a:bodyPr wrap="square">
            <a:spAutoFit/>
          </a:bodyPr>
          <a:lstStyle/>
          <a:p>
            <a:pPr lvl="1">
              <a:lnSpc>
                <a:spcPct val="80000"/>
              </a:lnSpc>
              <a:spcBef>
                <a:spcPct val="50000"/>
              </a:spcBef>
              <a:buClr>
                <a:srgbClr val="00FF00"/>
              </a:buClr>
              <a:defRPr/>
            </a:pPr>
            <a:r>
              <a:rPr lang="en-US" sz="1600" b="1" dirty="0">
                <a:solidFill>
                  <a:srgbClr val="002060"/>
                </a:solidFill>
                <a:effectLst>
                  <a:outerShdw blurRad="38100" dist="38100" dir="2700000" algn="tl">
                    <a:srgbClr val="C0C0C0"/>
                  </a:outerShdw>
                </a:effectLst>
                <a:latin typeface="+mn-lt"/>
              </a:rPr>
              <a:t>“</a:t>
            </a:r>
            <a:r>
              <a:rPr lang="en-US" sz="1600" b="1" dirty="0">
                <a:solidFill>
                  <a:schemeClr val="accent4"/>
                </a:solidFill>
                <a:latin typeface="+mn-lt"/>
              </a:rPr>
              <a:t>Restrito</a:t>
            </a:r>
            <a:r>
              <a:rPr lang="en-US" sz="1600" b="1" dirty="0">
                <a:solidFill>
                  <a:schemeClr val="accent4"/>
                </a:solidFill>
                <a:effectLst>
                  <a:outerShdw blurRad="38100" dist="38100" dir="2700000" algn="tl">
                    <a:srgbClr val="C0C0C0"/>
                  </a:outerShdw>
                </a:effectLst>
                <a:latin typeface="+mn-lt"/>
              </a:rPr>
              <a:t>”</a:t>
            </a:r>
            <a:r>
              <a:rPr lang="en-US" sz="1600" dirty="0">
                <a:solidFill>
                  <a:schemeClr val="accent4"/>
                </a:solidFill>
                <a:latin typeface="+mn-lt"/>
              </a:rPr>
              <a:t> informação fundamental que deve ser estritamente controlada, pois uma divulgação não autorizada poderia resultar em severos danos à empresa. </a:t>
            </a:r>
            <a:endParaRPr lang="en-US" sz="1600" dirty="0" smtClean="0">
              <a:solidFill>
                <a:schemeClr val="accent4"/>
              </a:solidFill>
              <a:latin typeface="+mn-lt"/>
            </a:endParaRPr>
          </a:p>
          <a:p>
            <a:pPr lvl="1">
              <a:lnSpc>
                <a:spcPct val="80000"/>
              </a:lnSpc>
              <a:spcBef>
                <a:spcPct val="50000"/>
              </a:spcBef>
              <a:buClr>
                <a:srgbClr val="00FF00"/>
              </a:buClr>
              <a:defRPr/>
            </a:pPr>
            <a:endParaRPr lang="en-US" sz="1600" dirty="0">
              <a:solidFill>
                <a:schemeClr val="accent4"/>
              </a:solidFill>
              <a:latin typeface="+mn-lt"/>
            </a:endParaRPr>
          </a:p>
          <a:p>
            <a:pPr lvl="1">
              <a:lnSpc>
                <a:spcPct val="80000"/>
              </a:lnSpc>
              <a:spcBef>
                <a:spcPct val="50000"/>
              </a:spcBef>
              <a:buClr>
                <a:srgbClr val="00FF00"/>
              </a:buClr>
              <a:defRPr/>
            </a:pPr>
            <a:r>
              <a:rPr lang="en-US" sz="1600" b="1" dirty="0">
                <a:solidFill>
                  <a:schemeClr val="accent4"/>
                </a:solidFill>
                <a:effectLst>
                  <a:outerShdw blurRad="38100" dist="38100" dir="2700000" algn="tl">
                    <a:srgbClr val="C0C0C0"/>
                  </a:outerShdw>
                </a:effectLst>
              </a:rPr>
              <a:t>“</a:t>
            </a:r>
            <a:r>
              <a:rPr lang="en-US" sz="1600" b="1" dirty="0">
                <a:solidFill>
                  <a:schemeClr val="accent4"/>
                </a:solidFill>
              </a:rPr>
              <a:t>Pessoal e Confidencial</a:t>
            </a:r>
            <a:r>
              <a:rPr lang="en-US" sz="1600" b="1" dirty="0">
                <a:solidFill>
                  <a:schemeClr val="accent4"/>
                </a:solidFill>
                <a:effectLst>
                  <a:outerShdw blurRad="38100" dist="38100" dir="2700000" algn="tl">
                    <a:srgbClr val="C0C0C0"/>
                  </a:outerShdw>
                </a:effectLst>
              </a:rPr>
              <a:t>”</a:t>
            </a:r>
            <a:r>
              <a:rPr lang="en-US" sz="1600" dirty="0">
                <a:solidFill>
                  <a:schemeClr val="accent4"/>
                </a:solidFill>
              </a:rPr>
              <a:t> informação relacionada a um indivíduo. A divulgação não autorizada poderia ser seriamente danosa a um funcionário, a um cliente e à empresa.</a:t>
            </a:r>
          </a:p>
          <a:p>
            <a:pPr lvl="1">
              <a:lnSpc>
                <a:spcPct val="80000"/>
              </a:lnSpc>
              <a:spcBef>
                <a:spcPct val="50000"/>
              </a:spcBef>
              <a:buClr>
                <a:srgbClr val="00FF00"/>
              </a:buClr>
              <a:defRPr/>
            </a:pPr>
            <a:endParaRPr lang="en-US" sz="1600" dirty="0">
              <a:solidFill>
                <a:schemeClr val="accent4"/>
              </a:solidFill>
            </a:endParaRPr>
          </a:p>
          <a:p>
            <a:pPr lvl="1">
              <a:lnSpc>
                <a:spcPct val="80000"/>
              </a:lnSpc>
              <a:spcBef>
                <a:spcPct val="50000"/>
              </a:spcBef>
              <a:buClr>
                <a:srgbClr val="00FF00"/>
              </a:buClr>
              <a:defRPr/>
            </a:pPr>
            <a:r>
              <a:rPr lang="en-US" sz="1600" b="1" dirty="0">
                <a:solidFill>
                  <a:schemeClr val="accent4"/>
                </a:solidFill>
                <a:effectLst>
                  <a:outerShdw blurRad="38100" dist="38100" dir="2700000" algn="tl">
                    <a:srgbClr val="C0C0C0"/>
                  </a:outerShdw>
                </a:effectLst>
              </a:rPr>
              <a:t>“</a:t>
            </a:r>
            <a:r>
              <a:rPr lang="en-US" sz="1600" b="1" dirty="0">
                <a:solidFill>
                  <a:schemeClr val="accent4"/>
                </a:solidFill>
              </a:rPr>
              <a:t>Confidencial</a:t>
            </a:r>
            <a:r>
              <a:rPr lang="en-US" sz="1600" b="1" dirty="0">
                <a:solidFill>
                  <a:schemeClr val="accent4"/>
                </a:solidFill>
                <a:effectLst>
                  <a:outerShdw blurRad="38100" dist="38100" dir="2700000" algn="tl">
                    <a:srgbClr val="C0C0C0"/>
                  </a:outerShdw>
                </a:effectLst>
              </a:rPr>
              <a:t>”</a:t>
            </a:r>
            <a:r>
              <a:rPr lang="en-US" sz="1600" dirty="0">
                <a:solidFill>
                  <a:schemeClr val="accent4"/>
                </a:solidFill>
              </a:rPr>
              <a:t> a informação é vital aos negócios da empresa.  Relaciona-se às entidades de negócio como clientes comerciais, fornecedores, concessionários e comerciantes. A divulgação não autorizada poderia ter efeitos prejudiciais na empresa, nas relações de negócio, com clientes comerciais, concessionários ou comerciantes.</a:t>
            </a:r>
          </a:p>
          <a:p>
            <a:pPr lvl="1">
              <a:lnSpc>
                <a:spcPct val="80000"/>
              </a:lnSpc>
              <a:spcBef>
                <a:spcPct val="50000"/>
              </a:spcBef>
              <a:buClr>
                <a:srgbClr val="00FF00"/>
              </a:buClr>
              <a:defRPr/>
            </a:pPr>
            <a:endParaRPr lang="en-US" sz="1600" dirty="0">
              <a:solidFill>
                <a:schemeClr val="accent4"/>
              </a:solidFill>
            </a:endParaRPr>
          </a:p>
          <a:p>
            <a:pPr lvl="1">
              <a:lnSpc>
                <a:spcPct val="80000"/>
              </a:lnSpc>
              <a:spcBef>
                <a:spcPct val="50000"/>
              </a:spcBef>
              <a:buClr>
                <a:srgbClr val="00FF00"/>
              </a:buClr>
              <a:defRPr/>
            </a:pPr>
            <a:r>
              <a:rPr lang="en-US" sz="1600" b="1" dirty="0">
                <a:solidFill>
                  <a:schemeClr val="accent4"/>
                </a:solidFill>
                <a:effectLst>
                  <a:outerShdw blurRad="38100" dist="38100" dir="2700000" algn="tl">
                    <a:srgbClr val="C0C0C0"/>
                  </a:outerShdw>
                </a:effectLst>
              </a:rPr>
              <a:t>“</a:t>
            </a:r>
            <a:r>
              <a:rPr lang="en-US" sz="1600" b="1" dirty="0">
                <a:solidFill>
                  <a:schemeClr val="accent4"/>
                </a:solidFill>
              </a:rPr>
              <a:t>Não sigilosa</a:t>
            </a:r>
            <a:r>
              <a:rPr lang="en-US" sz="1600" b="1" dirty="0">
                <a:solidFill>
                  <a:schemeClr val="accent4"/>
                </a:solidFill>
                <a:effectLst>
                  <a:outerShdw blurRad="38100" dist="38100" dir="2700000" algn="tl">
                    <a:srgbClr val="C0C0C0"/>
                  </a:outerShdw>
                </a:effectLst>
              </a:rPr>
              <a:t>”</a:t>
            </a:r>
            <a:r>
              <a:rPr lang="en-US" sz="1600" dirty="0">
                <a:solidFill>
                  <a:schemeClr val="accent4"/>
                </a:solidFill>
              </a:rPr>
              <a:t> a informação geralmente não requer cuidados especiais.  A divulgação não teria um efeito negativo na empresa.</a:t>
            </a:r>
          </a:p>
          <a:p>
            <a:pPr lvl="1">
              <a:lnSpc>
                <a:spcPct val="80000"/>
              </a:lnSpc>
              <a:spcBef>
                <a:spcPct val="50000"/>
              </a:spcBef>
              <a:buClr>
                <a:srgbClr val="00FF00"/>
              </a:buClr>
              <a:defRPr/>
            </a:pPr>
            <a:endParaRPr lang="en-US" sz="1600" dirty="0">
              <a:solidFill>
                <a:srgbClr val="002060"/>
              </a:solidFill>
            </a:endParaRPr>
          </a:p>
          <a:p>
            <a:pPr lvl="1">
              <a:lnSpc>
                <a:spcPct val="80000"/>
              </a:lnSpc>
              <a:spcBef>
                <a:spcPct val="50000"/>
              </a:spcBef>
              <a:buClr>
                <a:srgbClr val="00FF00"/>
              </a:buClr>
              <a:defRPr/>
            </a:pPr>
            <a:endParaRPr lang="en-US" sz="1600" dirty="0">
              <a:solidFill>
                <a:srgbClr val="002060"/>
              </a:solidFill>
            </a:endParaRPr>
          </a:p>
          <a:p>
            <a:pPr lvl="1">
              <a:lnSpc>
                <a:spcPct val="80000"/>
              </a:lnSpc>
              <a:spcBef>
                <a:spcPct val="50000"/>
              </a:spcBef>
              <a:buClr>
                <a:srgbClr val="00FF00"/>
              </a:buClr>
              <a:defRPr/>
            </a:pPr>
            <a:endParaRPr lang="en-US" sz="1600" dirty="0">
              <a:solidFill>
                <a:srgbClr val="002060"/>
              </a:solidFill>
              <a:latin typeface="+mn-lt"/>
            </a:endParaRPr>
          </a:p>
        </p:txBody>
      </p:sp>
      <p:sp>
        <p:nvSpPr>
          <p:cNvPr id="1036" name="Text Box 14"/>
          <p:cNvSpPr txBox="1">
            <a:spLocks noChangeArrowheads="1"/>
          </p:cNvSpPr>
          <p:nvPr/>
        </p:nvSpPr>
        <p:spPr bwMode="auto">
          <a:xfrm>
            <a:off x="304800" y="935038"/>
            <a:ext cx="7781104" cy="289310"/>
          </a:xfrm>
          <a:prstGeom prst="rect">
            <a:avLst/>
          </a:prstGeom>
          <a:noFill/>
          <a:ln w="9525">
            <a:noFill/>
            <a:miter lim="800000"/>
            <a:headEnd/>
            <a:tailEnd/>
          </a:ln>
        </p:spPr>
        <p:txBody>
          <a:bodyPr wrap="none">
            <a:spAutoFit/>
          </a:bodyPr>
          <a:lstStyle/>
          <a:p>
            <a:pPr>
              <a:lnSpc>
                <a:spcPct val="80000"/>
              </a:lnSpc>
              <a:spcBef>
                <a:spcPct val="50000"/>
              </a:spcBef>
            </a:pPr>
            <a:r>
              <a:rPr lang="en-US" sz="1600" dirty="0">
                <a:solidFill>
                  <a:srgbClr val="002060"/>
                </a:solidFill>
                <a:latin typeface="+mn-lt"/>
              </a:rPr>
              <a:t>A Matriz Política inclui definições para as quatro classificações de informações:</a:t>
            </a:r>
          </a:p>
        </p:txBody>
      </p:sp>
      <p:sp>
        <p:nvSpPr>
          <p:cNvPr id="148528" name="Rectangle 48"/>
          <p:cNvSpPr>
            <a:spLocks noChangeArrowheads="1"/>
          </p:cNvSpPr>
          <p:nvPr/>
        </p:nvSpPr>
        <p:spPr bwMode="auto">
          <a:xfrm>
            <a:off x="200464" y="1828800"/>
            <a:ext cx="2362200" cy="3200400"/>
          </a:xfrm>
          <a:prstGeom prst="rect">
            <a:avLst/>
          </a:prstGeom>
          <a:noFill/>
          <a:ln w="38100">
            <a:solidFill>
              <a:srgbClr val="FF0000"/>
            </a:solidFill>
            <a:miter lim="800000"/>
            <a:headEnd/>
            <a:tailEnd/>
          </a:ln>
          <a:effectLst/>
        </p:spPr>
        <p:txBody>
          <a:bodyPr wrap="none" anchor="ctr"/>
          <a:lstStyle/>
          <a:p>
            <a:pPr algn="ctr">
              <a:defRPr/>
            </a:pPr>
            <a:endParaRPr lang="en-US">
              <a:effectLst>
                <a:outerShdw blurRad="38100" dist="38100" dir="2700000" algn="tl">
                  <a:srgbClr val="C0C0C0"/>
                </a:outerShdw>
              </a:effectLst>
            </a:endParaRPr>
          </a:p>
        </p:txBody>
      </p:sp>
      <p:sp>
        <p:nvSpPr>
          <p:cNvPr id="24"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lide Number Placeholder 4"/>
          <p:cNvSpPr>
            <a:spLocks noGrp="1"/>
          </p:cNvSpPr>
          <p:nvPr>
            <p:ph type="sldNum" sz="quarter" idx="11"/>
          </p:nvPr>
        </p:nvSpPr>
        <p:spPr>
          <a:noFill/>
        </p:spPr>
        <p:txBody>
          <a:bodyPr/>
          <a:lstStyle/>
          <a:p>
            <a:fld id="{EF22353B-842E-4950-8550-E8977BBC575D}" type="slidenum">
              <a:rPr lang="en-US"/>
              <a:pPr/>
              <a:t>9</a:t>
            </a:fld>
            <a:endParaRPr lang="en-US"/>
          </a:p>
        </p:txBody>
      </p:sp>
      <p:sp>
        <p:nvSpPr>
          <p:cNvPr id="149507" name="Rectangle 3"/>
          <p:cNvSpPr>
            <a:spLocks noGrp="1" noChangeArrowheads="1"/>
          </p:cNvSpPr>
          <p:nvPr>
            <p:ph type="body" idx="1"/>
          </p:nvPr>
        </p:nvSpPr>
        <p:spPr>
          <a:xfrm>
            <a:off x="457200" y="838200"/>
            <a:ext cx="8229600" cy="609600"/>
          </a:xfrm>
        </p:spPr>
        <p:txBody>
          <a:bodyPr/>
          <a:lstStyle/>
          <a:p>
            <a:pPr marL="0" indent="0" eaLnBrk="1" hangingPunct="1">
              <a:spcBef>
                <a:spcPct val="50000"/>
              </a:spcBef>
              <a:defRPr/>
            </a:pPr>
            <a:r>
              <a:rPr lang="en-US" sz="1800" dirty="0" smtClean="0">
                <a:solidFill>
                  <a:srgbClr val="002060"/>
                </a:solidFill>
              </a:rPr>
              <a:t>Os exemplos a seguir são de tipos de informações que podem ser incluídas em cada categoria: </a:t>
            </a:r>
          </a:p>
        </p:txBody>
      </p:sp>
      <p:sp>
        <p:nvSpPr>
          <p:cNvPr id="149511" name="Text Box 7"/>
          <p:cNvSpPr txBox="1">
            <a:spLocks noChangeArrowheads="1"/>
          </p:cNvSpPr>
          <p:nvPr/>
        </p:nvSpPr>
        <p:spPr bwMode="auto">
          <a:xfrm>
            <a:off x="-304800" y="1905000"/>
            <a:ext cx="4724400" cy="1344613"/>
          </a:xfrm>
          <a:prstGeom prst="rect">
            <a:avLst/>
          </a:prstGeom>
          <a:noFill/>
          <a:ln w="9525">
            <a:noFill/>
            <a:miter lim="800000"/>
            <a:headEnd/>
            <a:tailEnd/>
          </a:ln>
          <a:effectLst/>
        </p:spPr>
        <p:txBody>
          <a:bodyPr>
            <a:spAutoFit/>
          </a:bodyPr>
          <a:lstStyle/>
          <a:p>
            <a:pPr lvl="1">
              <a:defRPr/>
            </a:pPr>
            <a:r>
              <a:rPr lang="en-US" sz="1800" dirty="0">
                <a:solidFill>
                  <a:schemeClr val="accent4"/>
                </a:solidFill>
                <a:latin typeface="+mn-lt"/>
              </a:rPr>
              <a:t>“</a:t>
            </a:r>
            <a:r>
              <a:rPr lang="en-US" sz="1800" b="1" dirty="0">
                <a:solidFill>
                  <a:schemeClr val="accent4"/>
                </a:solidFill>
                <a:latin typeface="+mn-lt"/>
              </a:rPr>
              <a:t>Restrito</a:t>
            </a:r>
            <a:r>
              <a:rPr lang="en-US" sz="1800" dirty="0">
                <a:solidFill>
                  <a:schemeClr val="accent4"/>
                </a:solidFill>
                <a:latin typeface="+mn-lt"/>
              </a:rPr>
              <a:t>”</a:t>
            </a:r>
          </a:p>
          <a:p>
            <a:pPr lvl="2">
              <a:buFont typeface="Wingdings" pitchFamily="2" charset="2"/>
              <a:buChar char="ü"/>
              <a:defRPr/>
            </a:pPr>
            <a:r>
              <a:rPr lang="en-US" sz="1600" dirty="0">
                <a:solidFill>
                  <a:schemeClr val="accent4"/>
                </a:solidFill>
                <a:latin typeface="+mn-lt"/>
              </a:rPr>
              <a:t>  negociações de aquisições</a:t>
            </a:r>
          </a:p>
          <a:p>
            <a:pPr lvl="2">
              <a:buFont typeface="Wingdings" pitchFamily="2" charset="2"/>
              <a:buChar char="ü"/>
              <a:defRPr/>
            </a:pPr>
            <a:r>
              <a:rPr lang="en-US" sz="1600" dirty="0">
                <a:solidFill>
                  <a:schemeClr val="accent4"/>
                </a:solidFill>
                <a:latin typeface="+mn-lt"/>
              </a:rPr>
              <a:t>  planos estratégicos de longo prazo</a:t>
            </a:r>
          </a:p>
          <a:p>
            <a:pPr lvl="2">
              <a:buFont typeface="Wingdings" pitchFamily="2" charset="2"/>
              <a:buChar char="ü"/>
              <a:defRPr/>
            </a:pPr>
            <a:r>
              <a:rPr lang="en-US" sz="1600" dirty="0">
                <a:solidFill>
                  <a:schemeClr val="accent4"/>
                </a:solidFill>
                <a:latin typeface="+mn-lt"/>
              </a:rPr>
              <a:t>  previsão financeira e resultados</a:t>
            </a:r>
          </a:p>
          <a:p>
            <a:pPr lvl="2">
              <a:buFont typeface="Wingdings" pitchFamily="2" charset="2"/>
              <a:buChar char="ü"/>
              <a:defRPr/>
            </a:pPr>
            <a:r>
              <a:rPr lang="en-US" sz="1600" dirty="0">
                <a:solidFill>
                  <a:schemeClr val="accent4"/>
                </a:solidFill>
                <a:latin typeface="+mn-lt"/>
              </a:rPr>
              <a:t>  grandes propostas de organização</a:t>
            </a:r>
          </a:p>
        </p:txBody>
      </p:sp>
      <p:sp>
        <p:nvSpPr>
          <p:cNvPr id="149512" name="Text Box 8"/>
          <p:cNvSpPr txBox="1">
            <a:spLocks noChangeArrowheads="1"/>
          </p:cNvSpPr>
          <p:nvPr/>
        </p:nvSpPr>
        <p:spPr bwMode="auto">
          <a:xfrm>
            <a:off x="-304800" y="3429000"/>
            <a:ext cx="5715000" cy="2078038"/>
          </a:xfrm>
          <a:prstGeom prst="rect">
            <a:avLst/>
          </a:prstGeom>
          <a:noFill/>
          <a:ln w="9525">
            <a:noFill/>
            <a:miter lim="800000"/>
            <a:headEnd/>
            <a:tailEnd/>
          </a:ln>
          <a:effectLst/>
        </p:spPr>
        <p:txBody>
          <a:bodyPr>
            <a:spAutoFit/>
          </a:bodyPr>
          <a:lstStyle/>
          <a:p>
            <a:pPr lvl="1">
              <a:defRPr/>
            </a:pPr>
            <a:r>
              <a:rPr lang="en-US" sz="1800" dirty="0">
                <a:solidFill>
                  <a:schemeClr val="accent4"/>
                </a:solidFill>
                <a:effectLst>
                  <a:outerShdw blurRad="38100" dist="38100" dir="2700000" algn="tl">
                    <a:srgbClr val="C0C0C0"/>
                  </a:outerShdw>
                </a:effectLst>
                <a:latin typeface="+mn-lt"/>
              </a:rPr>
              <a:t>“</a:t>
            </a:r>
            <a:r>
              <a:rPr lang="en-US" sz="1800" b="1" dirty="0">
                <a:solidFill>
                  <a:schemeClr val="accent4"/>
                </a:solidFill>
                <a:latin typeface="+mn-lt"/>
              </a:rPr>
              <a:t>Pessoal e Confidencial</a:t>
            </a:r>
            <a:r>
              <a:rPr lang="en-US" sz="1800" dirty="0">
                <a:solidFill>
                  <a:schemeClr val="accent4"/>
                </a:solidFill>
                <a:effectLst>
                  <a:outerShdw blurRad="38100" dist="38100" dir="2700000" algn="tl">
                    <a:srgbClr val="C0C0C0"/>
                  </a:outerShdw>
                </a:effectLst>
                <a:latin typeface="+mn-lt"/>
              </a:rPr>
              <a:t>”</a:t>
            </a:r>
          </a:p>
          <a:p>
            <a:pPr lvl="2">
              <a:buFont typeface="Wingdings" pitchFamily="2" charset="2"/>
              <a:buChar char="ü"/>
              <a:defRPr/>
            </a:pPr>
            <a:r>
              <a:rPr lang="en-US" sz="1600" dirty="0">
                <a:solidFill>
                  <a:schemeClr val="accent4"/>
                </a:solidFill>
                <a:latin typeface="+mn-lt"/>
              </a:rPr>
              <a:t>  classificações de mérito</a:t>
            </a:r>
          </a:p>
          <a:p>
            <a:pPr lvl="2">
              <a:buFont typeface="Wingdings" pitchFamily="2" charset="2"/>
              <a:buChar char="ü"/>
              <a:defRPr/>
            </a:pPr>
            <a:r>
              <a:rPr lang="en-US" sz="1600" dirty="0">
                <a:solidFill>
                  <a:schemeClr val="accent4"/>
                </a:solidFill>
                <a:latin typeface="+mn-lt"/>
              </a:rPr>
              <a:t>  registros de pessoal</a:t>
            </a:r>
          </a:p>
          <a:p>
            <a:pPr lvl="2">
              <a:buFont typeface="Wingdings" pitchFamily="2" charset="2"/>
              <a:buChar char="ü"/>
              <a:defRPr/>
            </a:pPr>
            <a:r>
              <a:rPr lang="en-US" sz="1600" dirty="0">
                <a:solidFill>
                  <a:schemeClr val="accent4"/>
                </a:solidFill>
                <a:latin typeface="+mn-lt"/>
              </a:rPr>
              <a:t>  registros de compensação</a:t>
            </a:r>
          </a:p>
          <a:p>
            <a:pPr lvl="2">
              <a:buFont typeface="Wingdings" pitchFamily="2" charset="2"/>
              <a:buChar char="ü"/>
              <a:defRPr/>
            </a:pPr>
            <a:r>
              <a:rPr lang="en-US" sz="1600" dirty="0">
                <a:solidFill>
                  <a:schemeClr val="accent4"/>
                </a:solidFill>
                <a:latin typeface="+mn-lt"/>
              </a:rPr>
              <a:t>  Números de Previdência Social</a:t>
            </a:r>
          </a:p>
          <a:p>
            <a:pPr lvl="2">
              <a:buFont typeface="Wingdings" pitchFamily="2" charset="2"/>
              <a:buChar char="ü"/>
              <a:defRPr/>
            </a:pPr>
            <a:r>
              <a:rPr lang="en-US" sz="1600" dirty="0">
                <a:solidFill>
                  <a:schemeClr val="accent4"/>
                </a:solidFill>
                <a:latin typeface="+mn-lt"/>
              </a:rPr>
              <a:t>  registros médicos e de seguro</a:t>
            </a:r>
          </a:p>
          <a:p>
            <a:pPr lvl="2">
              <a:buFont typeface="Wingdings" pitchFamily="2" charset="2"/>
              <a:buChar char="ü"/>
              <a:defRPr/>
            </a:pPr>
            <a:r>
              <a:rPr lang="en-US" sz="1600" dirty="0">
                <a:solidFill>
                  <a:schemeClr val="accent4"/>
                </a:solidFill>
                <a:latin typeface="+mn-lt"/>
              </a:rPr>
              <a:t>  Informações de acesso ao sistema/logon</a:t>
            </a:r>
          </a:p>
          <a:p>
            <a:pPr lvl="2">
              <a:buFont typeface="Wingdings" pitchFamily="2" charset="2"/>
              <a:buChar char="ü"/>
              <a:defRPr/>
            </a:pPr>
            <a:r>
              <a:rPr lang="en-US" sz="1600" dirty="0">
                <a:solidFill>
                  <a:schemeClr val="accent4"/>
                </a:solidFill>
                <a:latin typeface="+mn-lt"/>
              </a:rPr>
              <a:t>  informações pessoais de clientes</a:t>
            </a:r>
          </a:p>
        </p:txBody>
      </p:sp>
      <p:sp>
        <p:nvSpPr>
          <p:cNvPr id="149513" name="Text Box 9"/>
          <p:cNvSpPr txBox="1">
            <a:spLocks noChangeArrowheads="1"/>
          </p:cNvSpPr>
          <p:nvPr/>
        </p:nvSpPr>
        <p:spPr bwMode="auto">
          <a:xfrm>
            <a:off x="4343400" y="4572000"/>
            <a:ext cx="3585662" cy="1077218"/>
          </a:xfrm>
          <a:prstGeom prst="rect">
            <a:avLst/>
          </a:prstGeom>
          <a:noFill/>
          <a:ln w="9525">
            <a:noFill/>
            <a:miter lim="800000"/>
            <a:headEnd/>
            <a:tailEnd/>
          </a:ln>
          <a:effectLst/>
        </p:spPr>
        <p:txBody>
          <a:bodyPr wrap="none">
            <a:spAutoFit/>
          </a:bodyPr>
          <a:lstStyle/>
          <a:p>
            <a:pPr lvl="1">
              <a:defRPr/>
            </a:pPr>
            <a:r>
              <a:rPr lang="en-US" sz="1600" dirty="0">
                <a:solidFill>
                  <a:schemeClr val="accent4"/>
                </a:solidFill>
                <a:effectLst>
                  <a:outerShdw blurRad="38100" dist="38100" dir="2700000" algn="tl">
                    <a:srgbClr val="C0C0C0"/>
                  </a:outerShdw>
                </a:effectLst>
                <a:latin typeface="+mn-lt"/>
              </a:rPr>
              <a:t>“</a:t>
            </a:r>
            <a:r>
              <a:rPr lang="en-US" sz="1600" b="1" dirty="0">
                <a:solidFill>
                  <a:schemeClr val="accent4"/>
                </a:solidFill>
                <a:latin typeface="+mn-lt"/>
              </a:rPr>
              <a:t>Não sigilosa</a:t>
            </a:r>
            <a:r>
              <a:rPr lang="en-US" sz="1600" dirty="0">
                <a:solidFill>
                  <a:schemeClr val="accent4"/>
                </a:solidFill>
                <a:effectLst>
                  <a:outerShdw blurRad="38100" dist="38100" dir="2700000" algn="tl">
                    <a:srgbClr val="C0C0C0"/>
                  </a:outerShdw>
                </a:effectLst>
                <a:latin typeface="+mn-lt"/>
              </a:rPr>
              <a:t>”</a:t>
            </a:r>
          </a:p>
          <a:p>
            <a:pPr lvl="2">
              <a:buFont typeface="Wingdings" pitchFamily="2" charset="2"/>
              <a:buChar char="ü"/>
              <a:defRPr/>
            </a:pPr>
            <a:r>
              <a:rPr lang="en-US" sz="1600" dirty="0">
                <a:solidFill>
                  <a:schemeClr val="accent4"/>
                </a:solidFill>
                <a:latin typeface="+mn-lt"/>
              </a:rPr>
              <a:t>  Literatura de publicidade</a:t>
            </a:r>
          </a:p>
          <a:p>
            <a:pPr lvl="2">
              <a:buFont typeface="Wingdings" pitchFamily="2" charset="2"/>
              <a:buChar char="ü"/>
              <a:defRPr/>
            </a:pPr>
            <a:r>
              <a:rPr lang="en-US" sz="1600" dirty="0">
                <a:solidFill>
                  <a:schemeClr val="accent4"/>
                </a:solidFill>
                <a:latin typeface="+mn-lt"/>
              </a:rPr>
              <a:t>  Comunicados à imprensa</a:t>
            </a:r>
          </a:p>
          <a:p>
            <a:pPr lvl="2">
              <a:buFont typeface="Wingdings" pitchFamily="2" charset="2"/>
              <a:buChar char="ü"/>
              <a:defRPr/>
            </a:pPr>
            <a:r>
              <a:rPr lang="en-US" sz="1600" dirty="0">
                <a:solidFill>
                  <a:schemeClr val="accent4"/>
                </a:solidFill>
                <a:latin typeface="+mn-lt"/>
              </a:rPr>
              <a:t>  Manuais de serviço</a:t>
            </a:r>
          </a:p>
        </p:txBody>
      </p:sp>
      <p:sp>
        <p:nvSpPr>
          <p:cNvPr id="149514" name="Text Box 10"/>
          <p:cNvSpPr txBox="1">
            <a:spLocks noChangeArrowheads="1"/>
          </p:cNvSpPr>
          <p:nvPr/>
        </p:nvSpPr>
        <p:spPr bwMode="auto">
          <a:xfrm>
            <a:off x="4343400" y="1905000"/>
            <a:ext cx="4191000" cy="2566988"/>
          </a:xfrm>
          <a:prstGeom prst="rect">
            <a:avLst/>
          </a:prstGeom>
          <a:noFill/>
          <a:ln w="9525">
            <a:noFill/>
            <a:miter lim="800000"/>
            <a:headEnd/>
            <a:tailEnd/>
          </a:ln>
          <a:effectLst/>
        </p:spPr>
        <p:txBody>
          <a:bodyPr>
            <a:spAutoFit/>
          </a:bodyPr>
          <a:lstStyle/>
          <a:p>
            <a:pPr lvl="1">
              <a:defRPr/>
            </a:pPr>
            <a:r>
              <a:rPr lang="en-US" sz="1800" dirty="0">
                <a:solidFill>
                  <a:schemeClr val="accent4"/>
                </a:solidFill>
                <a:latin typeface="+mn-lt"/>
              </a:rPr>
              <a:t>“</a:t>
            </a:r>
            <a:r>
              <a:rPr lang="en-US" sz="1800" b="1" dirty="0">
                <a:solidFill>
                  <a:schemeClr val="accent4"/>
                </a:solidFill>
                <a:latin typeface="+mn-lt"/>
              </a:rPr>
              <a:t>Confidencial</a:t>
            </a:r>
            <a:r>
              <a:rPr lang="en-US" sz="1800" dirty="0">
                <a:solidFill>
                  <a:schemeClr val="accent4"/>
                </a:solidFill>
                <a:latin typeface="+mn-lt"/>
              </a:rPr>
              <a:t>”</a:t>
            </a:r>
          </a:p>
          <a:p>
            <a:pPr lvl="2">
              <a:buFont typeface="Wingdings" pitchFamily="2" charset="2"/>
              <a:buChar char="ü"/>
              <a:defRPr/>
            </a:pPr>
            <a:r>
              <a:rPr lang="en-US" sz="1600" dirty="0">
                <a:solidFill>
                  <a:schemeClr val="accent4"/>
                </a:solidFill>
                <a:latin typeface="+mn-lt"/>
              </a:rPr>
              <a:t>  pesquisas tecnológicas</a:t>
            </a:r>
          </a:p>
          <a:p>
            <a:pPr lvl="2">
              <a:buFont typeface="Wingdings" pitchFamily="2" charset="2"/>
              <a:buChar char="ü"/>
              <a:defRPr/>
            </a:pPr>
            <a:r>
              <a:rPr lang="en-US" sz="1600" dirty="0">
                <a:solidFill>
                  <a:schemeClr val="accent4"/>
                </a:solidFill>
                <a:latin typeface="+mn-lt"/>
              </a:rPr>
              <a:t>  informações de marketing</a:t>
            </a:r>
          </a:p>
          <a:p>
            <a:pPr lvl="2">
              <a:buFont typeface="Wingdings" pitchFamily="2" charset="2"/>
              <a:buChar char="ü"/>
              <a:defRPr/>
            </a:pPr>
            <a:r>
              <a:rPr lang="en-US" sz="1600" dirty="0">
                <a:solidFill>
                  <a:schemeClr val="accent4"/>
                </a:solidFill>
                <a:latin typeface="+mn-lt"/>
              </a:rPr>
              <a:t>  Informações de engenharia/design</a:t>
            </a:r>
          </a:p>
          <a:p>
            <a:pPr lvl="2">
              <a:buFont typeface="Wingdings" pitchFamily="2" charset="2"/>
              <a:buChar char="ü"/>
              <a:defRPr/>
            </a:pPr>
            <a:r>
              <a:rPr lang="en-US" sz="1600" dirty="0">
                <a:solidFill>
                  <a:schemeClr val="accent4"/>
                </a:solidFill>
                <a:latin typeface="+mn-lt"/>
              </a:rPr>
              <a:t>  segredos comerciais</a:t>
            </a:r>
          </a:p>
          <a:p>
            <a:pPr lvl="2">
              <a:buFont typeface="Wingdings" pitchFamily="2" charset="2"/>
              <a:buChar char="ü"/>
              <a:defRPr/>
            </a:pPr>
            <a:r>
              <a:rPr lang="en-US" sz="1600" dirty="0">
                <a:solidFill>
                  <a:schemeClr val="accent4"/>
                </a:solidFill>
                <a:latin typeface="+mn-lt"/>
              </a:rPr>
              <a:t>  propriedade intelectual</a:t>
            </a:r>
          </a:p>
          <a:p>
            <a:pPr lvl="2">
              <a:buFont typeface="Wingdings" pitchFamily="2" charset="2"/>
              <a:buChar char="ü"/>
              <a:defRPr/>
            </a:pPr>
            <a:r>
              <a:rPr lang="en-US" sz="1600" dirty="0">
                <a:solidFill>
                  <a:schemeClr val="accent4"/>
                </a:solidFill>
                <a:latin typeface="+mn-lt"/>
              </a:rPr>
              <a:t>  determinadas informações jurídicas</a:t>
            </a:r>
          </a:p>
          <a:p>
            <a:pPr lvl="2">
              <a:buFont typeface="Wingdings" pitchFamily="2" charset="2"/>
              <a:buChar char="ü"/>
              <a:defRPr/>
            </a:pPr>
            <a:r>
              <a:rPr lang="en-US" sz="1600" dirty="0">
                <a:solidFill>
                  <a:schemeClr val="accent4"/>
                </a:solidFill>
                <a:latin typeface="+mn-lt"/>
              </a:rPr>
              <a:t>  informações financeiras</a:t>
            </a:r>
          </a:p>
          <a:p>
            <a:pPr lvl="2">
              <a:buFont typeface="Wingdings" pitchFamily="2" charset="2"/>
              <a:buChar char="ü"/>
              <a:defRPr/>
            </a:pPr>
            <a:r>
              <a:rPr lang="en-US" sz="1600" dirty="0">
                <a:solidFill>
                  <a:schemeClr val="accent4"/>
                </a:solidFill>
                <a:latin typeface="+mn-lt"/>
              </a:rPr>
              <a:t>  relatórios de auditoria</a:t>
            </a:r>
          </a:p>
          <a:p>
            <a:pPr lvl="2">
              <a:buFont typeface="Wingdings" pitchFamily="2" charset="2"/>
              <a:buChar char="ü"/>
              <a:defRPr/>
            </a:pPr>
            <a:r>
              <a:rPr lang="en-US" sz="1600" dirty="0">
                <a:solidFill>
                  <a:schemeClr val="accent4"/>
                </a:solidFill>
                <a:latin typeface="+mn-lt"/>
              </a:rPr>
              <a:t>  Código de programa proprietário</a:t>
            </a:r>
          </a:p>
        </p:txBody>
      </p:sp>
      <p:sp>
        <p:nvSpPr>
          <p:cNvPr id="16" name="Rectangle 4"/>
          <p:cNvSpPr>
            <a:spLocks noChangeArrowheads="1"/>
          </p:cNvSpPr>
          <p:nvPr/>
        </p:nvSpPr>
        <p:spPr bwMode="auto">
          <a:xfrm>
            <a:off x="304800" y="228600"/>
            <a:ext cx="8839200" cy="461665"/>
          </a:xfrm>
          <a:prstGeom prst="rect">
            <a:avLst/>
          </a:prstGeom>
          <a:noFill/>
          <a:ln w="9525">
            <a:noFill/>
            <a:miter lim="800000"/>
            <a:headEnd/>
            <a:tailEnd/>
          </a:ln>
          <a:effectLst/>
        </p:spPr>
        <p:txBody>
          <a:bodyPr>
            <a:spAutoFit/>
          </a:bodyPr>
          <a:lstStyle/>
          <a:p>
            <a:pPr>
              <a:defRPr/>
            </a:pPr>
            <a:r>
              <a:rPr lang="en-US" sz="2400" dirty="0">
                <a:solidFill>
                  <a:srgbClr val="002060"/>
                </a:solidFill>
                <a:latin typeface="+mj-lt"/>
              </a:rPr>
              <a:t>A Política Global de Classificação de Informações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jd_ppt_greenyellow_template (2) 1">
      <a:dk1>
        <a:srgbClr val="000000"/>
      </a:dk1>
      <a:lt1>
        <a:srgbClr val="FFFFFF"/>
      </a:lt1>
      <a:dk2>
        <a:srgbClr val="417630"/>
      </a:dk2>
      <a:lt2>
        <a:srgbClr val="D0D0D0"/>
      </a:lt2>
      <a:accent1>
        <a:srgbClr val="417630"/>
      </a:accent1>
      <a:accent2>
        <a:srgbClr val="FDDB00"/>
      </a:accent2>
      <a:accent3>
        <a:srgbClr val="FFFFFF"/>
      </a:accent3>
      <a:accent4>
        <a:srgbClr val="000000"/>
      </a:accent4>
      <a:accent5>
        <a:srgbClr val="B0BDAD"/>
      </a:accent5>
      <a:accent6>
        <a:srgbClr val="E5C600"/>
      </a:accent6>
      <a:hlink>
        <a:srgbClr val="666666"/>
      </a:hlink>
      <a:folHlink>
        <a:srgbClr val="BED7BE"/>
      </a:folHlink>
    </a:clrScheme>
    <a:fontScheme name="jd_ppt_greenyellow_template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jd_ppt_greenyellow_template (2) 1">
        <a:dk1>
          <a:srgbClr val="000000"/>
        </a:dk1>
        <a:lt1>
          <a:srgbClr val="FFFFFF"/>
        </a:lt1>
        <a:dk2>
          <a:srgbClr val="417630"/>
        </a:dk2>
        <a:lt2>
          <a:srgbClr val="D0D0D0"/>
        </a:lt2>
        <a:accent1>
          <a:srgbClr val="417630"/>
        </a:accent1>
        <a:accent2>
          <a:srgbClr val="FDDB00"/>
        </a:accent2>
        <a:accent3>
          <a:srgbClr val="FFFFFF"/>
        </a:accent3>
        <a:accent4>
          <a:srgbClr val="000000"/>
        </a:accent4>
        <a:accent5>
          <a:srgbClr val="B0BDAD"/>
        </a:accent5>
        <a:accent6>
          <a:srgbClr val="E5C600"/>
        </a:accent6>
        <a:hlink>
          <a:srgbClr val="666666"/>
        </a:hlink>
        <a:folHlink>
          <a:srgbClr val="BED7BE"/>
        </a:folHlink>
      </a:clrScheme>
      <a:clrMap bg1="lt1" tx1="dk1" bg2="lt2" tx2="dk2" accent1="accent1" accent2="accent2" accent3="accent3" accent4="accent4" accent5="accent5" accent6="accent6" hlink="hlink" folHlink="folHlink"/>
    </a:extraClrScheme>
    <a:extraClrScheme>
      <a:clrScheme name="jd_ppt_greenyellow_template (2) 2">
        <a:dk1>
          <a:srgbClr val="000000"/>
        </a:dk1>
        <a:lt1>
          <a:srgbClr val="FFFFFF"/>
        </a:lt1>
        <a:dk2>
          <a:srgbClr val="417630"/>
        </a:dk2>
        <a:lt2>
          <a:srgbClr val="F0F0F0"/>
        </a:lt2>
        <a:accent1>
          <a:srgbClr val="417630"/>
        </a:accent1>
        <a:accent2>
          <a:srgbClr val="4D8B4E"/>
        </a:accent2>
        <a:accent3>
          <a:srgbClr val="FFFFFF"/>
        </a:accent3>
        <a:accent4>
          <a:srgbClr val="000000"/>
        </a:accent4>
        <a:accent5>
          <a:srgbClr val="B0BDAD"/>
        </a:accent5>
        <a:accent6>
          <a:srgbClr val="457D46"/>
        </a:accent6>
        <a:hlink>
          <a:srgbClr val="84B084"/>
        </a:hlink>
        <a:folHlink>
          <a:srgbClr val="BED7B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417630"/>
      </a:dk2>
      <a:lt2>
        <a:srgbClr val="D0D0D0"/>
      </a:lt2>
      <a:accent1>
        <a:srgbClr val="417630"/>
      </a:accent1>
      <a:accent2>
        <a:srgbClr val="FDDB00"/>
      </a:accent2>
      <a:accent3>
        <a:srgbClr val="FFFFFF"/>
      </a:accent3>
      <a:accent4>
        <a:srgbClr val="000000"/>
      </a:accent4>
      <a:accent5>
        <a:srgbClr val="B0BDAD"/>
      </a:accent5>
      <a:accent6>
        <a:srgbClr val="E5C600"/>
      </a:accent6>
      <a:hlink>
        <a:srgbClr val="666666"/>
      </a:hlink>
      <a:folHlink>
        <a:srgbClr val="BED7BE"/>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417630"/>
        </a:dk2>
        <a:lt2>
          <a:srgbClr val="D0D0D0"/>
        </a:lt2>
        <a:accent1>
          <a:srgbClr val="417630"/>
        </a:accent1>
        <a:accent2>
          <a:srgbClr val="FDDB00"/>
        </a:accent2>
        <a:accent3>
          <a:srgbClr val="FFFFFF"/>
        </a:accent3>
        <a:accent4>
          <a:srgbClr val="000000"/>
        </a:accent4>
        <a:accent5>
          <a:srgbClr val="B0BDAD"/>
        </a:accent5>
        <a:accent6>
          <a:srgbClr val="E5C600"/>
        </a:accent6>
        <a:hlink>
          <a:srgbClr val="666666"/>
        </a:hlink>
        <a:folHlink>
          <a:srgbClr val="BED7B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417630"/>
        </a:dk2>
        <a:lt2>
          <a:srgbClr val="F0F0F0"/>
        </a:lt2>
        <a:accent1>
          <a:srgbClr val="417630"/>
        </a:accent1>
        <a:accent2>
          <a:srgbClr val="4D8B4E"/>
        </a:accent2>
        <a:accent3>
          <a:srgbClr val="FFFFFF"/>
        </a:accent3>
        <a:accent4>
          <a:srgbClr val="000000"/>
        </a:accent4>
        <a:accent5>
          <a:srgbClr val="B0BDAD"/>
        </a:accent5>
        <a:accent6>
          <a:srgbClr val="457D46"/>
        </a:accent6>
        <a:hlink>
          <a:srgbClr val="84B084"/>
        </a:hlink>
        <a:folHlink>
          <a:srgbClr val="BED7B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0E1D7"/>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168</TotalTime>
  <Words>1321</Words>
  <Application>Microsoft Office PowerPoint</Application>
  <PresentationFormat>On-screen Show (4:3)</PresentationFormat>
  <Paragraphs>180</Paragraphs>
  <Slides>19</Slides>
  <Notes>2</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4" baseType="lpstr">
      <vt:lpstr>Arial</vt:lpstr>
      <vt:lpstr>Verdana</vt:lpstr>
      <vt:lpstr>blank</vt:lpstr>
      <vt:lpstr>Default Design</vt:lpstr>
      <vt:lpstr>Picture (Metafile)</vt:lpstr>
      <vt:lpstr>Overview  Global Information Classification Policy </vt:lpstr>
      <vt:lpstr>Slide 2</vt:lpstr>
      <vt:lpstr>Slide 3</vt:lpstr>
      <vt:lpstr>Your responsibility:  Under the Policy, protection of classified information is the responsibility of all employees, contingent workers, dealers, merchants and suppliers..   Examples of Information Covered by the Policy:  Physical information such as letters, documents, memoranda, reports, records, forms, reproductions, drawings, photographs, slides, films, graphs, charts, microfilms and video recordings.   Electronic information such as documents, e-mails, engineering or product related data, facsimiles, visual displays and electronic data storage devices such as flash drives, disks, CDs, DVDs and audio recordings.   Oral information such as conversations and telephone calls.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Deere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Global Information Classification Policy </dc:title>
  <dc:creator>Erika D Chagnot</dc:creator>
  <cp:lastModifiedBy>Erika D Chagnot</cp:lastModifiedBy>
  <cp:revision>29</cp:revision>
  <dcterms:created xsi:type="dcterms:W3CDTF">2011-12-06T19:22:00Z</dcterms:created>
  <dcterms:modified xsi:type="dcterms:W3CDTF">2011-12-06T22:10:16Z</dcterms:modified>
</cp:coreProperties>
</file>