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2.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3652" r:id="rId2"/>
    <p:sldMasterId id="2147483653" r:id="rId3"/>
    <p:sldMasterId id="2147483662" r:id="rId4"/>
    <p:sldMasterId id="2147483655" r:id="rId5"/>
    <p:sldMasterId id="2147483656" r:id="rId6"/>
    <p:sldMasterId id="2147483657" r:id="rId7"/>
    <p:sldMasterId id="2147483658" r:id="rId8"/>
    <p:sldMasterId id="2147483659" r:id="rId9"/>
    <p:sldMasterId id="2147483660" r:id="rId10"/>
    <p:sldMasterId id="2147483661" r:id="rId11"/>
    <p:sldMasterId id="2147483663" r:id="rId12"/>
    <p:sldMasterId id="2147483664" r:id="rId13"/>
  </p:sldMasterIdLst>
  <p:notesMasterIdLst>
    <p:notesMasterId r:id="rId15"/>
  </p:notesMasterIdLst>
  <p:handoutMasterIdLst>
    <p:handoutMasterId r:id="rId16"/>
  </p:handoutMasterIdLst>
  <p:sldIdLst>
    <p:sldId id="587" r:id="rId14"/>
  </p:sldIdLst>
  <p:sldSz cx="9144000" cy="6858000" type="screen4x3"/>
  <p:notesSz cx="7010400" cy="9296400"/>
  <p:custDataLst>
    <p:tags r:id="rId17"/>
  </p:custDataLst>
  <p:defaultTextStyle>
    <a:defPPr>
      <a:defRPr lang="en-US"/>
    </a:defPPr>
    <a:lvl1pPr algn="ctr" rtl="0" eaLnBrk="0" fontAlgn="base" hangingPunct="0">
      <a:spcBef>
        <a:spcPct val="0"/>
      </a:spcBef>
      <a:spcAft>
        <a:spcPct val="0"/>
      </a:spcAft>
      <a:defRPr sz="1400" kern="1200">
        <a:solidFill>
          <a:schemeClr val="tx1"/>
        </a:solidFill>
        <a:latin typeface="Arial Unicode MS" pitchFamily="34" charset="-128"/>
        <a:ea typeface="+mn-ea"/>
        <a:cs typeface="+mn-cs"/>
      </a:defRPr>
    </a:lvl1pPr>
    <a:lvl2pPr marL="457200" algn="ctr" rtl="0" eaLnBrk="0" fontAlgn="base" hangingPunct="0">
      <a:spcBef>
        <a:spcPct val="0"/>
      </a:spcBef>
      <a:spcAft>
        <a:spcPct val="0"/>
      </a:spcAft>
      <a:defRPr sz="1400" kern="1200">
        <a:solidFill>
          <a:schemeClr val="tx1"/>
        </a:solidFill>
        <a:latin typeface="Arial Unicode MS" pitchFamily="34" charset="-128"/>
        <a:ea typeface="+mn-ea"/>
        <a:cs typeface="+mn-cs"/>
      </a:defRPr>
    </a:lvl2pPr>
    <a:lvl3pPr marL="914400" algn="ctr" rtl="0" eaLnBrk="0" fontAlgn="base" hangingPunct="0">
      <a:spcBef>
        <a:spcPct val="0"/>
      </a:spcBef>
      <a:spcAft>
        <a:spcPct val="0"/>
      </a:spcAft>
      <a:defRPr sz="1400" kern="1200">
        <a:solidFill>
          <a:schemeClr val="tx1"/>
        </a:solidFill>
        <a:latin typeface="Arial Unicode MS" pitchFamily="34" charset="-128"/>
        <a:ea typeface="+mn-ea"/>
        <a:cs typeface="+mn-cs"/>
      </a:defRPr>
    </a:lvl3pPr>
    <a:lvl4pPr marL="1371600" algn="ctr" rtl="0" eaLnBrk="0" fontAlgn="base" hangingPunct="0">
      <a:spcBef>
        <a:spcPct val="0"/>
      </a:spcBef>
      <a:spcAft>
        <a:spcPct val="0"/>
      </a:spcAft>
      <a:defRPr sz="1400" kern="1200">
        <a:solidFill>
          <a:schemeClr val="tx1"/>
        </a:solidFill>
        <a:latin typeface="Arial Unicode MS" pitchFamily="34" charset="-128"/>
        <a:ea typeface="+mn-ea"/>
        <a:cs typeface="+mn-cs"/>
      </a:defRPr>
    </a:lvl4pPr>
    <a:lvl5pPr marL="1828800" algn="ctr" rtl="0" eaLnBrk="0" fontAlgn="base" hangingPunct="0">
      <a:spcBef>
        <a:spcPct val="0"/>
      </a:spcBef>
      <a:spcAft>
        <a:spcPct val="0"/>
      </a:spcAft>
      <a:defRPr sz="1400" kern="1200">
        <a:solidFill>
          <a:schemeClr val="tx1"/>
        </a:solidFill>
        <a:latin typeface="Arial Unicode MS" pitchFamily="34" charset="-128"/>
        <a:ea typeface="+mn-ea"/>
        <a:cs typeface="+mn-cs"/>
      </a:defRPr>
    </a:lvl5pPr>
    <a:lvl6pPr marL="2286000" algn="l" defTabSz="914400" rtl="0" eaLnBrk="1" latinLnBrk="0" hangingPunct="1">
      <a:defRPr sz="1400" kern="1200">
        <a:solidFill>
          <a:schemeClr val="tx1"/>
        </a:solidFill>
        <a:latin typeface="Arial Unicode MS" pitchFamily="34" charset="-128"/>
        <a:ea typeface="+mn-ea"/>
        <a:cs typeface="+mn-cs"/>
      </a:defRPr>
    </a:lvl6pPr>
    <a:lvl7pPr marL="2743200" algn="l" defTabSz="914400" rtl="0" eaLnBrk="1" latinLnBrk="0" hangingPunct="1">
      <a:defRPr sz="1400" kern="1200">
        <a:solidFill>
          <a:schemeClr val="tx1"/>
        </a:solidFill>
        <a:latin typeface="Arial Unicode MS" pitchFamily="34" charset="-128"/>
        <a:ea typeface="+mn-ea"/>
        <a:cs typeface="+mn-cs"/>
      </a:defRPr>
    </a:lvl7pPr>
    <a:lvl8pPr marL="3200400" algn="l" defTabSz="914400" rtl="0" eaLnBrk="1" latinLnBrk="0" hangingPunct="1">
      <a:defRPr sz="1400" kern="1200">
        <a:solidFill>
          <a:schemeClr val="tx1"/>
        </a:solidFill>
        <a:latin typeface="Arial Unicode MS" pitchFamily="34" charset="-128"/>
        <a:ea typeface="+mn-ea"/>
        <a:cs typeface="+mn-cs"/>
      </a:defRPr>
    </a:lvl8pPr>
    <a:lvl9pPr marL="3657600" algn="l" defTabSz="914400" rtl="0" eaLnBrk="1" latinLnBrk="0" hangingPunct="1">
      <a:defRPr sz="1400" kern="1200">
        <a:solidFill>
          <a:schemeClr val="tx1"/>
        </a:solidFill>
        <a:latin typeface="Arial Unicode MS" pitchFamily="34" charset="-128"/>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a:srgbClr val="99CCFF"/>
    <a:srgbClr val="99FF99"/>
    <a:srgbClr val="66CCFF"/>
    <a:srgbClr val="FFFF00"/>
    <a:srgbClr val="CC9900"/>
    <a:srgbClr val="96969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87950" autoAdjust="0"/>
  </p:normalViewPr>
  <p:slideViewPr>
    <p:cSldViewPr>
      <p:cViewPr>
        <p:scale>
          <a:sx n="90" d="100"/>
          <a:sy n="90" d="100"/>
        </p:scale>
        <p:origin x="-1038" y="-168"/>
      </p:cViewPr>
      <p:guideLst>
        <p:guide orient="horz" pos="912"/>
        <p:guide pos="2448"/>
      </p:guideLst>
    </p:cSldViewPr>
  </p:slideViewPr>
  <p:outlineViewPr>
    <p:cViewPr>
      <p:scale>
        <a:sx n="25" d="100"/>
        <a:sy n="25" d="100"/>
      </p:scale>
      <p:origin x="0" y="0"/>
    </p:cViewPr>
  </p:outlineViewPr>
  <p:notesTextViewPr>
    <p:cViewPr>
      <p:scale>
        <a:sx n="125" d="100"/>
        <a:sy n="125" d="100"/>
      </p:scale>
      <p:origin x="0" y="0"/>
    </p:cViewPr>
  </p:notesTextViewPr>
  <p:sorterViewPr>
    <p:cViewPr>
      <p:scale>
        <a:sx n="100" d="100"/>
        <a:sy n="100" d="100"/>
      </p:scale>
      <p:origin x="0" y="21024"/>
    </p:cViewPr>
  </p:sorterViewPr>
  <p:notesViewPr>
    <p:cSldViewPr>
      <p:cViewPr>
        <p:scale>
          <a:sx n="150" d="100"/>
          <a:sy n="150" d="100"/>
        </p:scale>
        <p:origin x="-96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470" tIns="46734" rIns="93470" bIns="46734" numCol="1" anchor="t" anchorCtr="0" compatLnSpc="1">
            <a:prstTxWarp prst="textNoShape">
              <a:avLst/>
            </a:prstTxWarp>
          </a:bodyPr>
          <a:lstStyle>
            <a:lvl1pPr algn="l" defTabSz="931863">
              <a:defRPr sz="1200" b="1"/>
            </a:lvl1pPr>
          </a:lstStyle>
          <a:p>
            <a:pPr>
              <a:defRPr/>
            </a:pPr>
            <a:r>
              <a:rPr lang="en-US" dirty="0" smtClean="0"/>
              <a:t>Test header</a:t>
            </a:r>
            <a:endParaRPr lang="en-US" dirty="0"/>
          </a:p>
        </p:txBody>
      </p:sp>
      <p:sp>
        <p:nvSpPr>
          <p:cNvPr id="4198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470" tIns="46734" rIns="93470" bIns="46734" numCol="1" anchor="t" anchorCtr="0" compatLnSpc="1">
            <a:prstTxWarp prst="textNoShape">
              <a:avLst/>
            </a:prstTxWarp>
          </a:bodyPr>
          <a:lstStyle>
            <a:lvl1pPr algn="r" defTabSz="931863">
              <a:defRPr sz="1200" b="1"/>
            </a:lvl1pPr>
          </a:lstStyle>
          <a:p>
            <a:pPr>
              <a:defRPr/>
            </a:pPr>
            <a:endParaRPr lang="en-US" dirty="0"/>
          </a:p>
        </p:txBody>
      </p:sp>
      <p:sp>
        <p:nvSpPr>
          <p:cNvPr id="4198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470" tIns="46734" rIns="93470" bIns="46734" numCol="1" anchor="b" anchorCtr="0" compatLnSpc="1">
            <a:prstTxWarp prst="textNoShape">
              <a:avLst/>
            </a:prstTxWarp>
          </a:bodyPr>
          <a:lstStyle>
            <a:lvl1pPr algn="l" defTabSz="931863">
              <a:defRPr sz="1200" b="1"/>
            </a:lvl1pPr>
          </a:lstStyle>
          <a:p>
            <a:pPr>
              <a:defRPr/>
            </a:pPr>
            <a:r>
              <a:rPr lang="en-US" dirty="0"/>
              <a:t>Test </a:t>
            </a:r>
            <a:r>
              <a:rPr lang="en-US" dirty="0" smtClean="0"/>
              <a:t>Footer</a:t>
            </a:r>
            <a:endParaRPr lang="en-US" dirty="0"/>
          </a:p>
        </p:txBody>
      </p:sp>
      <p:sp>
        <p:nvSpPr>
          <p:cNvPr id="4198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470" tIns="46734" rIns="93470" bIns="46734" numCol="1" anchor="b" anchorCtr="0" compatLnSpc="1">
            <a:prstTxWarp prst="textNoShape">
              <a:avLst/>
            </a:prstTxWarp>
          </a:bodyPr>
          <a:lstStyle>
            <a:lvl1pPr algn="r" defTabSz="931863">
              <a:defRPr sz="1200" b="1"/>
            </a:lvl1pPr>
          </a:lstStyle>
          <a:p>
            <a:pPr>
              <a:defRPr/>
            </a:pPr>
            <a:fld id="{C83F7488-58E9-4CE7-83BE-CB23E1E036E4}" type="slidenum">
              <a:rPr lang="en-US"/>
              <a:pPr>
                <a:defRPr/>
              </a:pPr>
              <a:t>‹#›</a:t>
            </a:fld>
            <a:endParaRPr lang="en-US"/>
          </a:p>
        </p:txBody>
      </p:sp>
    </p:spTree>
    <p:extLst>
      <p:ext uri="{BB962C8B-B14F-4D97-AF65-F5344CB8AC3E}">
        <p14:creationId xmlns:p14="http://schemas.microsoft.com/office/powerpoint/2010/main" val="2247493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685800" y="231775"/>
            <a:ext cx="5638800" cy="4229100"/>
          </a:xfrm>
          <a:prstGeom prst="rect">
            <a:avLst/>
          </a:prstGeom>
          <a:noFill/>
          <a:ln w="9525">
            <a:solidFill>
              <a:srgbClr val="000000"/>
            </a:solidFill>
            <a:miter lim="800000"/>
            <a:headEnd/>
            <a:tailEnd/>
          </a:ln>
          <a:effectLst>
            <a:outerShdw dist="35921" dir="2700000" algn="ctr" rotWithShape="0">
              <a:schemeClr val="folHlink"/>
            </a:outerShdw>
          </a:effectLst>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546100" y="4648200"/>
            <a:ext cx="5995988" cy="4184650"/>
          </a:xfrm>
          <a:prstGeom prst="rect">
            <a:avLst/>
          </a:prstGeom>
          <a:noFill/>
          <a:ln w="9525">
            <a:noFill/>
            <a:miter lim="800000"/>
            <a:headEnd/>
            <a:tailEnd/>
          </a:ln>
          <a:effectLst/>
        </p:spPr>
        <p:txBody>
          <a:bodyPr vert="horz" wrap="square" lIns="93470" tIns="46734" rIns="93470" bIns="467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pic>
        <p:nvPicPr>
          <p:cNvPr id="1536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985250"/>
            <a:ext cx="6283325" cy="193675"/>
          </a:xfrm>
          <a:prstGeom prst="rect">
            <a:avLst/>
          </a:prstGeom>
          <a:noFill/>
          <a:ln>
            <a:noFill/>
          </a:ln>
          <a:effectLst>
            <a:outerShdw dist="12700" dir="54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5"/>
          <p:cNvSpPr>
            <a:spLocks noChangeArrowheads="1"/>
          </p:cNvSpPr>
          <p:nvPr/>
        </p:nvSpPr>
        <p:spPr bwMode="auto">
          <a:xfrm>
            <a:off x="5970588" y="8910638"/>
            <a:ext cx="6794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65" tIns="49833" rIns="99665" bIns="49833" anchor="b"/>
          <a:lstStyle/>
          <a:p>
            <a:pPr algn="r" defTabSz="979488"/>
            <a:fld id="{CA4C0B6E-64B4-49F7-BFE6-8071CFD30F18}" type="slidenum">
              <a:rPr lang="en-US" sz="1000" i="1">
                <a:solidFill>
                  <a:schemeClr val="bg1"/>
                </a:solidFill>
                <a:latin typeface="Impact" pitchFamily="34" charset="0"/>
              </a:rPr>
              <a:pPr algn="r" defTabSz="979488"/>
              <a:t>‹#›</a:t>
            </a:fld>
            <a:endParaRPr lang="en-US" sz="1200"/>
          </a:p>
        </p:txBody>
      </p:sp>
      <p:sp>
        <p:nvSpPr>
          <p:cNvPr id="15366" name="Text Box 16"/>
          <p:cNvSpPr txBox="1">
            <a:spLocks noChangeArrowheads="1"/>
          </p:cNvSpPr>
          <p:nvPr/>
        </p:nvSpPr>
        <p:spPr bwMode="auto">
          <a:xfrm>
            <a:off x="3060700" y="8975725"/>
            <a:ext cx="7429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9665" tIns="49833" rIns="99665" bIns="49833" anchor="ctr">
            <a:spAutoFit/>
          </a:bodyPr>
          <a:lstStyle>
            <a:lvl1pPr defTabSz="993775">
              <a:defRPr sz="1400">
                <a:solidFill>
                  <a:schemeClr val="tx1"/>
                </a:solidFill>
                <a:latin typeface="Arial Unicode MS" pitchFamily="34" charset="-128"/>
              </a:defRPr>
            </a:lvl1pPr>
            <a:lvl2pPr marL="742950" indent="-285750" defTabSz="993775">
              <a:defRPr sz="1400">
                <a:solidFill>
                  <a:schemeClr val="tx1"/>
                </a:solidFill>
                <a:latin typeface="Arial Unicode MS" pitchFamily="34" charset="-128"/>
              </a:defRPr>
            </a:lvl2pPr>
            <a:lvl3pPr marL="1143000" indent="-228600" defTabSz="993775">
              <a:defRPr sz="1400">
                <a:solidFill>
                  <a:schemeClr val="tx1"/>
                </a:solidFill>
                <a:latin typeface="Arial Unicode MS" pitchFamily="34" charset="-128"/>
              </a:defRPr>
            </a:lvl3pPr>
            <a:lvl4pPr marL="1600200" indent="-228600" defTabSz="993775">
              <a:defRPr sz="1400">
                <a:solidFill>
                  <a:schemeClr val="tx1"/>
                </a:solidFill>
                <a:latin typeface="Arial Unicode MS" pitchFamily="34" charset="-128"/>
              </a:defRPr>
            </a:lvl4pPr>
            <a:lvl5pPr marL="2057400" indent="-228600" defTabSz="993775">
              <a:defRPr sz="1400">
                <a:solidFill>
                  <a:schemeClr val="tx1"/>
                </a:solidFill>
                <a:latin typeface="Arial Unicode MS" pitchFamily="34" charset="-128"/>
              </a:defRPr>
            </a:lvl5pPr>
            <a:lvl6pPr marL="2514600" indent="-228600" algn="ctr" defTabSz="993775" eaLnBrk="0" fontAlgn="base" hangingPunct="0">
              <a:spcBef>
                <a:spcPct val="0"/>
              </a:spcBef>
              <a:spcAft>
                <a:spcPct val="0"/>
              </a:spcAft>
              <a:defRPr sz="1400">
                <a:solidFill>
                  <a:schemeClr val="tx1"/>
                </a:solidFill>
                <a:latin typeface="Arial Unicode MS" pitchFamily="34" charset="-128"/>
              </a:defRPr>
            </a:lvl6pPr>
            <a:lvl7pPr marL="2971800" indent="-228600" algn="ctr" defTabSz="993775" eaLnBrk="0" fontAlgn="base" hangingPunct="0">
              <a:spcBef>
                <a:spcPct val="0"/>
              </a:spcBef>
              <a:spcAft>
                <a:spcPct val="0"/>
              </a:spcAft>
              <a:defRPr sz="1400">
                <a:solidFill>
                  <a:schemeClr val="tx1"/>
                </a:solidFill>
                <a:latin typeface="Arial Unicode MS" pitchFamily="34" charset="-128"/>
              </a:defRPr>
            </a:lvl7pPr>
            <a:lvl8pPr marL="3429000" indent="-228600" algn="ctr" defTabSz="993775" eaLnBrk="0" fontAlgn="base" hangingPunct="0">
              <a:spcBef>
                <a:spcPct val="0"/>
              </a:spcBef>
              <a:spcAft>
                <a:spcPct val="0"/>
              </a:spcAft>
              <a:defRPr sz="1400">
                <a:solidFill>
                  <a:schemeClr val="tx1"/>
                </a:solidFill>
                <a:latin typeface="Arial Unicode MS" pitchFamily="34" charset="-128"/>
              </a:defRPr>
            </a:lvl8pPr>
            <a:lvl9pPr marL="3886200" indent="-228600" algn="ctr" defTabSz="993775" eaLnBrk="0" fontAlgn="base" hangingPunct="0">
              <a:spcBef>
                <a:spcPct val="0"/>
              </a:spcBef>
              <a:spcAft>
                <a:spcPct val="0"/>
              </a:spcAft>
              <a:defRPr sz="1400">
                <a:solidFill>
                  <a:schemeClr val="tx1"/>
                </a:solidFill>
                <a:latin typeface="Arial Unicode MS" pitchFamily="34" charset="-128"/>
              </a:defRPr>
            </a:lvl9pPr>
          </a:lstStyle>
          <a:p>
            <a:r>
              <a:rPr lang="en-US" sz="800" i="1">
                <a:solidFill>
                  <a:schemeClr val="bg1"/>
                </a:solidFill>
              </a:rPr>
              <a:t>Litho in USA</a:t>
            </a:r>
          </a:p>
        </p:txBody>
      </p:sp>
      <p:sp>
        <p:nvSpPr>
          <p:cNvPr id="15367" name="Text Box 17"/>
          <p:cNvSpPr txBox="1">
            <a:spLocks noChangeArrowheads="1"/>
          </p:cNvSpPr>
          <p:nvPr/>
        </p:nvSpPr>
        <p:spPr bwMode="auto">
          <a:xfrm>
            <a:off x="549275" y="8974138"/>
            <a:ext cx="11461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lg"/>
              </a14:hiddenLine>
            </a:ext>
          </a:extLst>
        </p:spPr>
        <p:txBody>
          <a:bodyPr wrap="none" lIns="96145" tIns="48073" rIns="96145" bIns="48073" anchor="ctr">
            <a:spAutoFit/>
          </a:bodyPr>
          <a:lstStyle>
            <a:lvl1pPr defTabSz="963613">
              <a:defRPr sz="1400">
                <a:solidFill>
                  <a:schemeClr val="tx1"/>
                </a:solidFill>
                <a:latin typeface="Arial Unicode MS" pitchFamily="34" charset="-128"/>
              </a:defRPr>
            </a:lvl1pPr>
            <a:lvl2pPr marL="742950" indent="-285750" defTabSz="963613">
              <a:defRPr sz="1400">
                <a:solidFill>
                  <a:schemeClr val="tx1"/>
                </a:solidFill>
                <a:latin typeface="Arial Unicode MS" pitchFamily="34" charset="-128"/>
              </a:defRPr>
            </a:lvl2pPr>
            <a:lvl3pPr marL="1143000" indent="-228600" defTabSz="963613">
              <a:defRPr sz="1400">
                <a:solidFill>
                  <a:schemeClr val="tx1"/>
                </a:solidFill>
                <a:latin typeface="Arial Unicode MS" pitchFamily="34" charset="-128"/>
              </a:defRPr>
            </a:lvl3pPr>
            <a:lvl4pPr marL="1600200" indent="-228600" defTabSz="963613">
              <a:defRPr sz="1400">
                <a:solidFill>
                  <a:schemeClr val="tx1"/>
                </a:solidFill>
                <a:latin typeface="Arial Unicode MS" pitchFamily="34" charset="-128"/>
              </a:defRPr>
            </a:lvl4pPr>
            <a:lvl5pPr marL="2057400" indent="-228600" defTabSz="963613">
              <a:defRPr sz="1400">
                <a:solidFill>
                  <a:schemeClr val="tx1"/>
                </a:solidFill>
                <a:latin typeface="Arial Unicode MS" pitchFamily="34" charset="-128"/>
              </a:defRPr>
            </a:lvl5pPr>
            <a:lvl6pPr marL="2514600" indent="-228600" algn="ctr" defTabSz="963613" eaLnBrk="0" fontAlgn="base" hangingPunct="0">
              <a:spcBef>
                <a:spcPct val="0"/>
              </a:spcBef>
              <a:spcAft>
                <a:spcPct val="0"/>
              </a:spcAft>
              <a:defRPr sz="1400">
                <a:solidFill>
                  <a:schemeClr val="tx1"/>
                </a:solidFill>
                <a:latin typeface="Arial Unicode MS" pitchFamily="34" charset="-128"/>
              </a:defRPr>
            </a:lvl6pPr>
            <a:lvl7pPr marL="2971800" indent="-228600" algn="ctr" defTabSz="963613" eaLnBrk="0" fontAlgn="base" hangingPunct="0">
              <a:spcBef>
                <a:spcPct val="0"/>
              </a:spcBef>
              <a:spcAft>
                <a:spcPct val="0"/>
              </a:spcAft>
              <a:defRPr sz="1400">
                <a:solidFill>
                  <a:schemeClr val="tx1"/>
                </a:solidFill>
                <a:latin typeface="Arial Unicode MS" pitchFamily="34" charset="-128"/>
              </a:defRPr>
            </a:lvl7pPr>
            <a:lvl8pPr marL="3429000" indent="-228600" algn="ctr" defTabSz="963613" eaLnBrk="0" fontAlgn="base" hangingPunct="0">
              <a:spcBef>
                <a:spcPct val="0"/>
              </a:spcBef>
              <a:spcAft>
                <a:spcPct val="0"/>
              </a:spcAft>
              <a:defRPr sz="1400">
                <a:solidFill>
                  <a:schemeClr val="tx1"/>
                </a:solidFill>
                <a:latin typeface="Arial Unicode MS" pitchFamily="34" charset="-128"/>
              </a:defRPr>
            </a:lvl8pPr>
            <a:lvl9pPr marL="3886200" indent="-228600" algn="ctr" defTabSz="963613" eaLnBrk="0" fontAlgn="base" hangingPunct="0">
              <a:spcBef>
                <a:spcPct val="0"/>
              </a:spcBef>
              <a:spcAft>
                <a:spcPct val="0"/>
              </a:spcAft>
              <a:defRPr sz="1400">
                <a:solidFill>
                  <a:schemeClr val="tx1"/>
                </a:solidFill>
                <a:latin typeface="Arial Unicode MS" pitchFamily="34" charset="-128"/>
              </a:defRPr>
            </a:lvl9pPr>
          </a:lstStyle>
          <a:p>
            <a:fld id="{AD7279BF-9B51-4882-BEB5-7D873E814473}" type="datetime9">
              <a:rPr lang="en-US" sz="800">
                <a:solidFill>
                  <a:schemeClr val="bg1"/>
                </a:solidFill>
              </a:rPr>
              <a:pPr/>
              <a:t>11/16/2011 4:00:12 PM</a:t>
            </a:fld>
            <a:endParaRPr lang="en-US" sz="800">
              <a:solidFill>
                <a:schemeClr val="bg1"/>
              </a:solidFill>
            </a:endParaRPr>
          </a:p>
        </p:txBody>
      </p:sp>
      <p:sp>
        <p:nvSpPr>
          <p:cNvPr id="15368" name="Text Box 18"/>
          <p:cNvSpPr txBox="1">
            <a:spLocks noChangeArrowheads="1"/>
          </p:cNvSpPr>
          <p:nvPr/>
        </p:nvSpPr>
        <p:spPr bwMode="auto">
          <a:xfrm>
            <a:off x="3094038" y="3175"/>
            <a:ext cx="3448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9774" tIns="49890" rIns="99774" bIns="49890" anchor="ctr">
            <a:spAutoFit/>
          </a:bodyPr>
          <a:lstStyle>
            <a:lvl1pPr defTabSz="995363">
              <a:defRPr sz="1400">
                <a:solidFill>
                  <a:schemeClr val="tx1"/>
                </a:solidFill>
                <a:latin typeface="Arial Unicode MS" pitchFamily="34" charset="-128"/>
              </a:defRPr>
            </a:lvl1pPr>
            <a:lvl2pPr marL="742950" indent="-285750" defTabSz="995363">
              <a:defRPr sz="1400">
                <a:solidFill>
                  <a:schemeClr val="tx1"/>
                </a:solidFill>
                <a:latin typeface="Arial Unicode MS" pitchFamily="34" charset="-128"/>
              </a:defRPr>
            </a:lvl2pPr>
            <a:lvl3pPr marL="1143000" indent="-228600" defTabSz="995363">
              <a:defRPr sz="1400">
                <a:solidFill>
                  <a:schemeClr val="tx1"/>
                </a:solidFill>
                <a:latin typeface="Arial Unicode MS" pitchFamily="34" charset="-128"/>
              </a:defRPr>
            </a:lvl3pPr>
            <a:lvl4pPr marL="1600200" indent="-228600" defTabSz="995363">
              <a:defRPr sz="1400">
                <a:solidFill>
                  <a:schemeClr val="tx1"/>
                </a:solidFill>
                <a:latin typeface="Arial Unicode MS" pitchFamily="34" charset="-128"/>
              </a:defRPr>
            </a:lvl4pPr>
            <a:lvl5pPr marL="2057400" indent="-228600" defTabSz="995363">
              <a:defRPr sz="1400">
                <a:solidFill>
                  <a:schemeClr val="tx1"/>
                </a:solidFill>
                <a:latin typeface="Arial Unicode MS" pitchFamily="34" charset="-128"/>
              </a:defRPr>
            </a:lvl5pPr>
            <a:lvl6pPr marL="2514600" indent="-228600" algn="ctr" defTabSz="995363" eaLnBrk="0" fontAlgn="base" hangingPunct="0">
              <a:spcBef>
                <a:spcPct val="0"/>
              </a:spcBef>
              <a:spcAft>
                <a:spcPct val="0"/>
              </a:spcAft>
              <a:defRPr sz="1400">
                <a:solidFill>
                  <a:schemeClr val="tx1"/>
                </a:solidFill>
                <a:latin typeface="Arial Unicode MS" pitchFamily="34" charset="-128"/>
              </a:defRPr>
            </a:lvl6pPr>
            <a:lvl7pPr marL="2971800" indent="-228600" algn="ctr" defTabSz="995363" eaLnBrk="0" fontAlgn="base" hangingPunct="0">
              <a:spcBef>
                <a:spcPct val="0"/>
              </a:spcBef>
              <a:spcAft>
                <a:spcPct val="0"/>
              </a:spcAft>
              <a:defRPr sz="1400">
                <a:solidFill>
                  <a:schemeClr val="tx1"/>
                </a:solidFill>
                <a:latin typeface="Arial Unicode MS" pitchFamily="34" charset="-128"/>
              </a:defRPr>
            </a:lvl7pPr>
            <a:lvl8pPr marL="3429000" indent="-228600" algn="ctr" defTabSz="995363" eaLnBrk="0" fontAlgn="base" hangingPunct="0">
              <a:spcBef>
                <a:spcPct val="0"/>
              </a:spcBef>
              <a:spcAft>
                <a:spcPct val="0"/>
              </a:spcAft>
              <a:defRPr sz="1400">
                <a:solidFill>
                  <a:schemeClr val="tx1"/>
                </a:solidFill>
                <a:latin typeface="Arial Unicode MS" pitchFamily="34" charset="-128"/>
              </a:defRPr>
            </a:lvl8pPr>
            <a:lvl9pPr marL="3886200" indent="-228600" algn="ctr" defTabSz="995363" eaLnBrk="0" fontAlgn="base" hangingPunct="0">
              <a:spcBef>
                <a:spcPct val="0"/>
              </a:spcBef>
              <a:spcAft>
                <a:spcPct val="0"/>
              </a:spcAft>
              <a:defRPr sz="1400">
                <a:solidFill>
                  <a:schemeClr val="tx1"/>
                </a:solidFill>
                <a:latin typeface="Arial Unicode MS" pitchFamily="34" charset="-128"/>
              </a:defRPr>
            </a:lvl9pPr>
          </a:lstStyle>
          <a:p>
            <a:pPr algn="r"/>
            <a:r>
              <a:rPr lang="en-US" sz="1200" i="1">
                <a:latin typeface="Impact" pitchFamily="34" charset="0"/>
              </a:rPr>
              <a:t>John Deere 300 Series Radial Skid Steer Sales Training</a:t>
            </a:r>
            <a:endParaRPr lang="en-US" sz="900" i="1">
              <a:latin typeface="Impact" pitchFamily="34" charset="0"/>
            </a:endParaRPr>
          </a:p>
        </p:txBody>
      </p:sp>
    </p:spTree>
    <p:extLst>
      <p:ext uri="{BB962C8B-B14F-4D97-AF65-F5344CB8AC3E}">
        <p14:creationId xmlns:p14="http://schemas.microsoft.com/office/powerpoint/2010/main" val="1608557893"/>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Unicode MS" pitchFamily="34" charset="-128"/>
        <a:ea typeface="+mn-ea"/>
        <a:cs typeface="+mn-cs"/>
      </a:defRPr>
    </a:lvl1pPr>
    <a:lvl2pPr marL="342900" indent="-114300" algn="l" rtl="0" eaLnBrk="0" fontAlgn="base" hangingPunct="0">
      <a:spcBef>
        <a:spcPct val="0"/>
      </a:spcBef>
      <a:spcAft>
        <a:spcPct val="0"/>
      </a:spcAft>
      <a:buChar char="•"/>
      <a:defRPr sz="1200" kern="1200">
        <a:solidFill>
          <a:schemeClr val="tx1"/>
        </a:solidFill>
        <a:latin typeface="Arial Unicode MS" pitchFamily="34" charset="-128"/>
        <a:ea typeface="+mn-ea"/>
        <a:cs typeface="+mn-cs"/>
      </a:defRPr>
    </a:lvl2pPr>
    <a:lvl3pPr marL="800100" indent="-114300" algn="l" rtl="0" eaLnBrk="0" fontAlgn="base" hangingPunct="0">
      <a:spcBef>
        <a:spcPct val="0"/>
      </a:spcBef>
      <a:spcAft>
        <a:spcPct val="0"/>
      </a:spcAft>
      <a:buChar char="•"/>
      <a:defRPr sz="1200" kern="1200">
        <a:solidFill>
          <a:schemeClr val="tx1"/>
        </a:solidFill>
        <a:latin typeface="Arial Unicode MS" pitchFamily="34" charset="-128"/>
        <a:ea typeface="+mn-ea"/>
        <a:cs typeface="+mn-cs"/>
      </a:defRPr>
    </a:lvl3pPr>
    <a:lvl4pPr marL="1314450" indent="-171450" algn="l" rtl="0" eaLnBrk="0" fontAlgn="base" hangingPunct="0">
      <a:spcBef>
        <a:spcPct val="0"/>
      </a:spcBef>
      <a:spcAft>
        <a:spcPct val="0"/>
      </a:spcAft>
      <a:buChar char="•"/>
      <a:defRPr sz="1200" kern="1200">
        <a:solidFill>
          <a:schemeClr val="tx1"/>
        </a:solidFill>
        <a:latin typeface="Arial Unicode MS" pitchFamily="34" charset="-128"/>
        <a:ea typeface="+mn-ea"/>
        <a:cs typeface="+mn-cs"/>
      </a:defRPr>
    </a:lvl4pPr>
    <a:lvl5pPr marL="1943100" indent="-114300" algn="l" rtl="0" eaLnBrk="0" fontAlgn="base" hangingPunct="0">
      <a:spcBef>
        <a:spcPct val="0"/>
      </a:spcBef>
      <a:spcAft>
        <a:spcPct val="0"/>
      </a:spcAft>
      <a:buChar char="•"/>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linkage of the skid steer is the major difference between the radial and vertical lift machines. </a:t>
            </a:r>
          </a:p>
          <a:p>
            <a:pPr eaLnBrk="1" hangingPunct="1"/>
            <a:endParaRPr lang="en-US" smtClean="0"/>
          </a:p>
          <a:p>
            <a:pPr eaLnBrk="1" hangingPunct="1"/>
            <a:r>
              <a:rPr lang="en-US" smtClean="0"/>
              <a:t>Radial lift arms are connected to the machine with a single pin on each side. The radial linkage design keeps the load close to the machine when the load is near the ground, good for digging or prying and compactness when moving around a jobsite.</a:t>
            </a:r>
          </a:p>
          <a:p>
            <a:pPr eaLnBrk="1" hangingPunct="1"/>
            <a:r>
              <a:rPr lang="en-US" smtClean="0"/>
              <a:t>A radial lift also requires a longer bucket cylinder stroke to help overcome the radial arc lifting pattern. Because of this, a self-level option is much more common on radial lift machines.</a:t>
            </a:r>
          </a:p>
          <a:p>
            <a:pPr eaLnBrk="1" hangingPunct="1"/>
            <a:endParaRPr lang="en-US" smtClean="0"/>
          </a:p>
          <a:p>
            <a:pPr eaLnBrk="1" hangingPunct="1"/>
            <a:r>
              <a:rPr lang="en-US" smtClean="0"/>
              <a:t>On a vertical lift machine, the boom arms would be the first contact point when lifted into a ceiling. On a radial lift machine, the attachment would contact the ceiling first.</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466E98-FE3C-47C2-82FA-533125BC7834}" type="slidenum">
              <a:rPr lang="en-US"/>
              <a:pPr>
                <a:defRPr/>
              </a:pPr>
              <a:t>‹#›</a:t>
            </a:fld>
            <a:endParaRPr lang="en-US"/>
          </a:p>
        </p:txBody>
      </p:sp>
    </p:spTree>
    <p:extLst>
      <p:ext uri="{BB962C8B-B14F-4D97-AF65-F5344CB8AC3E}">
        <p14:creationId xmlns:p14="http://schemas.microsoft.com/office/powerpoint/2010/main" val="311366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44D267-B8B0-4422-80E7-56792E6B17AC}" type="slidenum">
              <a:rPr lang="en-US"/>
              <a:pPr>
                <a:defRPr/>
              </a:pPr>
              <a:t>‹#›</a:t>
            </a:fld>
            <a:endParaRPr lang="en-US"/>
          </a:p>
        </p:txBody>
      </p:sp>
    </p:spTree>
    <p:extLst>
      <p:ext uri="{BB962C8B-B14F-4D97-AF65-F5344CB8AC3E}">
        <p14:creationId xmlns:p14="http://schemas.microsoft.com/office/powerpoint/2010/main" val="75432710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8F2DB642-D286-4BE5-8A62-8848E6CD9951}" type="slidenum">
              <a:rPr lang="en-US"/>
              <a:pPr>
                <a:defRPr/>
              </a:pPr>
              <a:t>‹#›</a:t>
            </a:fld>
            <a:endParaRPr lang="en-US"/>
          </a:p>
        </p:txBody>
      </p:sp>
    </p:spTree>
    <p:extLst>
      <p:ext uri="{BB962C8B-B14F-4D97-AF65-F5344CB8AC3E}">
        <p14:creationId xmlns:p14="http://schemas.microsoft.com/office/powerpoint/2010/main" val="11581407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1CC352C5-5065-490F-8B56-BB32C019C63E}" type="slidenum">
              <a:rPr lang="en-US"/>
              <a:pPr>
                <a:defRPr/>
              </a:pPr>
              <a:t>‹#›</a:t>
            </a:fld>
            <a:endParaRPr lang="en-US"/>
          </a:p>
        </p:txBody>
      </p:sp>
    </p:spTree>
    <p:extLst>
      <p:ext uri="{BB962C8B-B14F-4D97-AF65-F5344CB8AC3E}">
        <p14:creationId xmlns:p14="http://schemas.microsoft.com/office/powerpoint/2010/main" val="383233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86BE742-9E8C-4A15-8214-D56CE99E6840}" type="slidenum">
              <a:rPr lang="en-US"/>
              <a:pPr>
                <a:defRPr/>
              </a:pPr>
              <a:t>‹#›</a:t>
            </a:fld>
            <a:endParaRPr lang="en-US"/>
          </a:p>
        </p:txBody>
      </p:sp>
    </p:spTree>
    <p:extLst>
      <p:ext uri="{BB962C8B-B14F-4D97-AF65-F5344CB8AC3E}">
        <p14:creationId xmlns:p14="http://schemas.microsoft.com/office/powerpoint/2010/main" val="348512824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AD6C76E-DD35-436E-A885-F84559CE4A1B}" type="slidenum">
              <a:rPr lang="en-US"/>
              <a:pPr>
                <a:defRPr/>
              </a:pPr>
              <a:t>‹#›</a:t>
            </a:fld>
            <a:endParaRPr lang="en-US"/>
          </a:p>
        </p:txBody>
      </p:sp>
    </p:spTree>
    <p:extLst>
      <p:ext uri="{BB962C8B-B14F-4D97-AF65-F5344CB8AC3E}">
        <p14:creationId xmlns:p14="http://schemas.microsoft.com/office/powerpoint/2010/main" val="17718732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D0AF729-F86B-4CA2-9427-95CD88CC7A03}" type="slidenum">
              <a:rPr lang="en-US"/>
              <a:pPr>
                <a:defRPr/>
              </a:pPr>
              <a:t>‹#›</a:t>
            </a:fld>
            <a:endParaRPr lang="en-US"/>
          </a:p>
        </p:txBody>
      </p:sp>
    </p:spTree>
    <p:extLst>
      <p:ext uri="{BB962C8B-B14F-4D97-AF65-F5344CB8AC3E}">
        <p14:creationId xmlns:p14="http://schemas.microsoft.com/office/powerpoint/2010/main" val="18049203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399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C8D3EE7-7CF5-4A02-A0B3-528A447EE50E}" type="slidenum">
              <a:rPr lang="en-US"/>
              <a:pPr>
                <a:defRPr/>
              </a:pPr>
              <a:t>‹#›</a:t>
            </a:fld>
            <a:endParaRPr lang="en-US"/>
          </a:p>
        </p:txBody>
      </p:sp>
    </p:spTree>
    <p:extLst>
      <p:ext uri="{BB962C8B-B14F-4D97-AF65-F5344CB8AC3E}">
        <p14:creationId xmlns:p14="http://schemas.microsoft.com/office/powerpoint/2010/main" val="346228350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39900"/>
            <a:ext cx="8229600" cy="4525963"/>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3CC18A6-4E11-4DFA-85B4-82504120F6C6}" type="slidenum">
              <a:rPr lang="en-US"/>
              <a:pPr>
                <a:defRPr/>
              </a:pPr>
              <a:t>‹#›</a:t>
            </a:fld>
            <a:endParaRPr lang="en-US"/>
          </a:p>
        </p:txBody>
      </p:sp>
    </p:spTree>
    <p:extLst>
      <p:ext uri="{BB962C8B-B14F-4D97-AF65-F5344CB8AC3E}">
        <p14:creationId xmlns:p14="http://schemas.microsoft.com/office/powerpoint/2010/main" val="31413595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E8C3BB9-AF5D-4EBC-A13B-10D4DAF9FCEA}" type="slidenum">
              <a:rPr lang="en-US"/>
              <a:pPr>
                <a:defRPr/>
              </a:pPr>
              <a:t>‹#›</a:t>
            </a:fld>
            <a:endParaRPr lang="en-US"/>
          </a:p>
        </p:txBody>
      </p:sp>
    </p:spTree>
    <p:extLst>
      <p:ext uri="{BB962C8B-B14F-4D97-AF65-F5344CB8AC3E}">
        <p14:creationId xmlns:p14="http://schemas.microsoft.com/office/powerpoint/2010/main" val="72150636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B2AC565-3531-4994-8277-5DDF0DF67187}" type="slidenum">
              <a:rPr lang="en-US"/>
              <a:pPr>
                <a:defRPr/>
              </a:pPr>
              <a:t>‹#›</a:t>
            </a:fld>
            <a:endParaRPr lang="en-US"/>
          </a:p>
        </p:txBody>
      </p:sp>
    </p:spTree>
    <p:extLst>
      <p:ext uri="{BB962C8B-B14F-4D97-AF65-F5344CB8AC3E}">
        <p14:creationId xmlns:p14="http://schemas.microsoft.com/office/powerpoint/2010/main" val="41706699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69F2AA8-D43F-4DA4-83D2-B2BF4D069545}" type="slidenum">
              <a:rPr lang="en-US"/>
              <a:pPr>
                <a:defRPr/>
              </a:pPr>
              <a:t>‹#›</a:t>
            </a:fld>
            <a:endParaRPr lang="en-US"/>
          </a:p>
        </p:txBody>
      </p:sp>
    </p:spTree>
    <p:extLst>
      <p:ext uri="{BB962C8B-B14F-4D97-AF65-F5344CB8AC3E}">
        <p14:creationId xmlns:p14="http://schemas.microsoft.com/office/powerpoint/2010/main" val="190040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FD3CBB-EAA9-484E-A0ED-7A8BE12F23C1}" type="slidenum">
              <a:rPr lang="en-US"/>
              <a:pPr>
                <a:defRPr/>
              </a:pPr>
              <a:t>‹#›</a:t>
            </a:fld>
            <a:endParaRPr lang="en-US"/>
          </a:p>
        </p:txBody>
      </p:sp>
    </p:spTree>
    <p:extLst>
      <p:ext uri="{BB962C8B-B14F-4D97-AF65-F5344CB8AC3E}">
        <p14:creationId xmlns:p14="http://schemas.microsoft.com/office/powerpoint/2010/main" val="26213735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EC643BB-CFF3-4AC6-BB97-2E0F3B4E5324}" type="slidenum">
              <a:rPr lang="en-US"/>
              <a:pPr>
                <a:defRPr/>
              </a:pPr>
              <a:t>‹#›</a:t>
            </a:fld>
            <a:endParaRPr lang="en-US"/>
          </a:p>
        </p:txBody>
      </p:sp>
    </p:spTree>
    <p:extLst>
      <p:ext uri="{BB962C8B-B14F-4D97-AF65-F5344CB8AC3E}">
        <p14:creationId xmlns:p14="http://schemas.microsoft.com/office/powerpoint/2010/main" val="134321949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FC5BF4D4-795B-4F22-8A78-CC948BC3764B}" type="slidenum">
              <a:rPr lang="en-US"/>
              <a:pPr>
                <a:defRPr/>
              </a:pPr>
              <a:t>‹#›</a:t>
            </a:fld>
            <a:endParaRPr lang="en-US"/>
          </a:p>
        </p:txBody>
      </p:sp>
    </p:spTree>
    <p:extLst>
      <p:ext uri="{BB962C8B-B14F-4D97-AF65-F5344CB8AC3E}">
        <p14:creationId xmlns:p14="http://schemas.microsoft.com/office/powerpoint/2010/main" val="28089618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AA75AE27-4473-4CE6-98CB-FC01DB8797B0}" type="slidenum">
              <a:rPr lang="en-US"/>
              <a:pPr>
                <a:defRPr/>
              </a:pPr>
              <a:t>‹#›</a:t>
            </a:fld>
            <a:endParaRPr lang="en-US"/>
          </a:p>
        </p:txBody>
      </p:sp>
    </p:spTree>
    <p:extLst>
      <p:ext uri="{BB962C8B-B14F-4D97-AF65-F5344CB8AC3E}">
        <p14:creationId xmlns:p14="http://schemas.microsoft.com/office/powerpoint/2010/main" val="5371164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A057B945-F23E-46C5-8C0F-EEF6C32B4FDD}" type="slidenum">
              <a:rPr lang="en-US"/>
              <a:pPr>
                <a:defRPr/>
              </a:pPr>
              <a:t>‹#›</a:t>
            </a:fld>
            <a:endParaRPr lang="en-US"/>
          </a:p>
        </p:txBody>
      </p:sp>
    </p:spTree>
    <p:extLst>
      <p:ext uri="{BB962C8B-B14F-4D97-AF65-F5344CB8AC3E}">
        <p14:creationId xmlns:p14="http://schemas.microsoft.com/office/powerpoint/2010/main" val="31315827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1237C214-E505-497D-BCC2-F841D4DBCF44}" type="slidenum">
              <a:rPr lang="en-US"/>
              <a:pPr>
                <a:defRPr/>
              </a:pPr>
              <a:t>‹#›</a:t>
            </a:fld>
            <a:endParaRPr lang="en-US"/>
          </a:p>
        </p:txBody>
      </p:sp>
    </p:spTree>
    <p:extLst>
      <p:ext uri="{BB962C8B-B14F-4D97-AF65-F5344CB8AC3E}">
        <p14:creationId xmlns:p14="http://schemas.microsoft.com/office/powerpoint/2010/main" val="10412475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1F64F13-CF65-4E1C-AAAC-BCF76A3D0057}" type="slidenum">
              <a:rPr lang="en-US"/>
              <a:pPr>
                <a:defRPr/>
              </a:pPr>
              <a:t>‹#›</a:t>
            </a:fld>
            <a:endParaRPr lang="en-US"/>
          </a:p>
        </p:txBody>
      </p:sp>
    </p:spTree>
    <p:extLst>
      <p:ext uri="{BB962C8B-B14F-4D97-AF65-F5344CB8AC3E}">
        <p14:creationId xmlns:p14="http://schemas.microsoft.com/office/powerpoint/2010/main" val="5534862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808B61C-EDD4-48EE-820A-148E912058A7}" type="slidenum">
              <a:rPr lang="en-US"/>
              <a:pPr>
                <a:defRPr/>
              </a:pPr>
              <a:t>‹#›</a:t>
            </a:fld>
            <a:endParaRPr lang="en-US"/>
          </a:p>
        </p:txBody>
      </p:sp>
    </p:spTree>
    <p:extLst>
      <p:ext uri="{BB962C8B-B14F-4D97-AF65-F5344CB8AC3E}">
        <p14:creationId xmlns:p14="http://schemas.microsoft.com/office/powerpoint/2010/main" val="18698673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D58683B-C32A-41A2-AF7A-0475F18C9111}" type="slidenum">
              <a:rPr lang="en-US"/>
              <a:pPr>
                <a:defRPr/>
              </a:pPr>
              <a:t>‹#›</a:t>
            </a:fld>
            <a:endParaRPr lang="en-US"/>
          </a:p>
        </p:txBody>
      </p:sp>
    </p:spTree>
    <p:extLst>
      <p:ext uri="{BB962C8B-B14F-4D97-AF65-F5344CB8AC3E}">
        <p14:creationId xmlns:p14="http://schemas.microsoft.com/office/powerpoint/2010/main" val="5106974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39900"/>
            <a:ext cx="8229600" cy="4525963"/>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AAA1712-6213-4724-B85C-002F321E4527}" type="slidenum">
              <a:rPr lang="en-US"/>
              <a:pPr>
                <a:defRPr/>
              </a:pPr>
              <a:t>‹#›</a:t>
            </a:fld>
            <a:endParaRPr lang="en-US"/>
          </a:p>
        </p:txBody>
      </p:sp>
    </p:spTree>
    <p:extLst>
      <p:ext uri="{BB962C8B-B14F-4D97-AF65-F5344CB8AC3E}">
        <p14:creationId xmlns:p14="http://schemas.microsoft.com/office/powerpoint/2010/main" val="9108164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ABF389E-75F1-4DE0-BB3A-A7B61CEC246F}" type="slidenum">
              <a:rPr lang="en-US"/>
              <a:pPr>
                <a:defRPr/>
              </a:pPr>
              <a:t>‹#›</a:t>
            </a:fld>
            <a:endParaRPr lang="en-US"/>
          </a:p>
        </p:txBody>
      </p:sp>
    </p:spTree>
    <p:extLst>
      <p:ext uri="{BB962C8B-B14F-4D97-AF65-F5344CB8AC3E}">
        <p14:creationId xmlns:p14="http://schemas.microsoft.com/office/powerpoint/2010/main" val="38632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9545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545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61EFCD-72B1-40B4-9D3A-C3300098F014}" type="slidenum">
              <a:rPr lang="en-US"/>
              <a:pPr>
                <a:defRPr/>
              </a:pPr>
              <a:t>‹#›</a:t>
            </a:fld>
            <a:endParaRPr lang="en-US"/>
          </a:p>
        </p:txBody>
      </p:sp>
    </p:spTree>
    <p:extLst>
      <p:ext uri="{BB962C8B-B14F-4D97-AF65-F5344CB8AC3E}">
        <p14:creationId xmlns:p14="http://schemas.microsoft.com/office/powerpoint/2010/main" val="37435696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C3E74D2-C6B1-4FFB-B44F-773803C217E7}" type="slidenum">
              <a:rPr lang="en-US"/>
              <a:pPr>
                <a:defRPr/>
              </a:pPr>
              <a:t>‹#›</a:t>
            </a:fld>
            <a:endParaRPr lang="en-US"/>
          </a:p>
        </p:txBody>
      </p:sp>
    </p:spTree>
    <p:extLst>
      <p:ext uri="{BB962C8B-B14F-4D97-AF65-F5344CB8AC3E}">
        <p14:creationId xmlns:p14="http://schemas.microsoft.com/office/powerpoint/2010/main" val="34397044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357B8BB-FAC4-4962-B777-5E496D9448CB}" type="slidenum">
              <a:rPr lang="en-US"/>
              <a:pPr>
                <a:defRPr/>
              </a:pPr>
              <a:t>‹#›</a:t>
            </a:fld>
            <a:endParaRPr lang="en-US"/>
          </a:p>
        </p:txBody>
      </p:sp>
    </p:spTree>
    <p:extLst>
      <p:ext uri="{BB962C8B-B14F-4D97-AF65-F5344CB8AC3E}">
        <p14:creationId xmlns:p14="http://schemas.microsoft.com/office/powerpoint/2010/main" val="381820291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9B13C824-13B0-4CF4-8DB7-12A4411A8701}" type="slidenum">
              <a:rPr lang="en-US"/>
              <a:pPr>
                <a:defRPr/>
              </a:pPr>
              <a:t>‹#›</a:t>
            </a:fld>
            <a:endParaRPr lang="en-US"/>
          </a:p>
        </p:txBody>
      </p:sp>
    </p:spTree>
    <p:extLst>
      <p:ext uri="{BB962C8B-B14F-4D97-AF65-F5344CB8AC3E}">
        <p14:creationId xmlns:p14="http://schemas.microsoft.com/office/powerpoint/2010/main" val="11140295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EE7530DF-8699-473D-90B3-AC97049F747D}" type="slidenum">
              <a:rPr lang="en-US"/>
              <a:pPr>
                <a:defRPr/>
              </a:pPr>
              <a:t>‹#›</a:t>
            </a:fld>
            <a:endParaRPr lang="en-US"/>
          </a:p>
        </p:txBody>
      </p:sp>
    </p:spTree>
    <p:extLst>
      <p:ext uri="{BB962C8B-B14F-4D97-AF65-F5344CB8AC3E}">
        <p14:creationId xmlns:p14="http://schemas.microsoft.com/office/powerpoint/2010/main" val="340953648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F66A7181-914B-4516-8B4F-16ABBC313F02}" type="slidenum">
              <a:rPr lang="en-US"/>
              <a:pPr>
                <a:defRPr/>
              </a:pPr>
              <a:t>‹#›</a:t>
            </a:fld>
            <a:endParaRPr lang="en-US"/>
          </a:p>
        </p:txBody>
      </p:sp>
    </p:spTree>
    <p:extLst>
      <p:ext uri="{BB962C8B-B14F-4D97-AF65-F5344CB8AC3E}">
        <p14:creationId xmlns:p14="http://schemas.microsoft.com/office/powerpoint/2010/main" val="22016416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0390A413-F4D0-4E02-B626-846AA40B4049}" type="slidenum">
              <a:rPr lang="en-US"/>
              <a:pPr>
                <a:defRPr/>
              </a:pPr>
              <a:t>‹#›</a:t>
            </a:fld>
            <a:endParaRPr lang="en-US"/>
          </a:p>
        </p:txBody>
      </p:sp>
    </p:spTree>
    <p:extLst>
      <p:ext uri="{BB962C8B-B14F-4D97-AF65-F5344CB8AC3E}">
        <p14:creationId xmlns:p14="http://schemas.microsoft.com/office/powerpoint/2010/main" val="23918057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DDD6989-6066-4450-9318-3293DD68D646}" type="slidenum">
              <a:rPr lang="en-US"/>
              <a:pPr>
                <a:defRPr/>
              </a:pPr>
              <a:t>‹#›</a:t>
            </a:fld>
            <a:endParaRPr lang="en-US"/>
          </a:p>
        </p:txBody>
      </p:sp>
    </p:spTree>
    <p:extLst>
      <p:ext uri="{BB962C8B-B14F-4D97-AF65-F5344CB8AC3E}">
        <p14:creationId xmlns:p14="http://schemas.microsoft.com/office/powerpoint/2010/main" val="243090691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C84AFC8-DFD8-4B0D-B863-ECC94390386F}" type="slidenum">
              <a:rPr lang="en-US"/>
              <a:pPr>
                <a:defRPr/>
              </a:pPr>
              <a:t>‹#›</a:t>
            </a:fld>
            <a:endParaRPr lang="en-US"/>
          </a:p>
        </p:txBody>
      </p:sp>
    </p:spTree>
    <p:extLst>
      <p:ext uri="{BB962C8B-B14F-4D97-AF65-F5344CB8AC3E}">
        <p14:creationId xmlns:p14="http://schemas.microsoft.com/office/powerpoint/2010/main" val="29165022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B320134-B4F0-4A21-AFAB-6E779EF93884}" type="slidenum">
              <a:rPr lang="en-US"/>
              <a:pPr>
                <a:defRPr/>
              </a:pPr>
              <a:t>‹#›</a:t>
            </a:fld>
            <a:endParaRPr lang="en-US"/>
          </a:p>
        </p:txBody>
      </p:sp>
    </p:spTree>
    <p:extLst>
      <p:ext uri="{BB962C8B-B14F-4D97-AF65-F5344CB8AC3E}">
        <p14:creationId xmlns:p14="http://schemas.microsoft.com/office/powerpoint/2010/main" val="7414140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E8B76BC8-1899-4DAF-8DE5-D42BA28C1A0F}" type="slidenum">
              <a:rPr lang="en-US"/>
              <a:pPr>
                <a:defRPr/>
              </a:pPr>
              <a:t>‹#›</a:t>
            </a:fld>
            <a:endParaRPr lang="en-US"/>
          </a:p>
        </p:txBody>
      </p:sp>
    </p:spTree>
    <p:extLst>
      <p:ext uri="{BB962C8B-B14F-4D97-AF65-F5344CB8AC3E}">
        <p14:creationId xmlns:p14="http://schemas.microsoft.com/office/powerpoint/2010/main" val="1605066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BF0D9F-A4F4-4C03-A819-DA709D441189}" type="slidenum">
              <a:rPr lang="en-US"/>
              <a:pPr>
                <a:defRPr/>
              </a:pPr>
              <a:t>‹#›</a:t>
            </a:fld>
            <a:endParaRPr lang="en-US"/>
          </a:p>
        </p:txBody>
      </p:sp>
    </p:spTree>
    <p:extLst>
      <p:ext uri="{BB962C8B-B14F-4D97-AF65-F5344CB8AC3E}">
        <p14:creationId xmlns:p14="http://schemas.microsoft.com/office/powerpoint/2010/main" val="13651442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61143A-A62A-44AD-87BC-AA8BC45D2B94}" type="slidenum">
              <a:rPr lang="en-US"/>
              <a:pPr>
                <a:defRPr/>
              </a:pPr>
              <a:t>‹#›</a:t>
            </a:fld>
            <a:endParaRPr lang="en-US"/>
          </a:p>
        </p:txBody>
      </p:sp>
    </p:spTree>
    <p:extLst>
      <p:ext uri="{BB962C8B-B14F-4D97-AF65-F5344CB8AC3E}">
        <p14:creationId xmlns:p14="http://schemas.microsoft.com/office/powerpoint/2010/main" val="411938467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EF055E-027D-4F2C-9198-602921E988B0}" type="slidenum">
              <a:rPr lang="en-US"/>
              <a:pPr>
                <a:defRPr/>
              </a:pPr>
              <a:t>‹#›</a:t>
            </a:fld>
            <a:endParaRPr lang="en-US"/>
          </a:p>
        </p:txBody>
      </p:sp>
    </p:spTree>
    <p:extLst>
      <p:ext uri="{BB962C8B-B14F-4D97-AF65-F5344CB8AC3E}">
        <p14:creationId xmlns:p14="http://schemas.microsoft.com/office/powerpoint/2010/main" val="27652835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86A356-5757-4B29-961A-9C8CCA8581AD}" type="slidenum">
              <a:rPr lang="en-US"/>
              <a:pPr>
                <a:defRPr/>
              </a:pPr>
              <a:t>‹#›</a:t>
            </a:fld>
            <a:endParaRPr lang="en-US"/>
          </a:p>
        </p:txBody>
      </p:sp>
    </p:spTree>
    <p:extLst>
      <p:ext uri="{BB962C8B-B14F-4D97-AF65-F5344CB8AC3E}">
        <p14:creationId xmlns:p14="http://schemas.microsoft.com/office/powerpoint/2010/main" val="8909531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12EF87-C9FA-40F7-B68D-AA303FA78E1B}" type="slidenum">
              <a:rPr lang="en-US"/>
              <a:pPr>
                <a:defRPr/>
              </a:pPr>
              <a:t>‹#›</a:t>
            </a:fld>
            <a:endParaRPr lang="en-US"/>
          </a:p>
        </p:txBody>
      </p:sp>
    </p:spTree>
    <p:extLst>
      <p:ext uri="{BB962C8B-B14F-4D97-AF65-F5344CB8AC3E}">
        <p14:creationId xmlns:p14="http://schemas.microsoft.com/office/powerpoint/2010/main" val="21796911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FF1F70-FA1F-49A0-B619-31521D5444F4}" type="slidenum">
              <a:rPr lang="en-US"/>
              <a:pPr>
                <a:defRPr/>
              </a:pPr>
              <a:t>‹#›</a:t>
            </a:fld>
            <a:endParaRPr lang="en-US"/>
          </a:p>
        </p:txBody>
      </p:sp>
    </p:spTree>
    <p:extLst>
      <p:ext uri="{BB962C8B-B14F-4D97-AF65-F5344CB8AC3E}">
        <p14:creationId xmlns:p14="http://schemas.microsoft.com/office/powerpoint/2010/main" val="33812376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9A424F6-F741-4F9A-AF87-C46B13BB3B21}" type="slidenum">
              <a:rPr lang="en-US"/>
              <a:pPr>
                <a:defRPr/>
              </a:pPr>
              <a:t>‹#›</a:t>
            </a:fld>
            <a:endParaRPr lang="en-US"/>
          </a:p>
        </p:txBody>
      </p:sp>
    </p:spTree>
    <p:extLst>
      <p:ext uri="{BB962C8B-B14F-4D97-AF65-F5344CB8AC3E}">
        <p14:creationId xmlns:p14="http://schemas.microsoft.com/office/powerpoint/2010/main" val="326866921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71C8DD0-A10C-44FE-B31D-AC64772C36BC}" type="slidenum">
              <a:rPr lang="en-US"/>
              <a:pPr>
                <a:defRPr/>
              </a:pPr>
              <a:t>‹#›</a:t>
            </a:fld>
            <a:endParaRPr lang="en-US"/>
          </a:p>
        </p:txBody>
      </p:sp>
    </p:spTree>
    <p:extLst>
      <p:ext uri="{BB962C8B-B14F-4D97-AF65-F5344CB8AC3E}">
        <p14:creationId xmlns:p14="http://schemas.microsoft.com/office/powerpoint/2010/main" val="19878647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5D4C82-9417-4C5F-A20E-A5E3B4DDDEFB}" type="slidenum">
              <a:rPr lang="en-US"/>
              <a:pPr>
                <a:defRPr/>
              </a:pPr>
              <a:t>‹#›</a:t>
            </a:fld>
            <a:endParaRPr lang="en-US"/>
          </a:p>
        </p:txBody>
      </p:sp>
    </p:spTree>
    <p:extLst>
      <p:ext uri="{BB962C8B-B14F-4D97-AF65-F5344CB8AC3E}">
        <p14:creationId xmlns:p14="http://schemas.microsoft.com/office/powerpoint/2010/main" val="40439230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2C80EF-8149-438A-858C-25B32CC12CF9}" type="slidenum">
              <a:rPr lang="en-US"/>
              <a:pPr>
                <a:defRPr/>
              </a:pPr>
              <a:t>‹#›</a:t>
            </a:fld>
            <a:endParaRPr lang="en-US"/>
          </a:p>
        </p:txBody>
      </p:sp>
    </p:spTree>
    <p:extLst>
      <p:ext uri="{BB962C8B-B14F-4D97-AF65-F5344CB8AC3E}">
        <p14:creationId xmlns:p14="http://schemas.microsoft.com/office/powerpoint/2010/main" val="31663936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D82925-06F1-4034-A925-FE3C1B382CA6}" type="slidenum">
              <a:rPr lang="en-US"/>
              <a:pPr>
                <a:defRPr/>
              </a:pPr>
              <a:t>‹#›</a:t>
            </a:fld>
            <a:endParaRPr lang="en-US"/>
          </a:p>
        </p:txBody>
      </p:sp>
    </p:spTree>
    <p:extLst>
      <p:ext uri="{BB962C8B-B14F-4D97-AF65-F5344CB8AC3E}">
        <p14:creationId xmlns:p14="http://schemas.microsoft.com/office/powerpoint/2010/main" val="306394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828404-CA24-4DE7-B86D-125CE805A287}" type="slidenum">
              <a:rPr lang="en-US"/>
              <a:pPr>
                <a:defRPr/>
              </a:pPr>
              <a:t>‹#›</a:t>
            </a:fld>
            <a:endParaRPr lang="en-US"/>
          </a:p>
        </p:txBody>
      </p:sp>
    </p:spTree>
    <p:extLst>
      <p:ext uri="{BB962C8B-B14F-4D97-AF65-F5344CB8AC3E}">
        <p14:creationId xmlns:p14="http://schemas.microsoft.com/office/powerpoint/2010/main" val="68471951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03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003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5CC8F3-76A0-4DE5-A444-F073D697C18C}" type="slidenum">
              <a:rPr lang="en-US"/>
              <a:pPr>
                <a:defRPr/>
              </a:pPr>
              <a:t>‹#›</a:t>
            </a:fld>
            <a:endParaRPr lang="en-US"/>
          </a:p>
        </p:txBody>
      </p:sp>
    </p:spTree>
    <p:extLst>
      <p:ext uri="{BB962C8B-B14F-4D97-AF65-F5344CB8AC3E}">
        <p14:creationId xmlns:p14="http://schemas.microsoft.com/office/powerpoint/2010/main" val="50344648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526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E95543-E094-4B09-9EEF-0AC41E459FCE}" type="slidenum">
              <a:rPr lang="en-US"/>
              <a:pPr>
                <a:defRPr/>
              </a:pPr>
              <a:t>‹#›</a:t>
            </a:fld>
            <a:endParaRPr lang="en-US"/>
          </a:p>
        </p:txBody>
      </p:sp>
    </p:spTree>
    <p:extLst>
      <p:ext uri="{BB962C8B-B14F-4D97-AF65-F5344CB8AC3E}">
        <p14:creationId xmlns:p14="http://schemas.microsoft.com/office/powerpoint/2010/main" val="39852158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0A1E2-639A-483D-AF86-2B6EFE96F681}" type="slidenum">
              <a:rPr lang="en-US"/>
              <a:pPr>
                <a:defRPr/>
              </a:pPr>
              <a:t>‹#›</a:t>
            </a:fld>
            <a:endParaRPr lang="en-US"/>
          </a:p>
        </p:txBody>
      </p:sp>
    </p:spTree>
    <p:extLst>
      <p:ext uri="{BB962C8B-B14F-4D97-AF65-F5344CB8AC3E}">
        <p14:creationId xmlns:p14="http://schemas.microsoft.com/office/powerpoint/2010/main" val="125402558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068CBE-D9B2-404D-8389-D2090EAEC7E4}" type="slidenum">
              <a:rPr lang="en-US"/>
              <a:pPr>
                <a:defRPr/>
              </a:pPr>
              <a:t>‹#›</a:t>
            </a:fld>
            <a:endParaRPr lang="en-US"/>
          </a:p>
        </p:txBody>
      </p:sp>
    </p:spTree>
    <p:extLst>
      <p:ext uri="{BB962C8B-B14F-4D97-AF65-F5344CB8AC3E}">
        <p14:creationId xmlns:p14="http://schemas.microsoft.com/office/powerpoint/2010/main" val="133069801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5AE135-C60D-4974-8DB4-6F1EED137E82}" type="slidenum">
              <a:rPr lang="en-US"/>
              <a:pPr>
                <a:defRPr/>
              </a:pPr>
              <a:t>‹#›</a:t>
            </a:fld>
            <a:endParaRPr lang="en-US"/>
          </a:p>
        </p:txBody>
      </p:sp>
    </p:spTree>
    <p:extLst>
      <p:ext uri="{BB962C8B-B14F-4D97-AF65-F5344CB8AC3E}">
        <p14:creationId xmlns:p14="http://schemas.microsoft.com/office/powerpoint/2010/main" val="389408624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72728E-8887-442E-B57E-64CD0D0755F0}" type="slidenum">
              <a:rPr lang="en-US"/>
              <a:pPr>
                <a:defRPr/>
              </a:pPr>
              <a:t>‹#›</a:t>
            </a:fld>
            <a:endParaRPr lang="en-US"/>
          </a:p>
        </p:txBody>
      </p:sp>
    </p:spTree>
    <p:extLst>
      <p:ext uri="{BB962C8B-B14F-4D97-AF65-F5344CB8AC3E}">
        <p14:creationId xmlns:p14="http://schemas.microsoft.com/office/powerpoint/2010/main" val="73264861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951B11-9FFA-4B15-A988-59F0434E202A}" type="slidenum">
              <a:rPr lang="en-US"/>
              <a:pPr>
                <a:defRPr/>
              </a:pPr>
              <a:t>‹#›</a:t>
            </a:fld>
            <a:endParaRPr lang="en-US"/>
          </a:p>
        </p:txBody>
      </p:sp>
    </p:spTree>
    <p:extLst>
      <p:ext uri="{BB962C8B-B14F-4D97-AF65-F5344CB8AC3E}">
        <p14:creationId xmlns:p14="http://schemas.microsoft.com/office/powerpoint/2010/main" val="12706045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6636D7-7327-4E40-80E0-5463BA9536A9}" type="slidenum">
              <a:rPr lang="en-US"/>
              <a:pPr>
                <a:defRPr/>
              </a:pPr>
              <a:t>‹#›</a:t>
            </a:fld>
            <a:endParaRPr lang="en-US"/>
          </a:p>
        </p:txBody>
      </p:sp>
    </p:spTree>
    <p:extLst>
      <p:ext uri="{BB962C8B-B14F-4D97-AF65-F5344CB8AC3E}">
        <p14:creationId xmlns:p14="http://schemas.microsoft.com/office/powerpoint/2010/main" val="291159983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F8EB37-F883-4D75-863A-3A824FEAB7A9}" type="slidenum">
              <a:rPr lang="en-US"/>
              <a:pPr>
                <a:defRPr/>
              </a:pPr>
              <a:t>‹#›</a:t>
            </a:fld>
            <a:endParaRPr lang="en-US"/>
          </a:p>
        </p:txBody>
      </p:sp>
    </p:spTree>
    <p:extLst>
      <p:ext uri="{BB962C8B-B14F-4D97-AF65-F5344CB8AC3E}">
        <p14:creationId xmlns:p14="http://schemas.microsoft.com/office/powerpoint/2010/main" val="209885554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4677D6-2D57-4EAD-A5BD-58417D31DE67}" type="slidenum">
              <a:rPr lang="en-US"/>
              <a:pPr>
                <a:defRPr/>
              </a:pPr>
              <a:t>‹#›</a:t>
            </a:fld>
            <a:endParaRPr lang="en-US"/>
          </a:p>
        </p:txBody>
      </p:sp>
    </p:spTree>
    <p:extLst>
      <p:ext uri="{BB962C8B-B14F-4D97-AF65-F5344CB8AC3E}">
        <p14:creationId xmlns:p14="http://schemas.microsoft.com/office/powerpoint/2010/main" val="324902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B19B92-7332-4BAF-83E3-D751B0ECBEF4}" type="slidenum">
              <a:rPr lang="en-US"/>
              <a:pPr>
                <a:defRPr/>
              </a:pPr>
              <a:t>‹#›</a:t>
            </a:fld>
            <a:endParaRPr lang="en-US"/>
          </a:p>
        </p:txBody>
      </p:sp>
    </p:spTree>
    <p:extLst>
      <p:ext uri="{BB962C8B-B14F-4D97-AF65-F5344CB8AC3E}">
        <p14:creationId xmlns:p14="http://schemas.microsoft.com/office/powerpoint/2010/main" val="339927281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48BB63-FEFB-45E5-94EE-5D593CADB894}" type="slidenum">
              <a:rPr lang="en-US"/>
              <a:pPr>
                <a:defRPr/>
              </a:pPr>
              <a:t>‹#›</a:t>
            </a:fld>
            <a:endParaRPr lang="en-US"/>
          </a:p>
        </p:txBody>
      </p:sp>
    </p:spTree>
    <p:extLst>
      <p:ext uri="{BB962C8B-B14F-4D97-AF65-F5344CB8AC3E}">
        <p14:creationId xmlns:p14="http://schemas.microsoft.com/office/powerpoint/2010/main" val="20314807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426FB6-EAD5-4E55-B0AD-4BDABA8FAE8A}" type="slidenum">
              <a:rPr lang="en-US"/>
              <a:pPr>
                <a:defRPr/>
              </a:pPr>
              <a:t>‹#›</a:t>
            </a:fld>
            <a:endParaRPr lang="en-US"/>
          </a:p>
        </p:txBody>
      </p:sp>
    </p:spTree>
    <p:extLst>
      <p:ext uri="{BB962C8B-B14F-4D97-AF65-F5344CB8AC3E}">
        <p14:creationId xmlns:p14="http://schemas.microsoft.com/office/powerpoint/2010/main" val="41069712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E331F4-2498-439A-B654-9E9AFEDC7342}" type="slidenum">
              <a:rPr lang="en-US"/>
              <a:pPr>
                <a:defRPr/>
              </a:pPr>
              <a:t>‹#›</a:t>
            </a:fld>
            <a:endParaRPr lang="en-US"/>
          </a:p>
        </p:txBody>
      </p:sp>
    </p:spTree>
    <p:extLst>
      <p:ext uri="{BB962C8B-B14F-4D97-AF65-F5344CB8AC3E}">
        <p14:creationId xmlns:p14="http://schemas.microsoft.com/office/powerpoint/2010/main" val="149937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081463-6ED4-48B8-AA78-499D8B7B0F7E}" type="slidenum">
              <a:rPr lang="en-US"/>
              <a:pPr>
                <a:defRPr/>
              </a:pPr>
              <a:t>‹#›</a:t>
            </a:fld>
            <a:endParaRPr lang="en-US"/>
          </a:p>
        </p:txBody>
      </p:sp>
    </p:spTree>
    <p:extLst>
      <p:ext uri="{BB962C8B-B14F-4D97-AF65-F5344CB8AC3E}">
        <p14:creationId xmlns:p14="http://schemas.microsoft.com/office/powerpoint/2010/main" val="413222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8106A23-A344-4E8C-93CC-D082EC20998C}" type="slidenum">
              <a:rPr lang="en-US"/>
              <a:pPr>
                <a:defRPr/>
              </a:pPr>
              <a:t>‹#›</a:t>
            </a:fld>
            <a:endParaRPr lang="en-US"/>
          </a:p>
        </p:txBody>
      </p:sp>
    </p:spTree>
    <p:extLst>
      <p:ext uri="{BB962C8B-B14F-4D97-AF65-F5344CB8AC3E}">
        <p14:creationId xmlns:p14="http://schemas.microsoft.com/office/powerpoint/2010/main" val="3121343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CEC1B81-4F43-454C-99BF-F1C718A750F7}" type="slidenum">
              <a:rPr lang="en-US"/>
              <a:pPr>
                <a:defRPr/>
              </a:pPr>
              <a:t>‹#›</a:t>
            </a:fld>
            <a:endParaRPr lang="en-US"/>
          </a:p>
        </p:txBody>
      </p:sp>
    </p:spTree>
    <p:extLst>
      <p:ext uri="{BB962C8B-B14F-4D97-AF65-F5344CB8AC3E}">
        <p14:creationId xmlns:p14="http://schemas.microsoft.com/office/powerpoint/2010/main" val="4245466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ACABFC-63BF-4942-819F-09A65E7D61F4}" type="slidenum">
              <a:rPr lang="en-US"/>
              <a:pPr>
                <a:defRPr/>
              </a:pPr>
              <a:t>‹#›</a:t>
            </a:fld>
            <a:endParaRPr lang="en-US"/>
          </a:p>
        </p:txBody>
      </p:sp>
    </p:spTree>
    <p:extLst>
      <p:ext uri="{BB962C8B-B14F-4D97-AF65-F5344CB8AC3E}">
        <p14:creationId xmlns:p14="http://schemas.microsoft.com/office/powerpoint/2010/main" val="394596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CD501E-D9D9-4CC3-BEB8-907362CE2287}" type="slidenum">
              <a:rPr lang="en-US"/>
              <a:pPr>
                <a:defRPr/>
              </a:pPr>
              <a:t>‹#›</a:t>
            </a:fld>
            <a:endParaRPr lang="en-US"/>
          </a:p>
        </p:txBody>
      </p:sp>
    </p:spTree>
    <p:extLst>
      <p:ext uri="{BB962C8B-B14F-4D97-AF65-F5344CB8AC3E}">
        <p14:creationId xmlns:p14="http://schemas.microsoft.com/office/powerpoint/2010/main" val="965734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BB6E16-8E17-4021-8D9A-28584EF9FC70}" type="slidenum">
              <a:rPr lang="en-US"/>
              <a:pPr>
                <a:defRPr/>
              </a:pPr>
              <a:t>‹#›</a:t>
            </a:fld>
            <a:endParaRPr lang="en-US"/>
          </a:p>
        </p:txBody>
      </p:sp>
    </p:spTree>
    <p:extLst>
      <p:ext uri="{BB962C8B-B14F-4D97-AF65-F5344CB8AC3E}">
        <p14:creationId xmlns:p14="http://schemas.microsoft.com/office/powerpoint/2010/main" val="1980405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5C4A04-2EE6-4E2D-84FF-E0E81D3B9AAB}" type="slidenum">
              <a:rPr lang="en-US"/>
              <a:pPr>
                <a:defRPr/>
              </a:pPr>
              <a:t>‹#›</a:t>
            </a:fld>
            <a:endParaRPr lang="en-US"/>
          </a:p>
        </p:txBody>
      </p:sp>
    </p:spTree>
    <p:extLst>
      <p:ext uri="{BB962C8B-B14F-4D97-AF65-F5344CB8AC3E}">
        <p14:creationId xmlns:p14="http://schemas.microsoft.com/office/powerpoint/2010/main" val="5941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8513-54BD-4D83-AAF1-BA10798031A0}" type="slidenum">
              <a:rPr lang="en-US"/>
              <a:pPr>
                <a:defRPr/>
              </a:pPr>
              <a:t>‹#›</a:t>
            </a:fld>
            <a:endParaRPr lang="en-US"/>
          </a:p>
        </p:txBody>
      </p:sp>
    </p:spTree>
    <p:extLst>
      <p:ext uri="{BB962C8B-B14F-4D97-AF65-F5344CB8AC3E}">
        <p14:creationId xmlns:p14="http://schemas.microsoft.com/office/powerpoint/2010/main" val="2676195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38"/>
            <a:ext cx="60198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99E913-3A4D-4F15-814C-F4EAA270986B}" type="slidenum">
              <a:rPr lang="en-US"/>
              <a:pPr>
                <a:defRPr/>
              </a:pPr>
              <a:t>‹#›</a:t>
            </a:fld>
            <a:endParaRPr lang="en-US"/>
          </a:p>
        </p:txBody>
      </p:sp>
    </p:spTree>
    <p:extLst>
      <p:ext uri="{BB962C8B-B14F-4D97-AF65-F5344CB8AC3E}">
        <p14:creationId xmlns:p14="http://schemas.microsoft.com/office/powerpoint/2010/main" val="3624118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795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95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B5A477-2401-4B00-B773-757698F14D8A}" type="slidenum">
              <a:rPr lang="en-US"/>
              <a:pPr>
                <a:defRPr/>
              </a:pPr>
              <a:t>‹#›</a:t>
            </a:fld>
            <a:endParaRPr lang="en-US"/>
          </a:p>
        </p:txBody>
      </p:sp>
    </p:spTree>
    <p:extLst>
      <p:ext uri="{BB962C8B-B14F-4D97-AF65-F5344CB8AC3E}">
        <p14:creationId xmlns:p14="http://schemas.microsoft.com/office/powerpoint/2010/main" val="1355543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795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9575"/>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17963"/>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3A8AF36-9A59-45D6-9FB8-28D76CA2EAEE}" type="slidenum">
              <a:rPr lang="en-US"/>
              <a:pPr>
                <a:defRPr/>
              </a:pPr>
              <a:t>‹#›</a:t>
            </a:fld>
            <a:endParaRPr lang="en-US"/>
          </a:p>
        </p:txBody>
      </p:sp>
    </p:spTree>
    <p:extLst>
      <p:ext uri="{BB962C8B-B14F-4D97-AF65-F5344CB8AC3E}">
        <p14:creationId xmlns:p14="http://schemas.microsoft.com/office/powerpoint/2010/main" val="3514973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7F63DEF-51AD-41D0-86D9-881310C05A4F}" type="slidenum">
              <a:rPr lang="en-US"/>
              <a:pPr>
                <a:defRPr/>
              </a:pPr>
              <a:t>‹#›</a:t>
            </a:fld>
            <a:endParaRPr lang="en-US"/>
          </a:p>
        </p:txBody>
      </p:sp>
    </p:spTree>
    <p:extLst>
      <p:ext uri="{BB962C8B-B14F-4D97-AF65-F5344CB8AC3E}">
        <p14:creationId xmlns:p14="http://schemas.microsoft.com/office/powerpoint/2010/main" val="3395847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9B0EBB5-AAB0-45E2-893C-E498B1EA9F59}" type="slidenum">
              <a:rPr lang="en-US"/>
              <a:pPr>
                <a:defRPr/>
              </a:pPr>
              <a:t>‹#›</a:t>
            </a:fld>
            <a:endParaRPr lang="en-US"/>
          </a:p>
        </p:txBody>
      </p:sp>
    </p:spTree>
    <p:extLst>
      <p:ext uri="{BB962C8B-B14F-4D97-AF65-F5344CB8AC3E}">
        <p14:creationId xmlns:p14="http://schemas.microsoft.com/office/powerpoint/2010/main" val="2516496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2A6A0D0-FA9E-477C-9DEF-D7D2586F86DC}" type="slidenum">
              <a:rPr lang="en-US"/>
              <a:pPr>
                <a:defRPr/>
              </a:pPr>
              <a:t>‹#›</a:t>
            </a:fld>
            <a:endParaRPr lang="en-US"/>
          </a:p>
        </p:txBody>
      </p:sp>
    </p:spTree>
    <p:extLst>
      <p:ext uri="{BB962C8B-B14F-4D97-AF65-F5344CB8AC3E}">
        <p14:creationId xmlns:p14="http://schemas.microsoft.com/office/powerpoint/2010/main" val="513055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068D99-DFD1-4A13-866B-E05CB7843AE5}" type="slidenum">
              <a:rPr lang="en-US"/>
              <a:pPr>
                <a:defRPr/>
              </a:pPr>
              <a:t>‹#›</a:t>
            </a:fld>
            <a:endParaRPr lang="en-US"/>
          </a:p>
        </p:txBody>
      </p:sp>
    </p:spTree>
    <p:extLst>
      <p:ext uri="{BB962C8B-B14F-4D97-AF65-F5344CB8AC3E}">
        <p14:creationId xmlns:p14="http://schemas.microsoft.com/office/powerpoint/2010/main" val="229598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FD43AC-7FB8-41AA-8316-057710C604FB}" type="slidenum">
              <a:rPr lang="en-US"/>
              <a:pPr>
                <a:defRPr/>
              </a:pPr>
              <a:t>‹#›</a:t>
            </a:fld>
            <a:endParaRPr lang="en-US"/>
          </a:p>
        </p:txBody>
      </p:sp>
    </p:spTree>
    <p:extLst>
      <p:ext uri="{BB962C8B-B14F-4D97-AF65-F5344CB8AC3E}">
        <p14:creationId xmlns:p14="http://schemas.microsoft.com/office/powerpoint/2010/main" val="4049247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9044FE3D-E873-427B-A8F5-583B39474024}" type="slidenum">
              <a:rPr lang="en-US"/>
              <a:pPr>
                <a:defRPr/>
              </a:pPr>
              <a:t>‹#›</a:t>
            </a:fld>
            <a:endParaRPr lang="en-US"/>
          </a:p>
        </p:txBody>
      </p:sp>
    </p:spTree>
    <p:extLst>
      <p:ext uri="{BB962C8B-B14F-4D97-AF65-F5344CB8AC3E}">
        <p14:creationId xmlns:p14="http://schemas.microsoft.com/office/powerpoint/2010/main" val="4081940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F2C57CCD-BA8D-462D-AFCD-22D4DAACB6E9}" type="slidenum">
              <a:rPr lang="en-US"/>
              <a:pPr>
                <a:defRPr/>
              </a:pPr>
              <a:t>‹#›</a:t>
            </a:fld>
            <a:endParaRPr lang="en-US"/>
          </a:p>
        </p:txBody>
      </p:sp>
    </p:spTree>
    <p:extLst>
      <p:ext uri="{BB962C8B-B14F-4D97-AF65-F5344CB8AC3E}">
        <p14:creationId xmlns:p14="http://schemas.microsoft.com/office/powerpoint/2010/main" val="2346317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3A1E78E9-27CB-4119-AECD-0F6081D5E6BE}" type="slidenum">
              <a:rPr lang="en-US"/>
              <a:pPr>
                <a:defRPr/>
              </a:pPr>
              <a:t>‹#›</a:t>
            </a:fld>
            <a:endParaRPr lang="en-US"/>
          </a:p>
        </p:txBody>
      </p:sp>
    </p:spTree>
    <p:extLst>
      <p:ext uri="{BB962C8B-B14F-4D97-AF65-F5344CB8AC3E}">
        <p14:creationId xmlns:p14="http://schemas.microsoft.com/office/powerpoint/2010/main" val="223787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285A55E-AF79-4CEB-B202-45542767F898}" type="slidenum">
              <a:rPr lang="en-US"/>
              <a:pPr>
                <a:defRPr/>
              </a:pPr>
              <a:t>‹#›</a:t>
            </a:fld>
            <a:endParaRPr lang="en-US"/>
          </a:p>
        </p:txBody>
      </p:sp>
    </p:spTree>
    <p:extLst>
      <p:ext uri="{BB962C8B-B14F-4D97-AF65-F5344CB8AC3E}">
        <p14:creationId xmlns:p14="http://schemas.microsoft.com/office/powerpoint/2010/main" val="7436110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977A8B38-3DDA-474D-BD24-FDCDE06E59F4}" type="slidenum">
              <a:rPr lang="en-US"/>
              <a:pPr>
                <a:defRPr/>
              </a:pPr>
              <a:t>‹#›</a:t>
            </a:fld>
            <a:endParaRPr lang="en-US"/>
          </a:p>
        </p:txBody>
      </p:sp>
    </p:spTree>
    <p:extLst>
      <p:ext uri="{BB962C8B-B14F-4D97-AF65-F5344CB8AC3E}">
        <p14:creationId xmlns:p14="http://schemas.microsoft.com/office/powerpoint/2010/main" val="1291507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FB44314-6FB5-453D-9A54-B3DA3A547ED1}" type="slidenum">
              <a:rPr lang="en-US"/>
              <a:pPr>
                <a:defRPr/>
              </a:pPr>
              <a:t>‹#›</a:t>
            </a:fld>
            <a:endParaRPr lang="en-US"/>
          </a:p>
        </p:txBody>
      </p:sp>
    </p:spTree>
    <p:extLst>
      <p:ext uri="{BB962C8B-B14F-4D97-AF65-F5344CB8AC3E}">
        <p14:creationId xmlns:p14="http://schemas.microsoft.com/office/powerpoint/2010/main" val="1465065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38"/>
            <a:ext cx="60198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60FE927-B194-4ED4-A4BC-874CE52B08F0}" type="slidenum">
              <a:rPr lang="en-US"/>
              <a:pPr>
                <a:defRPr/>
              </a:pPr>
              <a:t>‹#›</a:t>
            </a:fld>
            <a:endParaRPr lang="en-US"/>
          </a:p>
        </p:txBody>
      </p:sp>
    </p:spTree>
    <p:extLst>
      <p:ext uri="{BB962C8B-B14F-4D97-AF65-F5344CB8AC3E}">
        <p14:creationId xmlns:p14="http://schemas.microsoft.com/office/powerpoint/2010/main" val="3519999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B245EF8-A62F-4FAA-A4F2-B4CFF8044D77}" type="slidenum">
              <a:rPr lang="en-US"/>
              <a:pPr>
                <a:defRPr/>
              </a:pPr>
              <a:t>‹#›</a:t>
            </a:fld>
            <a:endParaRPr lang="en-US"/>
          </a:p>
        </p:txBody>
      </p:sp>
    </p:spTree>
    <p:extLst>
      <p:ext uri="{BB962C8B-B14F-4D97-AF65-F5344CB8AC3E}">
        <p14:creationId xmlns:p14="http://schemas.microsoft.com/office/powerpoint/2010/main" val="3143052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319B4D4-F0A1-408A-9BED-E5FCF03BB18B}" type="slidenum">
              <a:rPr lang="en-US"/>
              <a:pPr>
                <a:defRPr/>
              </a:pPr>
              <a:t>‹#›</a:t>
            </a:fld>
            <a:endParaRPr lang="en-US"/>
          </a:p>
        </p:txBody>
      </p:sp>
    </p:spTree>
    <p:extLst>
      <p:ext uri="{BB962C8B-B14F-4D97-AF65-F5344CB8AC3E}">
        <p14:creationId xmlns:p14="http://schemas.microsoft.com/office/powerpoint/2010/main" val="19184622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CE00F4F-3BE4-46BA-93DB-BA9150CAF55C}" type="slidenum">
              <a:rPr lang="en-US"/>
              <a:pPr>
                <a:defRPr/>
              </a:pPr>
              <a:t>‹#›</a:t>
            </a:fld>
            <a:endParaRPr lang="en-US"/>
          </a:p>
        </p:txBody>
      </p:sp>
    </p:spTree>
    <p:extLst>
      <p:ext uri="{BB962C8B-B14F-4D97-AF65-F5344CB8AC3E}">
        <p14:creationId xmlns:p14="http://schemas.microsoft.com/office/powerpoint/2010/main" val="29941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54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54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83400-7AD3-4B30-96F6-16CB02999FAD}" type="slidenum">
              <a:rPr lang="en-US"/>
              <a:pPr>
                <a:defRPr/>
              </a:pPr>
              <a:t>‹#›</a:t>
            </a:fld>
            <a:endParaRPr lang="en-US"/>
          </a:p>
        </p:txBody>
      </p:sp>
    </p:spTree>
    <p:extLst>
      <p:ext uri="{BB962C8B-B14F-4D97-AF65-F5344CB8AC3E}">
        <p14:creationId xmlns:p14="http://schemas.microsoft.com/office/powerpoint/2010/main" val="9502327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9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999271C9-ED94-4D92-9322-3E30CDC27C01}" type="slidenum">
              <a:rPr lang="en-US"/>
              <a:pPr>
                <a:defRPr/>
              </a:pPr>
              <a:t>‹#›</a:t>
            </a:fld>
            <a:endParaRPr lang="en-US"/>
          </a:p>
        </p:txBody>
      </p:sp>
    </p:spTree>
    <p:extLst>
      <p:ext uri="{BB962C8B-B14F-4D97-AF65-F5344CB8AC3E}">
        <p14:creationId xmlns:p14="http://schemas.microsoft.com/office/powerpoint/2010/main" val="3718156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3D0EC2C5-68B2-4D49-81A9-2AD1A48388E3}" type="slidenum">
              <a:rPr lang="en-US"/>
              <a:pPr>
                <a:defRPr/>
              </a:pPr>
              <a:t>‹#›</a:t>
            </a:fld>
            <a:endParaRPr lang="en-US"/>
          </a:p>
        </p:txBody>
      </p:sp>
    </p:spTree>
    <p:extLst>
      <p:ext uri="{BB962C8B-B14F-4D97-AF65-F5344CB8AC3E}">
        <p14:creationId xmlns:p14="http://schemas.microsoft.com/office/powerpoint/2010/main" val="12903816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6A7180D8-ECB7-434B-B564-00D2BF717A99}" type="slidenum">
              <a:rPr lang="en-US"/>
              <a:pPr>
                <a:defRPr/>
              </a:pPr>
              <a:t>‹#›</a:t>
            </a:fld>
            <a:endParaRPr lang="en-US"/>
          </a:p>
        </p:txBody>
      </p:sp>
    </p:spTree>
    <p:extLst>
      <p:ext uri="{BB962C8B-B14F-4D97-AF65-F5344CB8AC3E}">
        <p14:creationId xmlns:p14="http://schemas.microsoft.com/office/powerpoint/2010/main" val="1451898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76A67AB9-DF8D-4C73-92A0-CD1F6F99F4D3}" type="slidenum">
              <a:rPr lang="en-US"/>
              <a:pPr>
                <a:defRPr/>
              </a:pPr>
              <a:t>‹#›</a:t>
            </a:fld>
            <a:endParaRPr lang="en-US"/>
          </a:p>
        </p:txBody>
      </p:sp>
    </p:spTree>
    <p:extLst>
      <p:ext uri="{BB962C8B-B14F-4D97-AF65-F5344CB8AC3E}">
        <p14:creationId xmlns:p14="http://schemas.microsoft.com/office/powerpoint/2010/main" val="3526819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A90FC094-F07C-4779-95B1-E89CD71ECD85}" type="slidenum">
              <a:rPr lang="en-US"/>
              <a:pPr>
                <a:defRPr/>
              </a:pPr>
              <a:t>‹#›</a:t>
            </a:fld>
            <a:endParaRPr lang="en-US"/>
          </a:p>
        </p:txBody>
      </p:sp>
    </p:spTree>
    <p:extLst>
      <p:ext uri="{BB962C8B-B14F-4D97-AF65-F5344CB8AC3E}">
        <p14:creationId xmlns:p14="http://schemas.microsoft.com/office/powerpoint/2010/main" val="29610474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09AB80C-7236-48C3-8A56-2F86F2573D4F}" type="slidenum">
              <a:rPr lang="en-US"/>
              <a:pPr>
                <a:defRPr/>
              </a:pPr>
              <a:t>‹#›</a:t>
            </a:fld>
            <a:endParaRPr lang="en-US"/>
          </a:p>
        </p:txBody>
      </p:sp>
    </p:spTree>
    <p:extLst>
      <p:ext uri="{BB962C8B-B14F-4D97-AF65-F5344CB8AC3E}">
        <p14:creationId xmlns:p14="http://schemas.microsoft.com/office/powerpoint/2010/main" val="51545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F37F11C-1FD9-42B5-8332-7CA1D716E83C}" type="slidenum">
              <a:rPr lang="en-US"/>
              <a:pPr>
                <a:defRPr/>
              </a:pPr>
              <a:t>‹#›</a:t>
            </a:fld>
            <a:endParaRPr lang="en-US"/>
          </a:p>
        </p:txBody>
      </p:sp>
    </p:spTree>
    <p:extLst>
      <p:ext uri="{BB962C8B-B14F-4D97-AF65-F5344CB8AC3E}">
        <p14:creationId xmlns:p14="http://schemas.microsoft.com/office/powerpoint/2010/main" val="3848787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38"/>
            <a:ext cx="60198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0F4AB76-BFFC-4720-AD95-A3C3A62D4894}" type="slidenum">
              <a:rPr lang="en-US"/>
              <a:pPr>
                <a:defRPr/>
              </a:pPr>
              <a:t>‹#›</a:t>
            </a:fld>
            <a:endParaRPr lang="en-US"/>
          </a:p>
        </p:txBody>
      </p:sp>
    </p:spTree>
    <p:extLst>
      <p:ext uri="{BB962C8B-B14F-4D97-AF65-F5344CB8AC3E}">
        <p14:creationId xmlns:p14="http://schemas.microsoft.com/office/powerpoint/2010/main" val="27212160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223353-B84C-40EC-B5F8-41C3DA9A9C8E}" type="slidenum">
              <a:rPr lang="en-US"/>
              <a:pPr>
                <a:defRPr/>
              </a:pPr>
              <a:t>‹#›</a:t>
            </a:fld>
            <a:endParaRPr lang="en-US"/>
          </a:p>
        </p:txBody>
      </p:sp>
    </p:spTree>
    <p:extLst>
      <p:ext uri="{BB962C8B-B14F-4D97-AF65-F5344CB8AC3E}">
        <p14:creationId xmlns:p14="http://schemas.microsoft.com/office/powerpoint/2010/main" val="41840000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F0B13-39A1-4B8F-B6DE-132BF9DA98B3}" type="slidenum">
              <a:rPr lang="en-US"/>
              <a:pPr>
                <a:defRPr/>
              </a:pPr>
              <a:t>‹#›</a:t>
            </a:fld>
            <a:endParaRPr lang="en-US"/>
          </a:p>
        </p:txBody>
      </p:sp>
    </p:spTree>
    <p:extLst>
      <p:ext uri="{BB962C8B-B14F-4D97-AF65-F5344CB8AC3E}">
        <p14:creationId xmlns:p14="http://schemas.microsoft.com/office/powerpoint/2010/main" val="194971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5FA86E4-A69C-43BE-8C7E-F7C52D8F135A}" type="slidenum">
              <a:rPr lang="en-US"/>
              <a:pPr>
                <a:defRPr/>
              </a:pPr>
              <a:t>‹#›</a:t>
            </a:fld>
            <a:endParaRPr lang="en-US"/>
          </a:p>
        </p:txBody>
      </p:sp>
    </p:spTree>
    <p:extLst>
      <p:ext uri="{BB962C8B-B14F-4D97-AF65-F5344CB8AC3E}">
        <p14:creationId xmlns:p14="http://schemas.microsoft.com/office/powerpoint/2010/main" val="170298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4F770D-5875-4AB4-822F-8BBDD59E5291}" type="slidenum">
              <a:rPr lang="en-US"/>
              <a:pPr>
                <a:defRPr/>
              </a:pPr>
              <a:t>‹#›</a:t>
            </a:fld>
            <a:endParaRPr lang="en-US"/>
          </a:p>
        </p:txBody>
      </p:sp>
    </p:spTree>
    <p:extLst>
      <p:ext uri="{BB962C8B-B14F-4D97-AF65-F5344CB8AC3E}">
        <p14:creationId xmlns:p14="http://schemas.microsoft.com/office/powerpoint/2010/main" val="19032343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EAA22-C606-479B-9590-8724237E4E7A}" type="slidenum">
              <a:rPr lang="en-US"/>
              <a:pPr>
                <a:defRPr/>
              </a:pPr>
              <a:t>‹#›</a:t>
            </a:fld>
            <a:endParaRPr lang="en-US"/>
          </a:p>
        </p:txBody>
      </p:sp>
    </p:spTree>
    <p:extLst>
      <p:ext uri="{BB962C8B-B14F-4D97-AF65-F5344CB8AC3E}">
        <p14:creationId xmlns:p14="http://schemas.microsoft.com/office/powerpoint/2010/main" val="42078535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465661A-A09E-4AE8-9760-257FB8059E43}" type="slidenum">
              <a:rPr lang="en-US"/>
              <a:pPr>
                <a:defRPr/>
              </a:pPr>
              <a:t>‹#›</a:t>
            </a:fld>
            <a:endParaRPr lang="en-US"/>
          </a:p>
        </p:txBody>
      </p:sp>
    </p:spTree>
    <p:extLst>
      <p:ext uri="{BB962C8B-B14F-4D97-AF65-F5344CB8AC3E}">
        <p14:creationId xmlns:p14="http://schemas.microsoft.com/office/powerpoint/2010/main" val="615013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FF64C59-6F7B-4E6C-9EB6-454ED9EF3B8E}" type="slidenum">
              <a:rPr lang="en-US"/>
              <a:pPr>
                <a:defRPr/>
              </a:pPr>
              <a:t>‹#›</a:t>
            </a:fld>
            <a:endParaRPr lang="en-US"/>
          </a:p>
        </p:txBody>
      </p:sp>
    </p:spTree>
    <p:extLst>
      <p:ext uri="{BB962C8B-B14F-4D97-AF65-F5344CB8AC3E}">
        <p14:creationId xmlns:p14="http://schemas.microsoft.com/office/powerpoint/2010/main" val="39408106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F5E09E-CF43-4E80-97F0-B9A8BDBDE90A}" type="slidenum">
              <a:rPr lang="en-US"/>
              <a:pPr>
                <a:defRPr/>
              </a:pPr>
              <a:t>‹#›</a:t>
            </a:fld>
            <a:endParaRPr lang="en-US"/>
          </a:p>
        </p:txBody>
      </p:sp>
    </p:spTree>
    <p:extLst>
      <p:ext uri="{BB962C8B-B14F-4D97-AF65-F5344CB8AC3E}">
        <p14:creationId xmlns:p14="http://schemas.microsoft.com/office/powerpoint/2010/main" val="3204799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A85DF0-A7B2-4361-922D-4ADA25857E15}" type="slidenum">
              <a:rPr lang="en-US"/>
              <a:pPr>
                <a:defRPr/>
              </a:pPr>
              <a:t>‹#›</a:t>
            </a:fld>
            <a:endParaRPr lang="en-US"/>
          </a:p>
        </p:txBody>
      </p:sp>
    </p:spTree>
    <p:extLst>
      <p:ext uri="{BB962C8B-B14F-4D97-AF65-F5344CB8AC3E}">
        <p14:creationId xmlns:p14="http://schemas.microsoft.com/office/powerpoint/2010/main" val="40537653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6C546A-E39F-4CCD-83FE-F562A61EBD9A}" type="slidenum">
              <a:rPr lang="en-US"/>
              <a:pPr>
                <a:defRPr/>
              </a:pPr>
              <a:t>‹#›</a:t>
            </a:fld>
            <a:endParaRPr lang="en-US"/>
          </a:p>
        </p:txBody>
      </p:sp>
    </p:spTree>
    <p:extLst>
      <p:ext uri="{BB962C8B-B14F-4D97-AF65-F5344CB8AC3E}">
        <p14:creationId xmlns:p14="http://schemas.microsoft.com/office/powerpoint/2010/main" val="31376147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2ADE90-C0BE-499F-B3B9-F4B4226EA32B}" type="slidenum">
              <a:rPr lang="en-US"/>
              <a:pPr>
                <a:defRPr/>
              </a:pPr>
              <a:t>‹#›</a:t>
            </a:fld>
            <a:endParaRPr lang="en-US"/>
          </a:p>
        </p:txBody>
      </p:sp>
    </p:spTree>
    <p:extLst>
      <p:ext uri="{BB962C8B-B14F-4D97-AF65-F5344CB8AC3E}">
        <p14:creationId xmlns:p14="http://schemas.microsoft.com/office/powerpoint/2010/main" val="15546027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76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38"/>
            <a:ext cx="6019800" cy="5876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8F3C3F-233E-44BC-B2D1-BFE4A440508B}" type="slidenum">
              <a:rPr lang="en-US"/>
              <a:pPr>
                <a:defRPr/>
              </a:pPr>
              <a:t>‹#›</a:t>
            </a:fld>
            <a:endParaRPr lang="en-US"/>
          </a:p>
        </p:txBody>
      </p:sp>
    </p:spTree>
    <p:extLst>
      <p:ext uri="{BB962C8B-B14F-4D97-AF65-F5344CB8AC3E}">
        <p14:creationId xmlns:p14="http://schemas.microsoft.com/office/powerpoint/2010/main" val="575418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A2C6964-1899-466B-9EEA-26A04F7396B1}" type="slidenum">
              <a:rPr lang="en-US"/>
              <a:pPr>
                <a:defRPr/>
              </a:pPr>
              <a:t>‹#›</a:t>
            </a:fld>
            <a:endParaRPr lang="en-US"/>
          </a:p>
        </p:txBody>
      </p:sp>
    </p:spTree>
    <p:extLst>
      <p:ext uri="{BB962C8B-B14F-4D97-AF65-F5344CB8AC3E}">
        <p14:creationId xmlns:p14="http://schemas.microsoft.com/office/powerpoint/2010/main" val="347171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193795-4F59-4B58-BB9F-8E887196D37C}" type="slidenum">
              <a:rPr lang="en-US"/>
              <a:pPr>
                <a:defRPr/>
              </a:pPr>
              <a:t>‹#›</a:t>
            </a:fld>
            <a:endParaRPr lang="en-US"/>
          </a:p>
        </p:txBody>
      </p:sp>
    </p:spTree>
    <p:extLst>
      <p:ext uri="{BB962C8B-B14F-4D97-AF65-F5344CB8AC3E}">
        <p14:creationId xmlns:p14="http://schemas.microsoft.com/office/powerpoint/2010/main" val="12281864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2ED399A-C7B5-47E9-95AA-910B88DA47F5}" type="slidenum">
              <a:rPr lang="en-US"/>
              <a:pPr>
                <a:defRPr/>
              </a:pPr>
              <a:t>‹#›</a:t>
            </a:fld>
            <a:endParaRPr lang="en-US"/>
          </a:p>
        </p:txBody>
      </p:sp>
    </p:spTree>
    <p:extLst>
      <p:ext uri="{BB962C8B-B14F-4D97-AF65-F5344CB8AC3E}">
        <p14:creationId xmlns:p14="http://schemas.microsoft.com/office/powerpoint/2010/main" val="4378666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888E58A-D544-4F4B-96DE-AF3534849439}" type="slidenum">
              <a:rPr lang="en-US"/>
              <a:pPr>
                <a:defRPr/>
              </a:pPr>
              <a:t>‹#›</a:t>
            </a:fld>
            <a:endParaRPr lang="en-US"/>
          </a:p>
        </p:txBody>
      </p:sp>
    </p:spTree>
    <p:extLst>
      <p:ext uri="{BB962C8B-B14F-4D97-AF65-F5344CB8AC3E}">
        <p14:creationId xmlns:p14="http://schemas.microsoft.com/office/powerpoint/2010/main" val="24408543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E979A8C-74EE-46B5-B38C-C6C5391DA01D}" type="slidenum">
              <a:rPr lang="en-US"/>
              <a:pPr>
                <a:defRPr/>
              </a:pPr>
              <a:t>‹#›</a:t>
            </a:fld>
            <a:endParaRPr lang="en-US"/>
          </a:p>
        </p:txBody>
      </p:sp>
    </p:spTree>
    <p:extLst>
      <p:ext uri="{BB962C8B-B14F-4D97-AF65-F5344CB8AC3E}">
        <p14:creationId xmlns:p14="http://schemas.microsoft.com/office/powerpoint/2010/main" val="4350809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E5A40C0D-BDC8-44F8-A6AB-C34F2797825E}" type="slidenum">
              <a:rPr lang="en-US"/>
              <a:pPr>
                <a:defRPr/>
              </a:pPr>
              <a:t>‹#›</a:t>
            </a:fld>
            <a:endParaRPr lang="en-US"/>
          </a:p>
        </p:txBody>
      </p:sp>
    </p:spTree>
    <p:extLst>
      <p:ext uri="{BB962C8B-B14F-4D97-AF65-F5344CB8AC3E}">
        <p14:creationId xmlns:p14="http://schemas.microsoft.com/office/powerpoint/2010/main" val="26568076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4E11A683-6972-4EE7-9C9A-B7423B45B239}" type="slidenum">
              <a:rPr lang="en-US"/>
              <a:pPr>
                <a:defRPr/>
              </a:pPr>
              <a:t>‹#›</a:t>
            </a:fld>
            <a:endParaRPr lang="en-US"/>
          </a:p>
        </p:txBody>
      </p:sp>
    </p:spTree>
    <p:extLst>
      <p:ext uri="{BB962C8B-B14F-4D97-AF65-F5344CB8AC3E}">
        <p14:creationId xmlns:p14="http://schemas.microsoft.com/office/powerpoint/2010/main" val="37611779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F742DE96-84D1-4C69-B768-3B3E45057FFA}" type="slidenum">
              <a:rPr lang="en-US"/>
              <a:pPr>
                <a:defRPr/>
              </a:pPr>
              <a:t>‹#›</a:t>
            </a:fld>
            <a:endParaRPr lang="en-US"/>
          </a:p>
        </p:txBody>
      </p:sp>
    </p:spTree>
    <p:extLst>
      <p:ext uri="{BB962C8B-B14F-4D97-AF65-F5344CB8AC3E}">
        <p14:creationId xmlns:p14="http://schemas.microsoft.com/office/powerpoint/2010/main" val="136799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14B3710-BEE8-4C5C-90DA-6693C3373ADB}" type="slidenum">
              <a:rPr lang="en-US"/>
              <a:pPr>
                <a:defRPr/>
              </a:pPr>
              <a:t>‹#›</a:t>
            </a:fld>
            <a:endParaRPr lang="en-US"/>
          </a:p>
        </p:txBody>
      </p:sp>
    </p:spTree>
    <p:extLst>
      <p:ext uri="{BB962C8B-B14F-4D97-AF65-F5344CB8AC3E}">
        <p14:creationId xmlns:p14="http://schemas.microsoft.com/office/powerpoint/2010/main" val="7551919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B4F29C0-A461-4F1C-A9C1-CDBB6A0A46C0}" type="slidenum">
              <a:rPr lang="en-US"/>
              <a:pPr>
                <a:defRPr/>
              </a:pPr>
              <a:t>‹#›</a:t>
            </a:fld>
            <a:endParaRPr lang="en-US"/>
          </a:p>
        </p:txBody>
      </p:sp>
    </p:spTree>
    <p:extLst>
      <p:ext uri="{BB962C8B-B14F-4D97-AF65-F5344CB8AC3E}">
        <p14:creationId xmlns:p14="http://schemas.microsoft.com/office/powerpoint/2010/main" val="20370254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C443F4C-DA67-47A7-9AD0-F32CA545C1B2}" type="slidenum">
              <a:rPr lang="en-US"/>
              <a:pPr>
                <a:defRPr/>
              </a:pPr>
              <a:t>‹#›</a:t>
            </a:fld>
            <a:endParaRPr lang="en-US"/>
          </a:p>
        </p:txBody>
      </p:sp>
    </p:spTree>
    <p:extLst>
      <p:ext uri="{BB962C8B-B14F-4D97-AF65-F5344CB8AC3E}">
        <p14:creationId xmlns:p14="http://schemas.microsoft.com/office/powerpoint/2010/main" val="20518705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B7EEFDD-412D-4748-8F9C-CDBE4CDCA3BB}" type="slidenum">
              <a:rPr lang="en-US"/>
              <a:pPr>
                <a:defRPr/>
              </a:pPr>
              <a:t>‹#›</a:t>
            </a:fld>
            <a:endParaRPr lang="en-US"/>
          </a:p>
        </p:txBody>
      </p:sp>
    </p:spTree>
    <p:extLst>
      <p:ext uri="{BB962C8B-B14F-4D97-AF65-F5344CB8AC3E}">
        <p14:creationId xmlns:p14="http://schemas.microsoft.com/office/powerpoint/2010/main" val="417174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CE9708A-E5C9-449E-A0B1-48C62177EC64}" type="slidenum">
              <a:rPr lang="en-US"/>
              <a:pPr>
                <a:defRPr/>
              </a:pPr>
              <a:t>‹#›</a:t>
            </a:fld>
            <a:endParaRPr lang="en-US"/>
          </a:p>
        </p:txBody>
      </p:sp>
    </p:spTree>
    <p:extLst>
      <p:ext uri="{BB962C8B-B14F-4D97-AF65-F5344CB8AC3E}">
        <p14:creationId xmlns:p14="http://schemas.microsoft.com/office/powerpoint/2010/main" val="22176969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4721DE5-C3BA-48B3-9738-BCFEA332FEF5}" type="slidenum">
              <a:rPr lang="en-US"/>
              <a:pPr>
                <a:defRPr/>
              </a:pPr>
              <a:t>‹#›</a:t>
            </a:fld>
            <a:endParaRPr lang="en-US"/>
          </a:p>
        </p:txBody>
      </p:sp>
    </p:spTree>
    <p:extLst>
      <p:ext uri="{BB962C8B-B14F-4D97-AF65-F5344CB8AC3E}">
        <p14:creationId xmlns:p14="http://schemas.microsoft.com/office/powerpoint/2010/main" val="39123273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5F7440E-551E-487F-A312-C4EC22024A87}" type="slidenum">
              <a:rPr lang="en-US"/>
              <a:pPr>
                <a:defRPr/>
              </a:pPr>
              <a:t>‹#›</a:t>
            </a:fld>
            <a:endParaRPr lang="en-US"/>
          </a:p>
        </p:txBody>
      </p:sp>
    </p:spTree>
    <p:extLst>
      <p:ext uri="{BB962C8B-B14F-4D97-AF65-F5344CB8AC3E}">
        <p14:creationId xmlns:p14="http://schemas.microsoft.com/office/powerpoint/2010/main" val="32250878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2D5C3831-5673-4705-A7FC-E44803BDC406}" type="slidenum">
              <a:rPr lang="en-US"/>
              <a:pPr>
                <a:defRPr/>
              </a:pPr>
              <a:t>‹#›</a:t>
            </a:fld>
            <a:endParaRPr lang="en-US"/>
          </a:p>
        </p:txBody>
      </p:sp>
    </p:spTree>
    <p:extLst>
      <p:ext uri="{BB962C8B-B14F-4D97-AF65-F5344CB8AC3E}">
        <p14:creationId xmlns:p14="http://schemas.microsoft.com/office/powerpoint/2010/main" val="25644111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D0B69CC-F26F-4E28-B398-BA61174DACCD}" type="slidenum">
              <a:rPr lang="en-US"/>
              <a:pPr>
                <a:defRPr/>
              </a:pPr>
              <a:t>‹#›</a:t>
            </a:fld>
            <a:endParaRPr lang="en-US"/>
          </a:p>
        </p:txBody>
      </p:sp>
    </p:spTree>
    <p:extLst>
      <p:ext uri="{BB962C8B-B14F-4D97-AF65-F5344CB8AC3E}">
        <p14:creationId xmlns:p14="http://schemas.microsoft.com/office/powerpoint/2010/main" val="2333968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07DFF006-DBD2-45C5-BD04-76B3B9C61FDA}" type="slidenum">
              <a:rPr lang="en-US"/>
              <a:pPr>
                <a:defRPr/>
              </a:pPr>
              <a:t>‹#›</a:t>
            </a:fld>
            <a:endParaRPr lang="en-US"/>
          </a:p>
        </p:txBody>
      </p:sp>
    </p:spTree>
    <p:extLst>
      <p:ext uri="{BB962C8B-B14F-4D97-AF65-F5344CB8AC3E}">
        <p14:creationId xmlns:p14="http://schemas.microsoft.com/office/powerpoint/2010/main" val="37323544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C41BE6CA-F3F3-417B-98E2-F19AF2F798A9}" type="slidenum">
              <a:rPr lang="en-US"/>
              <a:pPr>
                <a:defRPr/>
              </a:pPr>
              <a:t>‹#›</a:t>
            </a:fld>
            <a:endParaRPr lang="en-US"/>
          </a:p>
        </p:txBody>
      </p:sp>
    </p:spTree>
    <p:extLst>
      <p:ext uri="{BB962C8B-B14F-4D97-AF65-F5344CB8AC3E}">
        <p14:creationId xmlns:p14="http://schemas.microsoft.com/office/powerpoint/2010/main" val="2559158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7F6C24DC-7C31-459F-BF3F-138AC891ED55}" type="slidenum">
              <a:rPr lang="en-US"/>
              <a:pPr>
                <a:defRPr/>
              </a:pPr>
              <a:t>‹#›</a:t>
            </a:fld>
            <a:endParaRPr lang="en-US"/>
          </a:p>
        </p:txBody>
      </p:sp>
    </p:spTree>
    <p:extLst>
      <p:ext uri="{BB962C8B-B14F-4D97-AF65-F5344CB8AC3E}">
        <p14:creationId xmlns:p14="http://schemas.microsoft.com/office/powerpoint/2010/main" val="18546589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734235D-37AE-4B95-B895-C11104898E52}" type="slidenum">
              <a:rPr lang="en-US"/>
              <a:pPr>
                <a:defRPr/>
              </a:pPr>
              <a:t>‹#›</a:t>
            </a:fld>
            <a:endParaRPr lang="en-US"/>
          </a:p>
        </p:txBody>
      </p:sp>
    </p:spTree>
    <p:extLst>
      <p:ext uri="{BB962C8B-B14F-4D97-AF65-F5344CB8AC3E}">
        <p14:creationId xmlns:p14="http://schemas.microsoft.com/office/powerpoint/2010/main" val="8020865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E439D176-5B50-48B3-925F-AFCA28506A63}" type="slidenum">
              <a:rPr lang="en-US"/>
              <a:pPr>
                <a:defRPr/>
              </a:pPr>
              <a:t>‹#›</a:t>
            </a:fld>
            <a:endParaRPr lang="en-US"/>
          </a:p>
        </p:txBody>
      </p:sp>
    </p:spTree>
    <p:extLst>
      <p:ext uri="{BB962C8B-B14F-4D97-AF65-F5344CB8AC3E}">
        <p14:creationId xmlns:p14="http://schemas.microsoft.com/office/powerpoint/2010/main" val="12415168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FE8ECDE-6097-498E-8DF9-141127AB3851}" type="slidenum">
              <a:rPr lang="en-US"/>
              <a:pPr>
                <a:defRPr/>
              </a:pPr>
              <a:t>‹#›</a:t>
            </a:fld>
            <a:endParaRPr lang="en-US"/>
          </a:p>
        </p:txBody>
      </p:sp>
    </p:spTree>
    <p:extLst>
      <p:ext uri="{BB962C8B-B14F-4D97-AF65-F5344CB8AC3E}">
        <p14:creationId xmlns:p14="http://schemas.microsoft.com/office/powerpoint/2010/main" val="14055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4851B2-985D-44AD-B571-31AF95A473BC}" type="slidenum">
              <a:rPr lang="en-US"/>
              <a:pPr>
                <a:defRPr/>
              </a:pPr>
              <a:t>‹#›</a:t>
            </a:fld>
            <a:endParaRPr lang="en-US"/>
          </a:p>
        </p:txBody>
      </p:sp>
    </p:spTree>
    <p:extLst>
      <p:ext uri="{BB962C8B-B14F-4D97-AF65-F5344CB8AC3E}">
        <p14:creationId xmlns:p14="http://schemas.microsoft.com/office/powerpoint/2010/main" val="29605931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5F2C621-6B81-4107-8E04-BFB0068AAE4D}" type="slidenum">
              <a:rPr lang="en-US"/>
              <a:pPr>
                <a:defRPr/>
              </a:pPr>
              <a:t>‹#›</a:t>
            </a:fld>
            <a:endParaRPr lang="en-US"/>
          </a:p>
        </p:txBody>
      </p:sp>
    </p:spTree>
    <p:extLst>
      <p:ext uri="{BB962C8B-B14F-4D97-AF65-F5344CB8AC3E}">
        <p14:creationId xmlns:p14="http://schemas.microsoft.com/office/powerpoint/2010/main" val="31493910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F4457D3-1E88-43DC-B822-D33F540F9932}" type="slidenum">
              <a:rPr lang="en-US"/>
              <a:pPr>
                <a:defRPr/>
              </a:pPr>
              <a:t>‹#›</a:t>
            </a:fld>
            <a:endParaRPr lang="en-US"/>
          </a:p>
        </p:txBody>
      </p:sp>
    </p:spTree>
    <p:extLst>
      <p:ext uri="{BB962C8B-B14F-4D97-AF65-F5344CB8AC3E}">
        <p14:creationId xmlns:p14="http://schemas.microsoft.com/office/powerpoint/2010/main" val="15578836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57D4998-5158-4603-9436-9073B40F3672}" type="slidenum">
              <a:rPr lang="en-US"/>
              <a:pPr>
                <a:defRPr/>
              </a:pPr>
              <a:t>‹#›</a:t>
            </a:fld>
            <a:endParaRPr lang="en-US"/>
          </a:p>
        </p:txBody>
      </p:sp>
    </p:spTree>
    <p:extLst>
      <p:ext uri="{BB962C8B-B14F-4D97-AF65-F5344CB8AC3E}">
        <p14:creationId xmlns:p14="http://schemas.microsoft.com/office/powerpoint/2010/main" val="3484599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01C9DD0F-65BC-48FB-AE39-1E41E22DBC24}" type="slidenum">
              <a:rPr lang="en-US"/>
              <a:pPr>
                <a:defRPr/>
              </a:pPr>
              <a:t>‹#›</a:t>
            </a:fld>
            <a:endParaRPr lang="en-US"/>
          </a:p>
        </p:txBody>
      </p:sp>
    </p:spTree>
    <p:extLst>
      <p:ext uri="{BB962C8B-B14F-4D97-AF65-F5344CB8AC3E}">
        <p14:creationId xmlns:p14="http://schemas.microsoft.com/office/powerpoint/2010/main" val="14715049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207980B-A105-4EE4-B215-95F100B0AE76}" type="slidenum">
              <a:rPr lang="en-US"/>
              <a:pPr>
                <a:defRPr/>
              </a:pPr>
              <a:t>‹#›</a:t>
            </a:fld>
            <a:endParaRPr lang="en-US"/>
          </a:p>
        </p:txBody>
      </p:sp>
    </p:spTree>
    <p:extLst>
      <p:ext uri="{BB962C8B-B14F-4D97-AF65-F5344CB8AC3E}">
        <p14:creationId xmlns:p14="http://schemas.microsoft.com/office/powerpoint/2010/main" val="4896965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167DAC5A-753A-4B97-9ADB-600EC7BA6DFC}" type="slidenum">
              <a:rPr lang="en-US"/>
              <a:pPr>
                <a:defRPr/>
              </a:pPr>
              <a:t>‹#›</a:t>
            </a:fld>
            <a:endParaRPr lang="en-US"/>
          </a:p>
        </p:txBody>
      </p:sp>
    </p:spTree>
    <p:extLst>
      <p:ext uri="{BB962C8B-B14F-4D97-AF65-F5344CB8AC3E}">
        <p14:creationId xmlns:p14="http://schemas.microsoft.com/office/powerpoint/2010/main" val="8291483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86BEFE05-4161-45E3-A38E-B3F819C7D3C5}" type="slidenum">
              <a:rPr lang="en-US"/>
              <a:pPr>
                <a:defRPr/>
              </a:pPr>
              <a:t>‹#›</a:t>
            </a:fld>
            <a:endParaRPr lang="en-US"/>
          </a:p>
        </p:txBody>
      </p:sp>
    </p:spTree>
    <p:extLst>
      <p:ext uri="{BB962C8B-B14F-4D97-AF65-F5344CB8AC3E}">
        <p14:creationId xmlns:p14="http://schemas.microsoft.com/office/powerpoint/2010/main" val="20553615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EAAA3D3-7B10-4CF5-B138-280A6FCA5F45}" type="slidenum">
              <a:rPr lang="en-US"/>
              <a:pPr>
                <a:defRPr/>
              </a:pPr>
              <a:t>‹#›</a:t>
            </a:fld>
            <a:endParaRPr lang="en-US"/>
          </a:p>
        </p:txBody>
      </p:sp>
    </p:spTree>
    <p:extLst>
      <p:ext uri="{BB962C8B-B14F-4D97-AF65-F5344CB8AC3E}">
        <p14:creationId xmlns:p14="http://schemas.microsoft.com/office/powerpoint/2010/main" val="23077819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41C3C66D-5B54-447F-9ED9-DC1078A4D377}" type="slidenum">
              <a:rPr lang="en-US"/>
              <a:pPr>
                <a:defRPr/>
              </a:pPr>
              <a:t>‹#›</a:t>
            </a:fld>
            <a:endParaRPr lang="en-US"/>
          </a:p>
        </p:txBody>
      </p:sp>
    </p:spTree>
    <p:extLst>
      <p:ext uri="{BB962C8B-B14F-4D97-AF65-F5344CB8AC3E}">
        <p14:creationId xmlns:p14="http://schemas.microsoft.com/office/powerpoint/2010/main" val="20300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D8CA054-5140-461A-98CD-2B8ECB1A6B54}" type="slidenum">
              <a:rPr lang="en-US"/>
              <a:pPr>
                <a:defRPr/>
              </a:pPr>
              <a:t>‹#›</a:t>
            </a:fld>
            <a:endParaRPr lang="en-US"/>
          </a:p>
        </p:txBody>
      </p:sp>
    </p:spTree>
    <p:extLst>
      <p:ext uri="{BB962C8B-B14F-4D97-AF65-F5344CB8AC3E}">
        <p14:creationId xmlns:p14="http://schemas.microsoft.com/office/powerpoint/2010/main" val="397335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FAB716-85C6-459A-B541-6F47722DE495}" type="slidenum">
              <a:rPr lang="en-US"/>
              <a:pPr>
                <a:defRPr/>
              </a:pPr>
              <a:t>‹#›</a:t>
            </a:fld>
            <a:endParaRPr lang="en-US"/>
          </a:p>
        </p:txBody>
      </p:sp>
    </p:spTree>
    <p:extLst>
      <p:ext uri="{BB962C8B-B14F-4D97-AF65-F5344CB8AC3E}">
        <p14:creationId xmlns:p14="http://schemas.microsoft.com/office/powerpoint/2010/main" val="41517316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1CC4C4E-BE73-4D92-9BD1-5B377781910C}" type="slidenum">
              <a:rPr lang="en-US"/>
              <a:pPr>
                <a:defRPr/>
              </a:pPr>
              <a:t>‹#›</a:t>
            </a:fld>
            <a:endParaRPr lang="en-US"/>
          </a:p>
        </p:txBody>
      </p:sp>
    </p:spTree>
    <p:extLst>
      <p:ext uri="{BB962C8B-B14F-4D97-AF65-F5344CB8AC3E}">
        <p14:creationId xmlns:p14="http://schemas.microsoft.com/office/powerpoint/2010/main" val="12989810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7DEBD086-10D6-4519-938D-C8976CF12793}" type="slidenum">
              <a:rPr lang="en-US"/>
              <a:pPr>
                <a:defRPr/>
              </a:pPr>
              <a:t>‹#›</a:t>
            </a:fld>
            <a:endParaRPr lang="en-US"/>
          </a:p>
        </p:txBody>
      </p:sp>
    </p:spTree>
    <p:extLst>
      <p:ext uri="{BB962C8B-B14F-4D97-AF65-F5344CB8AC3E}">
        <p14:creationId xmlns:p14="http://schemas.microsoft.com/office/powerpoint/2010/main" val="12672545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399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42DDF381-369C-4A23-9614-740E60A91E3E}" type="slidenum">
              <a:rPr lang="en-US"/>
              <a:pPr>
                <a:defRPr/>
              </a:pPr>
              <a:t>‹#›</a:t>
            </a:fld>
            <a:endParaRPr lang="en-US"/>
          </a:p>
        </p:txBody>
      </p:sp>
    </p:spTree>
    <p:extLst>
      <p:ext uri="{BB962C8B-B14F-4D97-AF65-F5344CB8AC3E}">
        <p14:creationId xmlns:p14="http://schemas.microsoft.com/office/powerpoint/2010/main" val="5102863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39900"/>
            <a:ext cx="8229600" cy="4525963"/>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96165AD-534C-4429-9E40-CACE64829E3E}" type="slidenum">
              <a:rPr lang="en-US"/>
              <a:pPr>
                <a:defRPr/>
              </a:pPr>
              <a:t>‹#›</a:t>
            </a:fld>
            <a:endParaRPr lang="en-US"/>
          </a:p>
        </p:txBody>
      </p:sp>
    </p:spTree>
    <p:extLst>
      <p:ext uri="{BB962C8B-B14F-4D97-AF65-F5344CB8AC3E}">
        <p14:creationId xmlns:p14="http://schemas.microsoft.com/office/powerpoint/2010/main" val="72632196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E291AA8-6F64-4614-968D-1B2F7D42D216}" type="slidenum">
              <a:rPr lang="en-US"/>
              <a:pPr>
                <a:defRPr/>
              </a:pPr>
              <a:t>‹#›</a:t>
            </a:fld>
            <a:endParaRPr lang="en-US"/>
          </a:p>
        </p:txBody>
      </p:sp>
    </p:spTree>
    <p:extLst>
      <p:ext uri="{BB962C8B-B14F-4D97-AF65-F5344CB8AC3E}">
        <p14:creationId xmlns:p14="http://schemas.microsoft.com/office/powerpoint/2010/main" val="1495500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E31402DF-F154-4010-9453-D0A583076921}" type="slidenum">
              <a:rPr lang="en-US"/>
              <a:pPr>
                <a:defRPr/>
              </a:pPr>
              <a:t>‹#›</a:t>
            </a:fld>
            <a:endParaRPr lang="en-US"/>
          </a:p>
        </p:txBody>
      </p:sp>
    </p:spTree>
    <p:extLst>
      <p:ext uri="{BB962C8B-B14F-4D97-AF65-F5344CB8AC3E}">
        <p14:creationId xmlns:p14="http://schemas.microsoft.com/office/powerpoint/2010/main" val="34540020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750565A-2C13-497C-8278-0DE745A69397}" type="slidenum">
              <a:rPr lang="en-US"/>
              <a:pPr>
                <a:defRPr/>
              </a:pPr>
              <a:t>‹#›</a:t>
            </a:fld>
            <a:endParaRPr lang="en-US"/>
          </a:p>
        </p:txBody>
      </p:sp>
    </p:spTree>
    <p:extLst>
      <p:ext uri="{BB962C8B-B14F-4D97-AF65-F5344CB8AC3E}">
        <p14:creationId xmlns:p14="http://schemas.microsoft.com/office/powerpoint/2010/main" val="41094380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399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08A039D-F4D9-4649-9F19-EB38E5B84E9F}" type="slidenum">
              <a:rPr lang="en-US"/>
              <a:pPr>
                <a:defRPr/>
              </a:pPr>
              <a:t>‹#›</a:t>
            </a:fld>
            <a:endParaRPr lang="en-US"/>
          </a:p>
        </p:txBody>
      </p:sp>
    </p:spTree>
    <p:extLst>
      <p:ext uri="{BB962C8B-B14F-4D97-AF65-F5344CB8AC3E}">
        <p14:creationId xmlns:p14="http://schemas.microsoft.com/office/powerpoint/2010/main" val="22439823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A12D0D65-4D74-468E-9D8D-43EBECE4E18C}" type="slidenum">
              <a:rPr lang="en-US"/>
              <a:pPr>
                <a:defRPr/>
              </a:pPr>
              <a:t>‹#›</a:t>
            </a:fld>
            <a:endParaRPr lang="en-US"/>
          </a:p>
        </p:txBody>
      </p:sp>
    </p:spTree>
    <p:extLst>
      <p:ext uri="{BB962C8B-B14F-4D97-AF65-F5344CB8AC3E}">
        <p14:creationId xmlns:p14="http://schemas.microsoft.com/office/powerpoint/2010/main" val="9279851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E15989C8-7D39-4F58-B2D3-A13D5B0C2E60}" type="slidenum">
              <a:rPr lang="en-US"/>
              <a:pPr>
                <a:defRPr/>
              </a:pPr>
              <a:t>‹#›</a:t>
            </a:fld>
            <a:endParaRPr lang="en-US"/>
          </a:p>
        </p:txBody>
      </p:sp>
    </p:spTree>
    <p:extLst>
      <p:ext uri="{BB962C8B-B14F-4D97-AF65-F5344CB8AC3E}">
        <p14:creationId xmlns:p14="http://schemas.microsoft.com/office/powerpoint/2010/main" val="358242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theme" Target="../theme/theme10.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image" Target="../media/image2.png"/><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image" Target="../media/image11.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image" Target="../media/image12.jpeg"/><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theme" Target="../theme/theme1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image" Target="../media/image2.png"/><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image" Target="../media/image13.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3.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5.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7.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8.jpe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6" Type="http://schemas.openxmlformats.org/officeDocument/2006/relationships/image" Target="../media/image2.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9.jpe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6" Type="http://schemas.openxmlformats.org/officeDocument/2006/relationships/image" Target="../media/image2.png"/><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image" Target="../media/image10.jpeg"/><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Construction-ppt-Deb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3381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95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579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1579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1579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D933ED2E-B486-4055-AA71-14C32495F56F}" type="slidenum">
              <a:rPr lang="en-US"/>
              <a:pPr>
                <a:defRPr/>
              </a:pPr>
              <a:t>‹#›</a:t>
            </a:fld>
            <a:endParaRPr lang="en-US"/>
          </a:p>
        </p:txBody>
      </p:sp>
      <p:pic>
        <p:nvPicPr>
          <p:cNvPr id="1032"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AutoShape 9">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9" descr="bk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2042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2042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2042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1CD79348-AE0B-46EC-8FC2-F559F235E00B}" type="slidenum">
              <a:rPr lang="en-US"/>
              <a:pPr>
                <a:defRPr/>
              </a:pPr>
              <a:t>‹#›</a:t>
            </a:fld>
            <a:endParaRPr lang="en-US"/>
          </a:p>
        </p:txBody>
      </p:sp>
      <p:pic>
        <p:nvPicPr>
          <p:cNvPr id="10248"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9" descr="bkg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8"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2656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2656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2656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29E6FE51-834E-44CC-87F4-DA82E6408983}" type="slidenum">
              <a:rPr lang="en-US"/>
              <a:pPr>
                <a:defRPr/>
              </a:pPr>
              <a:t>‹#›</a:t>
            </a:fld>
            <a:endParaRPr lang="en-US"/>
          </a:p>
        </p:txBody>
      </p:sp>
      <p:pic>
        <p:nvPicPr>
          <p:cNvPr id="11272"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 descr="bkg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2" name="Rectangle 3"/>
          <p:cNvSpPr>
            <a:spLocks noGrp="1" noChangeArrowheads="1"/>
          </p:cNvSpPr>
          <p:nvPr>
            <p:ph type="body" idx="1"/>
          </p:nvPr>
        </p:nvSpPr>
        <p:spPr bwMode="auto">
          <a:xfrm>
            <a:off x="4572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61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561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561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9B541CBE-13EA-4959-8505-03FC31EE8A8F}" type="slidenum">
              <a:rPr lang="en-US"/>
              <a:pPr>
                <a:defRPr/>
              </a:pPr>
              <a:t>‹#›</a:t>
            </a:fld>
            <a:endParaRPr lang="en-US"/>
          </a:p>
        </p:txBody>
      </p:sp>
      <p:pic>
        <p:nvPicPr>
          <p:cNvPr id="12296" name="Picture 8"/>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AutoShape 9">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647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647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647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F597EF67-9023-42FE-A931-019ED7DA2C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Construction-ppt-Deb cop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325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457200" y="16795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6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16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16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6FA75879-5E71-4E94-B551-3BF4C1238528}" type="slidenum">
              <a:rPr lang="en-US"/>
              <a:pPr>
                <a:defRPr/>
              </a:pPr>
              <a:t>‹#›</a:t>
            </a:fld>
            <a:endParaRPr lang="en-US"/>
          </a:p>
        </p:txBody>
      </p:sp>
      <p:pic>
        <p:nvPicPr>
          <p:cNvPr id="2056"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AutoShape 9">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CWP-ppt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7200" y="325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457200" y="16795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6205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16205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16205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8FAC3B37-906E-4268-AAA5-91270BED943D}" type="slidenum">
              <a:rPr lang="en-US"/>
              <a:pPr>
                <a:defRPr/>
              </a:pPr>
              <a:t>‹#›</a:t>
            </a:fld>
            <a:endParaRPr lang="en-US"/>
          </a:p>
        </p:txBody>
      </p:sp>
      <p:pic>
        <p:nvPicPr>
          <p:cNvPr id="3080"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9" descr="bkg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7200" y="325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57200" y="16795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4704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4704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4704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5BB19894-2CCD-4EA3-9E57-3DC33EC6809B}" type="slidenum">
              <a:rPr lang="en-US"/>
              <a:pPr>
                <a:defRPr/>
              </a:pPr>
              <a:t>‹#›</a:t>
            </a:fld>
            <a:endParaRPr lang="en-US"/>
          </a:p>
        </p:txBody>
      </p:sp>
      <p:pic>
        <p:nvPicPr>
          <p:cNvPr id="4104"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Unicode MS" pitchFamily="34" charset="-128"/>
        </a:defRPr>
      </a:lvl2pPr>
      <a:lvl3pPr algn="l" rtl="0" eaLnBrk="0" fontAlgn="base" hangingPunct="0">
        <a:spcBef>
          <a:spcPct val="0"/>
        </a:spcBef>
        <a:spcAft>
          <a:spcPct val="0"/>
        </a:spcAft>
        <a:defRPr sz="3600">
          <a:solidFill>
            <a:schemeClr val="tx2"/>
          </a:solidFill>
          <a:latin typeface="Arial Unicode MS" pitchFamily="34" charset="-128"/>
        </a:defRPr>
      </a:lvl3pPr>
      <a:lvl4pPr algn="l" rtl="0" eaLnBrk="0" fontAlgn="base" hangingPunct="0">
        <a:spcBef>
          <a:spcPct val="0"/>
        </a:spcBef>
        <a:spcAft>
          <a:spcPct val="0"/>
        </a:spcAft>
        <a:defRPr sz="3600">
          <a:solidFill>
            <a:schemeClr val="tx2"/>
          </a:solidFill>
          <a:latin typeface="Arial Unicode MS" pitchFamily="34" charset="-128"/>
        </a:defRPr>
      </a:lvl4pPr>
      <a:lvl5pPr algn="l" rtl="0" eaLnBrk="0" fontAlgn="base" hangingPunct="0">
        <a:spcBef>
          <a:spcPct val="0"/>
        </a:spcBef>
        <a:spcAft>
          <a:spcPct val="0"/>
        </a:spcAft>
        <a:defRPr sz="3600">
          <a:solidFill>
            <a:schemeClr val="tx2"/>
          </a:solidFill>
          <a:latin typeface="Arial Unicode MS" pitchFamily="34" charset="-128"/>
        </a:defRPr>
      </a:lvl5pPr>
      <a:lvl6pPr marL="457200" algn="l" rtl="0" fontAlgn="base">
        <a:spcBef>
          <a:spcPct val="0"/>
        </a:spcBef>
        <a:spcAft>
          <a:spcPct val="0"/>
        </a:spcAft>
        <a:defRPr sz="3600">
          <a:solidFill>
            <a:schemeClr val="tx2"/>
          </a:solidFill>
          <a:latin typeface="Arial Unicode MS" pitchFamily="34" charset="-128"/>
        </a:defRPr>
      </a:lvl6pPr>
      <a:lvl7pPr marL="914400" algn="l" rtl="0" fontAlgn="base">
        <a:spcBef>
          <a:spcPct val="0"/>
        </a:spcBef>
        <a:spcAft>
          <a:spcPct val="0"/>
        </a:spcAft>
        <a:defRPr sz="3600">
          <a:solidFill>
            <a:schemeClr val="tx2"/>
          </a:solidFill>
          <a:latin typeface="Arial Unicode MS" pitchFamily="34" charset="-128"/>
        </a:defRPr>
      </a:lvl7pPr>
      <a:lvl8pPr marL="1371600" algn="l" rtl="0" fontAlgn="base">
        <a:spcBef>
          <a:spcPct val="0"/>
        </a:spcBef>
        <a:spcAft>
          <a:spcPct val="0"/>
        </a:spcAft>
        <a:defRPr sz="3600">
          <a:solidFill>
            <a:schemeClr val="tx2"/>
          </a:solidFill>
          <a:latin typeface="Arial Unicode MS" pitchFamily="34" charset="-128"/>
        </a:defRPr>
      </a:lvl8pPr>
      <a:lvl9pPr marL="1828800" algn="l" rtl="0" fontAlgn="base">
        <a:spcBef>
          <a:spcPct val="0"/>
        </a:spcBef>
        <a:spcAft>
          <a:spcPct val="0"/>
        </a:spcAft>
        <a:defRPr sz="36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CWP-ppt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p:nvPr>
        </p:nvSpPr>
        <p:spPr bwMode="auto">
          <a:xfrm>
            <a:off x="457200" y="325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4" name="Rectangle 3"/>
          <p:cNvSpPr>
            <a:spLocks noGrp="1" noChangeArrowheads="1"/>
          </p:cNvSpPr>
          <p:nvPr>
            <p:ph type="body" idx="1"/>
          </p:nvPr>
        </p:nvSpPr>
        <p:spPr bwMode="auto">
          <a:xfrm>
            <a:off x="457200" y="1676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743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1743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1743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76E55037-37D8-4626-9B79-76CE322C3BC1}" type="slidenum">
              <a:rPr lang="en-US"/>
              <a:pPr>
                <a:defRPr/>
              </a:pPr>
              <a:t>‹#›</a:t>
            </a:fld>
            <a:endParaRPr lang="en-US"/>
          </a:p>
        </p:txBody>
      </p:sp>
      <p:pic>
        <p:nvPicPr>
          <p:cNvPr id="5128"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AutoShape 9">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Unicode MS" pitchFamily="34" charset="-128"/>
        </a:defRPr>
      </a:lvl2pPr>
      <a:lvl3pPr algn="l" rtl="0" eaLnBrk="0" fontAlgn="base" hangingPunct="0">
        <a:spcBef>
          <a:spcPct val="0"/>
        </a:spcBef>
        <a:spcAft>
          <a:spcPct val="0"/>
        </a:spcAft>
        <a:defRPr sz="3600">
          <a:solidFill>
            <a:schemeClr val="tx2"/>
          </a:solidFill>
          <a:latin typeface="Arial Unicode MS" pitchFamily="34" charset="-128"/>
        </a:defRPr>
      </a:lvl3pPr>
      <a:lvl4pPr algn="l" rtl="0" eaLnBrk="0" fontAlgn="base" hangingPunct="0">
        <a:spcBef>
          <a:spcPct val="0"/>
        </a:spcBef>
        <a:spcAft>
          <a:spcPct val="0"/>
        </a:spcAft>
        <a:defRPr sz="3600">
          <a:solidFill>
            <a:schemeClr val="tx2"/>
          </a:solidFill>
          <a:latin typeface="Arial Unicode MS" pitchFamily="34" charset="-128"/>
        </a:defRPr>
      </a:lvl4pPr>
      <a:lvl5pPr algn="l" rtl="0" eaLnBrk="0" fontAlgn="base" hangingPunct="0">
        <a:spcBef>
          <a:spcPct val="0"/>
        </a:spcBef>
        <a:spcAft>
          <a:spcPct val="0"/>
        </a:spcAft>
        <a:defRPr sz="3600">
          <a:solidFill>
            <a:schemeClr val="tx2"/>
          </a:solidFill>
          <a:latin typeface="Arial Unicode MS" pitchFamily="34" charset="-128"/>
        </a:defRPr>
      </a:lvl5pPr>
      <a:lvl6pPr marL="457200" algn="l" rtl="0" fontAlgn="base">
        <a:spcBef>
          <a:spcPct val="0"/>
        </a:spcBef>
        <a:spcAft>
          <a:spcPct val="0"/>
        </a:spcAft>
        <a:defRPr sz="3600">
          <a:solidFill>
            <a:schemeClr val="tx2"/>
          </a:solidFill>
          <a:latin typeface="Arial Unicode MS" pitchFamily="34" charset="-128"/>
        </a:defRPr>
      </a:lvl6pPr>
      <a:lvl7pPr marL="914400" algn="l" rtl="0" fontAlgn="base">
        <a:spcBef>
          <a:spcPct val="0"/>
        </a:spcBef>
        <a:spcAft>
          <a:spcPct val="0"/>
        </a:spcAft>
        <a:defRPr sz="3600">
          <a:solidFill>
            <a:schemeClr val="tx2"/>
          </a:solidFill>
          <a:latin typeface="Arial Unicode MS" pitchFamily="34" charset="-128"/>
        </a:defRPr>
      </a:lvl7pPr>
      <a:lvl8pPr marL="1371600" algn="l" rtl="0" fontAlgn="base">
        <a:spcBef>
          <a:spcPct val="0"/>
        </a:spcBef>
        <a:spcAft>
          <a:spcPct val="0"/>
        </a:spcAft>
        <a:defRPr sz="3600">
          <a:solidFill>
            <a:schemeClr val="tx2"/>
          </a:solidFill>
          <a:latin typeface="Arial Unicode MS" pitchFamily="34" charset="-128"/>
        </a:defRPr>
      </a:lvl8pPr>
      <a:lvl9pPr marL="1828800" algn="l" rtl="0" fontAlgn="base">
        <a:spcBef>
          <a:spcPct val="0"/>
        </a:spcBef>
        <a:spcAft>
          <a:spcPct val="0"/>
        </a:spcAft>
        <a:defRPr sz="36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8" descr="CWP-ppt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8"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82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182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182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EB640627-12C0-4411-9D5C-61B4C3427F64}" type="slidenum">
              <a:rPr lang="en-US"/>
              <a:pPr>
                <a:defRPr/>
              </a:pPr>
              <a:t>‹#›</a:t>
            </a:fld>
            <a:endParaRPr lang="en-US"/>
          </a:p>
        </p:txBody>
      </p:sp>
      <p:pic>
        <p:nvPicPr>
          <p:cNvPr id="6152" name="Picture 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9" descr="CWP1-ppt cop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0506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0506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0506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847C68A0-7E76-4E5E-AD20-EB89A43A7587}" type="slidenum">
              <a:rPr lang="en-US"/>
              <a:pPr>
                <a:defRPr/>
              </a:pPr>
              <a:t>‹#›</a:t>
            </a:fld>
            <a:endParaRPr lang="en-US"/>
          </a:p>
        </p:txBody>
      </p:sp>
      <p:pic>
        <p:nvPicPr>
          <p:cNvPr id="7176"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AutoShape 10">
            <a:hlinkClick r:id="" action="ppaction://noaction" highlightClick="1"/>
          </p:cNvPr>
          <p:cNvSpPr>
            <a:spLocks noChangeArrowheads="1"/>
          </p:cNvSpPr>
          <p:nvPr userDrawn="1"/>
        </p:nvSpPr>
        <p:spPr bwMode="auto">
          <a:xfrm>
            <a:off x="73025" y="1588"/>
            <a:ext cx="18415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a:tabLst>
                <a:tab pos="2857500" algn="l"/>
              </a:tabLst>
            </a:pPr>
            <a:endParaRPr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9" descr="CWP-ppt copy"/>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6"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101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101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101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F45161D4-F433-4B88-8A4A-C974819F274A}" type="slidenum">
              <a:rPr lang="en-US"/>
              <a:pPr>
                <a:defRPr/>
              </a:pPr>
              <a:t>‹#›</a:t>
            </a:fld>
            <a:endParaRPr lang="en-US"/>
          </a:p>
        </p:txBody>
      </p:sp>
      <p:pic>
        <p:nvPicPr>
          <p:cNvPr id="8200"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9" descr="bkg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bwMode="auto">
          <a:xfrm>
            <a:off x="457200" y="350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0" name="Rectangle 4"/>
          <p:cNvSpPr>
            <a:spLocks noGrp="1" noChangeArrowheads="1"/>
          </p:cNvSpPr>
          <p:nvPr>
            <p:ph type="body" idx="1"/>
          </p:nvPr>
        </p:nvSpPr>
        <p:spPr bwMode="auto">
          <a:xfrm>
            <a:off x="457200" y="17399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1530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a:defRPr/>
            </a:pPr>
            <a:endParaRPr lang="en-US"/>
          </a:p>
        </p:txBody>
      </p:sp>
      <p:sp>
        <p:nvSpPr>
          <p:cNvPr id="122153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221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7014771D-2CC5-4283-876A-82C0B601B4C9}" type="slidenum">
              <a:rPr lang="en-US"/>
              <a:pPr>
                <a:defRPr/>
              </a:pPr>
              <a:t>‹#›</a:t>
            </a:fld>
            <a:endParaRPr lang="en-US"/>
          </a:p>
        </p:txBody>
      </p:sp>
      <p:pic>
        <p:nvPicPr>
          <p:cNvPr id="9224"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AutoShape 10">
            <a:hlinkClick r:id="" action="ppaction://noaction" highlightClick="1"/>
          </p:cNvPr>
          <p:cNvSpPr>
            <a:spLocks noChangeArrowheads="1"/>
          </p:cNvSpPr>
          <p:nvPr userDrawn="1"/>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Unicode MS" pitchFamily="34" charset="-128"/>
        </a:defRPr>
      </a:lvl2pPr>
      <a:lvl3pPr algn="l" rtl="0" eaLnBrk="0" fontAlgn="base" hangingPunct="0">
        <a:spcBef>
          <a:spcPct val="0"/>
        </a:spcBef>
        <a:spcAft>
          <a:spcPct val="0"/>
        </a:spcAft>
        <a:defRPr sz="2800">
          <a:solidFill>
            <a:schemeClr val="tx2"/>
          </a:solidFill>
          <a:latin typeface="Arial Unicode MS" pitchFamily="34" charset="-128"/>
        </a:defRPr>
      </a:lvl3pPr>
      <a:lvl4pPr algn="l" rtl="0" eaLnBrk="0" fontAlgn="base" hangingPunct="0">
        <a:spcBef>
          <a:spcPct val="0"/>
        </a:spcBef>
        <a:spcAft>
          <a:spcPct val="0"/>
        </a:spcAft>
        <a:defRPr sz="2800">
          <a:solidFill>
            <a:schemeClr val="tx2"/>
          </a:solidFill>
          <a:latin typeface="Arial Unicode MS" pitchFamily="34" charset="-128"/>
        </a:defRPr>
      </a:lvl4pPr>
      <a:lvl5pPr algn="l" rtl="0" eaLnBrk="0" fontAlgn="base" hangingPunct="0">
        <a:spcBef>
          <a:spcPct val="0"/>
        </a:spcBef>
        <a:spcAft>
          <a:spcPct val="0"/>
        </a:spcAft>
        <a:defRPr sz="2800">
          <a:solidFill>
            <a:schemeClr val="tx2"/>
          </a:solidFill>
          <a:latin typeface="Arial Unicode MS" pitchFamily="34" charset="-128"/>
        </a:defRPr>
      </a:lvl5pPr>
      <a:lvl6pPr marL="457200" algn="l" rtl="0" fontAlgn="base">
        <a:spcBef>
          <a:spcPct val="0"/>
        </a:spcBef>
        <a:spcAft>
          <a:spcPct val="0"/>
        </a:spcAft>
        <a:defRPr sz="2800">
          <a:solidFill>
            <a:schemeClr val="tx2"/>
          </a:solidFill>
          <a:latin typeface="Arial Unicode MS" pitchFamily="34" charset="-128"/>
        </a:defRPr>
      </a:lvl6pPr>
      <a:lvl7pPr marL="914400" algn="l" rtl="0" fontAlgn="base">
        <a:spcBef>
          <a:spcPct val="0"/>
        </a:spcBef>
        <a:spcAft>
          <a:spcPct val="0"/>
        </a:spcAft>
        <a:defRPr sz="2800">
          <a:solidFill>
            <a:schemeClr val="tx2"/>
          </a:solidFill>
          <a:latin typeface="Arial Unicode MS" pitchFamily="34" charset="-128"/>
        </a:defRPr>
      </a:lvl7pPr>
      <a:lvl8pPr marL="1371600" algn="l" rtl="0" fontAlgn="base">
        <a:spcBef>
          <a:spcPct val="0"/>
        </a:spcBef>
        <a:spcAft>
          <a:spcPct val="0"/>
        </a:spcAft>
        <a:defRPr sz="2800">
          <a:solidFill>
            <a:schemeClr val="tx2"/>
          </a:solidFill>
          <a:latin typeface="Arial Unicode MS" pitchFamily="34" charset="-128"/>
        </a:defRPr>
      </a:lvl8pPr>
      <a:lvl9pPr marL="1828800" algn="l" rtl="0" fontAlgn="base">
        <a:spcBef>
          <a:spcPct val="0"/>
        </a:spcBef>
        <a:spcAft>
          <a:spcPct val="0"/>
        </a:spcAft>
        <a:defRPr sz="2800">
          <a:solidFill>
            <a:schemeClr val="tx2"/>
          </a:solidFill>
          <a:latin typeface="Arial Unicode MS" pitchFamily="34" charset="-128"/>
        </a:defRPr>
      </a:lvl9pPr>
    </p:titleStyle>
    <p:bodyStyle>
      <a:lvl1pPr marL="228600" indent="-2286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5.jpeg"/><Relationship Id="rId5" Type="http://schemas.openxmlformats.org/officeDocument/2006/relationships/notesSlide" Target="../notesSlides/notesSlide1.xml"/><Relationship Id="rId4"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0" descr="radialvsvertical"/>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Line 3"/>
          <p:cNvSpPr>
            <a:spLocks noChangeShapeType="1"/>
          </p:cNvSpPr>
          <p:nvPr/>
        </p:nvSpPr>
        <p:spPr bwMode="auto">
          <a:xfrm>
            <a:off x="381000" y="5715000"/>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0" name="Text Box 4"/>
          <p:cNvSpPr txBox="1">
            <a:spLocks noChangeArrowheads="1"/>
          </p:cNvSpPr>
          <p:nvPr/>
        </p:nvSpPr>
        <p:spPr bwMode="auto">
          <a:xfrm>
            <a:off x="6019800" y="1905000"/>
            <a:ext cx="2209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Unicode MS" pitchFamily="34" charset="-128"/>
              </a:defRPr>
            </a:lvl1pPr>
            <a:lvl2pPr marL="742950" indent="-285750">
              <a:defRPr sz="1400">
                <a:solidFill>
                  <a:schemeClr val="tx1"/>
                </a:solidFill>
                <a:latin typeface="Arial Unicode MS" pitchFamily="34" charset="-128"/>
              </a:defRPr>
            </a:lvl2pPr>
            <a:lvl3pPr marL="1143000" indent="-228600">
              <a:defRPr sz="1400">
                <a:solidFill>
                  <a:schemeClr val="tx1"/>
                </a:solidFill>
                <a:latin typeface="Arial Unicode MS" pitchFamily="34" charset="-128"/>
              </a:defRPr>
            </a:lvl3pPr>
            <a:lvl4pPr marL="1600200" indent="-228600">
              <a:defRPr sz="1400">
                <a:solidFill>
                  <a:schemeClr val="tx1"/>
                </a:solidFill>
                <a:latin typeface="Arial Unicode MS" pitchFamily="34" charset="-128"/>
              </a:defRPr>
            </a:lvl4pPr>
            <a:lvl5pPr marL="2057400" indent="-228600">
              <a:defRPr sz="1400">
                <a:solidFill>
                  <a:schemeClr val="tx1"/>
                </a:solidFill>
                <a:latin typeface="Arial Unicode MS" pitchFamily="34" charset="-128"/>
              </a:defRPr>
            </a:lvl5pPr>
            <a:lvl6pPr marL="2514600" indent="-228600" algn="ctr" eaLnBrk="0" fontAlgn="base" hangingPunct="0">
              <a:spcBef>
                <a:spcPct val="0"/>
              </a:spcBef>
              <a:spcAft>
                <a:spcPct val="0"/>
              </a:spcAft>
              <a:defRPr sz="1400">
                <a:solidFill>
                  <a:schemeClr val="tx1"/>
                </a:solidFill>
                <a:latin typeface="Arial Unicode MS" pitchFamily="34" charset="-128"/>
              </a:defRPr>
            </a:lvl6pPr>
            <a:lvl7pPr marL="2971800" indent="-228600" algn="ctr" eaLnBrk="0" fontAlgn="base" hangingPunct="0">
              <a:spcBef>
                <a:spcPct val="0"/>
              </a:spcBef>
              <a:spcAft>
                <a:spcPct val="0"/>
              </a:spcAft>
              <a:defRPr sz="1400">
                <a:solidFill>
                  <a:schemeClr val="tx1"/>
                </a:solidFill>
                <a:latin typeface="Arial Unicode MS" pitchFamily="34" charset="-128"/>
              </a:defRPr>
            </a:lvl7pPr>
            <a:lvl8pPr marL="3429000" indent="-228600" algn="ctr" eaLnBrk="0" fontAlgn="base" hangingPunct="0">
              <a:spcBef>
                <a:spcPct val="0"/>
              </a:spcBef>
              <a:spcAft>
                <a:spcPct val="0"/>
              </a:spcAft>
              <a:defRPr sz="1400">
                <a:solidFill>
                  <a:schemeClr val="tx1"/>
                </a:solidFill>
                <a:latin typeface="Arial Unicode MS" pitchFamily="34" charset="-128"/>
              </a:defRPr>
            </a:lvl8pPr>
            <a:lvl9pPr marL="3886200" indent="-228600" algn="ctr" eaLnBrk="0" fontAlgn="base" hangingPunct="0">
              <a:spcBef>
                <a:spcPct val="0"/>
              </a:spcBef>
              <a:spcAft>
                <a:spcPct val="0"/>
              </a:spcAft>
              <a:defRPr sz="1400">
                <a:solidFill>
                  <a:schemeClr val="tx1"/>
                </a:solidFill>
                <a:latin typeface="Arial Unicode MS" pitchFamily="34" charset="-128"/>
              </a:defRPr>
            </a:lvl9pPr>
          </a:lstStyle>
          <a:p>
            <a:pPr>
              <a:spcBef>
                <a:spcPct val="50000"/>
              </a:spcBef>
            </a:pPr>
            <a:r>
              <a:rPr lang="en-US" sz="1600" b="1"/>
              <a:t>Bucket is the highest point in confined areas</a:t>
            </a:r>
          </a:p>
        </p:txBody>
      </p:sp>
      <p:sp>
        <p:nvSpPr>
          <p:cNvPr id="14341" name="AutoShape 5"/>
          <p:cNvSpPr>
            <a:spLocks noChangeArrowheads="1"/>
          </p:cNvSpPr>
          <p:nvPr/>
        </p:nvSpPr>
        <p:spPr bwMode="auto">
          <a:xfrm>
            <a:off x="4191000" y="3022600"/>
            <a:ext cx="228600" cy="660400"/>
          </a:xfrm>
          <a:prstGeom prst="upDownArrow">
            <a:avLst>
              <a:gd name="adj1" fmla="val 50000"/>
              <a:gd name="adj2" fmla="val 57778"/>
            </a:avLst>
          </a:prstGeom>
          <a:solidFill>
            <a:schemeClr val="accent1"/>
          </a:solidFill>
          <a:ln w="9525">
            <a:solidFill>
              <a:schemeClr val="tx1"/>
            </a:solidFill>
            <a:miter lim="800000"/>
            <a:headEnd/>
            <a:tailEnd/>
          </a:ln>
        </p:spPr>
        <p:txBody>
          <a:bodyPr wrap="none" anchor="ctr"/>
          <a:lstStyle/>
          <a:p>
            <a:endParaRPr lang="en-US"/>
          </a:p>
        </p:txBody>
      </p:sp>
      <p:sp>
        <p:nvSpPr>
          <p:cNvPr id="14342" name="AutoShape 6"/>
          <p:cNvSpPr>
            <a:spLocks noChangeArrowheads="1"/>
          </p:cNvSpPr>
          <p:nvPr/>
        </p:nvSpPr>
        <p:spPr bwMode="auto">
          <a:xfrm>
            <a:off x="4114800" y="3721100"/>
            <a:ext cx="381000" cy="1765300"/>
          </a:xfrm>
          <a:prstGeom prst="upDownArrow">
            <a:avLst>
              <a:gd name="adj1" fmla="val 50000"/>
              <a:gd name="adj2" fmla="val 92667"/>
            </a:avLst>
          </a:prstGeom>
          <a:solidFill>
            <a:srgbClr val="FFCC00"/>
          </a:solidFill>
          <a:ln w="9525">
            <a:solidFill>
              <a:schemeClr val="tx1"/>
            </a:solidFill>
            <a:miter lim="800000"/>
            <a:headEnd/>
            <a:tailEnd/>
          </a:ln>
        </p:spPr>
        <p:txBody>
          <a:bodyPr wrap="none" anchor="ctr"/>
          <a:lstStyle/>
          <a:p>
            <a:pPr marL="114300">
              <a:tabLst>
                <a:tab pos="2857500" algn="l"/>
              </a:tabLst>
            </a:pPr>
            <a:r>
              <a:rPr lang="en-US" sz="1600" b="1"/>
              <a:t>Strong lift, </a:t>
            </a:r>
          </a:p>
          <a:p>
            <a:pPr marL="114300">
              <a:tabLst>
                <a:tab pos="2857500" algn="l"/>
              </a:tabLst>
            </a:pPr>
            <a:r>
              <a:rPr lang="en-US" sz="1600" b="1"/>
              <a:t>min reach</a:t>
            </a:r>
          </a:p>
        </p:txBody>
      </p:sp>
      <p:sp>
        <p:nvSpPr>
          <p:cNvPr id="14343" name="Line 7"/>
          <p:cNvSpPr>
            <a:spLocks noChangeShapeType="1"/>
          </p:cNvSpPr>
          <p:nvPr/>
        </p:nvSpPr>
        <p:spPr bwMode="auto">
          <a:xfrm flipH="1">
            <a:off x="5524500" y="2438400"/>
            <a:ext cx="381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4" name="Text Box 8"/>
          <p:cNvSpPr txBox="1">
            <a:spLocks noChangeArrowheads="1"/>
          </p:cNvSpPr>
          <p:nvPr/>
        </p:nvSpPr>
        <p:spPr bwMode="auto">
          <a:xfrm>
            <a:off x="4648200" y="1905000"/>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Unicode MS" pitchFamily="34" charset="-128"/>
              </a:defRPr>
            </a:lvl1pPr>
            <a:lvl2pPr marL="742950" indent="-285750">
              <a:defRPr sz="1400">
                <a:solidFill>
                  <a:schemeClr val="tx1"/>
                </a:solidFill>
                <a:latin typeface="Arial Unicode MS" pitchFamily="34" charset="-128"/>
              </a:defRPr>
            </a:lvl2pPr>
            <a:lvl3pPr marL="1143000" indent="-228600">
              <a:defRPr sz="1400">
                <a:solidFill>
                  <a:schemeClr val="tx1"/>
                </a:solidFill>
                <a:latin typeface="Arial Unicode MS" pitchFamily="34" charset="-128"/>
              </a:defRPr>
            </a:lvl3pPr>
            <a:lvl4pPr marL="1600200" indent="-228600">
              <a:defRPr sz="1400">
                <a:solidFill>
                  <a:schemeClr val="tx1"/>
                </a:solidFill>
                <a:latin typeface="Arial Unicode MS" pitchFamily="34" charset="-128"/>
              </a:defRPr>
            </a:lvl4pPr>
            <a:lvl5pPr marL="2057400" indent="-228600">
              <a:defRPr sz="1400">
                <a:solidFill>
                  <a:schemeClr val="tx1"/>
                </a:solidFill>
                <a:latin typeface="Arial Unicode MS" pitchFamily="34" charset="-128"/>
              </a:defRPr>
            </a:lvl5pPr>
            <a:lvl6pPr marL="2514600" indent="-228600" algn="ctr" eaLnBrk="0" fontAlgn="base" hangingPunct="0">
              <a:spcBef>
                <a:spcPct val="0"/>
              </a:spcBef>
              <a:spcAft>
                <a:spcPct val="0"/>
              </a:spcAft>
              <a:defRPr sz="1400">
                <a:solidFill>
                  <a:schemeClr val="tx1"/>
                </a:solidFill>
                <a:latin typeface="Arial Unicode MS" pitchFamily="34" charset="-128"/>
              </a:defRPr>
            </a:lvl6pPr>
            <a:lvl7pPr marL="2971800" indent="-228600" algn="ctr" eaLnBrk="0" fontAlgn="base" hangingPunct="0">
              <a:spcBef>
                <a:spcPct val="0"/>
              </a:spcBef>
              <a:spcAft>
                <a:spcPct val="0"/>
              </a:spcAft>
              <a:defRPr sz="1400">
                <a:solidFill>
                  <a:schemeClr val="tx1"/>
                </a:solidFill>
                <a:latin typeface="Arial Unicode MS" pitchFamily="34" charset="-128"/>
              </a:defRPr>
            </a:lvl7pPr>
            <a:lvl8pPr marL="3429000" indent="-228600" algn="ctr" eaLnBrk="0" fontAlgn="base" hangingPunct="0">
              <a:spcBef>
                <a:spcPct val="0"/>
              </a:spcBef>
              <a:spcAft>
                <a:spcPct val="0"/>
              </a:spcAft>
              <a:defRPr sz="1400">
                <a:solidFill>
                  <a:schemeClr val="tx1"/>
                </a:solidFill>
                <a:latin typeface="Arial Unicode MS" pitchFamily="34" charset="-128"/>
              </a:defRPr>
            </a:lvl8pPr>
            <a:lvl9pPr marL="3886200" indent="-228600" algn="ctr" eaLnBrk="0" fontAlgn="base" hangingPunct="0">
              <a:spcBef>
                <a:spcPct val="0"/>
              </a:spcBef>
              <a:spcAft>
                <a:spcPct val="0"/>
              </a:spcAft>
              <a:defRPr sz="1400">
                <a:solidFill>
                  <a:schemeClr val="tx1"/>
                </a:solidFill>
                <a:latin typeface="Arial Unicode MS" pitchFamily="34" charset="-128"/>
              </a:defRPr>
            </a:lvl9pPr>
          </a:lstStyle>
          <a:p>
            <a:pPr>
              <a:spcBef>
                <a:spcPct val="50000"/>
              </a:spcBef>
            </a:pPr>
            <a:r>
              <a:rPr lang="en-US" b="1"/>
              <a:t>Minimum Reach</a:t>
            </a:r>
          </a:p>
        </p:txBody>
      </p:sp>
      <p:sp>
        <p:nvSpPr>
          <p:cNvPr id="14345" name="Text Box 9"/>
          <p:cNvSpPr txBox="1">
            <a:spLocks noChangeArrowheads="1"/>
          </p:cNvSpPr>
          <p:nvPr/>
        </p:nvSpPr>
        <p:spPr bwMode="auto">
          <a:xfrm>
            <a:off x="4381500" y="57658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Unicode MS" pitchFamily="34" charset="-128"/>
              </a:defRPr>
            </a:lvl1pPr>
            <a:lvl2pPr marL="742950" indent="-285750">
              <a:defRPr sz="1400">
                <a:solidFill>
                  <a:schemeClr val="tx1"/>
                </a:solidFill>
                <a:latin typeface="Arial Unicode MS" pitchFamily="34" charset="-128"/>
              </a:defRPr>
            </a:lvl2pPr>
            <a:lvl3pPr marL="1143000" indent="-228600">
              <a:defRPr sz="1400">
                <a:solidFill>
                  <a:schemeClr val="tx1"/>
                </a:solidFill>
                <a:latin typeface="Arial Unicode MS" pitchFamily="34" charset="-128"/>
              </a:defRPr>
            </a:lvl3pPr>
            <a:lvl4pPr marL="1600200" indent="-228600">
              <a:defRPr sz="1400">
                <a:solidFill>
                  <a:schemeClr val="tx1"/>
                </a:solidFill>
                <a:latin typeface="Arial Unicode MS" pitchFamily="34" charset="-128"/>
              </a:defRPr>
            </a:lvl4pPr>
            <a:lvl5pPr marL="2057400" indent="-228600">
              <a:defRPr sz="1400">
                <a:solidFill>
                  <a:schemeClr val="tx1"/>
                </a:solidFill>
                <a:latin typeface="Arial Unicode MS" pitchFamily="34" charset="-128"/>
              </a:defRPr>
            </a:lvl5pPr>
            <a:lvl6pPr marL="2514600" indent="-228600" algn="ctr" eaLnBrk="0" fontAlgn="base" hangingPunct="0">
              <a:spcBef>
                <a:spcPct val="0"/>
              </a:spcBef>
              <a:spcAft>
                <a:spcPct val="0"/>
              </a:spcAft>
              <a:defRPr sz="1400">
                <a:solidFill>
                  <a:schemeClr val="tx1"/>
                </a:solidFill>
                <a:latin typeface="Arial Unicode MS" pitchFamily="34" charset="-128"/>
              </a:defRPr>
            </a:lvl6pPr>
            <a:lvl7pPr marL="2971800" indent="-228600" algn="ctr" eaLnBrk="0" fontAlgn="base" hangingPunct="0">
              <a:spcBef>
                <a:spcPct val="0"/>
              </a:spcBef>
              <a:spcAft>
                <a:spcPct val="0"/>
              </a:spcAft>
              <a:defRPr sz="1400">
                <a:solidFill>
                  <a:schemeClr val="tx1"/>
                </a:solidFill>
                <a:latin typeface="Arial Unicode MS" pitchFamily="34" charset="-128"/>
              </a:defRPr>
            </a:lvl7pPr>
            <a:lvl8pPr marL="3429000" indent="-228600" algn="ctr" eaLnBrk="0" fontAlgn="base" hangingPunct="0">
              <a:spcBef>
                <a:spcPct val="0"/>
              </a:spcBef>
              <a:spcAft>
                <a:spcPct val="0"/>
              </a:spcAft>
              <a:defRPr sz="1400">
                <a:solidFill>
                  <a:schemeClr val="tx1"/>
                </a:solidFill>
                <a:latin typeface="Arial Unicode MS" pitchFamily="34" charset="-128"/>
              </a:defRPr>
            </a:lvl8pPr>
            <a:lvl9pPr marL="3886200" indent="-228600" algn="ctr" eaLnBrk="0" fontAlgn="base" hangingPunct="0">
              <a:spcBef>
                <a:spcPct val="0"/>
              </a:spcBef>
              <a:spcAft>
                <a:spcPct val="0"/>
              </a:spcAft>
              <a:defRPr sz="1400">
                <a:solidFill>
                  <a:schemeClr val="tx1"/>
                </a:solidFill>
                <a:latin typeface="Arial Unicode MS" pitchFamily="34" charset="-128"/>
              </a:defRPr>
            </a:lvl9pPr>
          </a:lstStyle>
          <a:p>
            <a:pPr algn="l">
              <a:spcBef>
                <a:spcPct val="50000"/>
              </a:spcBef>
            </a:pPr>
            <a:endParaRPr lang="en-US" sz="2400"/>
          </a:p>
        </p:txBody>
      </p:sp>
      <p:sp>
        <p:nvSpPr>
          <p:cNvPr id="14346" name="Text Box 10"/>
          <p:cNvSpPr txBox="1">
            <a:spLocks noChangeArrowheads="1"/>
          </p:cNvSpPr>
          <p:nvPr/>
        </p:nvSpPr>
        <p:spPr bwMode="auto">
          <a:xfrm>
            <a:off x="419100" y="2057400"/>
            <a:ext cx="209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Unicode MS" pitchFamily="34" charset="-128"/>
              </a:defRPr>
            </a:lvl1pPr>
            <a:lvl2pPr marL="742950" indent="-285750">
              <a:defRPr sz="1400">
                <a:solidFill>
                  <a:schemeClr val="tx1"/>
                </a:solidFill>
                <a:latin typeface="Arial Unicode MS" pitchFamily="34" charset="-128"/>
              </a:defRPr>
            </a:lvl2pPr>
            <a:lvl3pPr marL="1143000" indent="-228600">
              <a:defRPr sz="1400">
                <a:solidFill>
                  <a:schemeClr val="tx1"/>
                </a:solidFill>
                <a:latin typeface="Arial Unicode MS" pitchFamily="34" charset="-128"/>
              </a:defRPr>
            </a:lvl3pPr>
            <a:lvl4pPr marL="1600200" indent="-228600">
              <a:defRPr sz="1400">
                <a:solidFill>
                  <a:schemeClr val="tx1"/>
                </a:solidFill>
                <a:latin typeface="Arial Unicode MS" pitchFamily="34" charset="-128"/>
              </a:defRPr>
            </a:lvl4pPr>
            <a:lvl5pPr marL="2057400" indent="-228600">
              <a:defRPr sz="1400">
                <a:solidFill>
                  <a:schemeClr val="tx1"/>
                </a:solidFill>
                <a:latin typeface="Arial Unicode MS" pitchFamily="34" charset="-128"/>
              </a:defRPr>
            </a:lvl5pPr>
            <a:lvl6pPr marL="2514600" indent="-228600" algn="ctr" eaLnBrk="0" fontAlgn="base" hangingPunct="0">
              <a:spcBef>
                <a:spcPct val="0"/>
              </a:spcBef>
              <a:spcAft>
                <a:spcPct val="0"/>
              </a:spcAft>
              <a:defRPr sz="1400">
                <a:solidFill>
                  <a:schemeClr val="tx1"/>
                </a:solidFill>
                <a:latin typeface="Arial Unicode MS" pitchFamily="34" charset="-128"/>
              </a:defRPr>
            </a:lvl6pPr>
            <a:lvl7pPr marL="2971800" indent="-228600" algn="ctr" eaLnBrk="0" fontAlgn="base" hangingPunct="0">
              <a:spcBef>
                <a:spcPct val="0"/>
              </a:spcBef>
              <a:spcAft>
                <a:spcPct val="0"/>
              </a:spcAft>
              <a:defRPr sz="1400">
                <a:solidFill>
                  <a:schemeClr val="tx1"/>
                </a:solidFill>
                <a:latin typeface="Arial Unicode MS" pitchFamily="34" charset="-128"/>
              </a:defRPr>
            </a:lvl7pPr>
            <a:lvl8pPr marL="3429000" indent="-228600" algn="ctr" eaLnBrk="0" fontAlgn="base" hangingPunct="0">
              <a:spcBef>
                <a:spcPct val="0"/>
              </a:spcBef>
              <a:spcAft>
                <a:spcPct val="0"/>
              </a:spcAft>
              <a:defRPr sz="1400">
                <a:solidFill>
                  <a:schemeClr val="tx1"/>
                </a:solidFill>
                <a:latin typeface="Arial Unicode MS" pitchFamily="34" charset="-128"/>
              </a:defRPr>
            </a:lvl8pPr>
            <a:lvl9pPr marL="3886200" indent="-228600" algn="ctr" eaLnBrk="0" fontAlgn="base" hangingPunct="0">
              <a:spcBef>
                <a:spcPct val="0"/>
              </a:spcBef>
              <a:spcAft>
                <a:spcPct val="0"/>
              </a:spcAft>
              <a:defRPr sz="1400">
                <a:solidFill>
                  <a:schemeClr val="tx1"/>
                </a:solidFill>
                <a:latin typeface="Arial Unicode MS" pitchFamily="34" charset="-128"/>
              </a:defRPr>
            </a:lvl9pPr>
          </a:lstStyle>
          <a:p>
            <a:pPr>
              <a:spcBef>
                <a:spcPct val="50000"/>
              </a:spcBef>
            </a:pPr>
            <a:r>
              <a:rPr lang="en-US" sz="1600" b="1">
                <a:solidFill>
                  <a:schemeClr val="bg1"/>
                </a:solidFill>
              </a:rPr>
              <a:t>Boom is the highest point in confined areas</a:t>
            </a:r>
          </a:p>
        </p:txBody>
      </p:sp>
      <p:sp>
        <p:nvSpPr>
          <p:cNvPr id="14347" name="Rectangle 11"/>
          <p:cNvSpPr>
            <a:spLocks noGrp="1" noChangeArrowheads="1"/>
          </p:cNvSpPr>
          <p:nvPr>
            <p:ph type="title"/>
          </p:nvPr>
        </p:nvSpPr>
        <p:spPr/>
        <p:txBody>
          <a:bodyPr/>
          <a:lstStyle/>
          <a:p>
            <a:pPr eaLnBrk="1" hangingPunct="1"/>
            <a:r>
              <a:rPr lang="en-US" smtClean="0"/>
              <a:t>Vertical Lift vs. Radial Lift</a:t>
            </a:r>
          </a:p>
        </p:txBody>
      </p:sp>
      <p:sp>
        <p:nvSpPr>
          <p:cNvPr id="14348" name="Text Box 12"/>
          <p:cNvSpPr txBox="1">
            <a:spLocks noChangeArrowheads="1"/>
          </p:cNvSpPr>
          <p:nvPr/>
        </p:nvSpPr>
        <p:spPr bwMode="auto">
          <a:xfrm>
            <a:off x="914400" y="5727700"/>
            <a:ext cx="32654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marL="114300">
              <a:tabLst>
                <a:tab pos="2857500" algn="l"/>
              </a:tabLst>
              <a:defRPr sz="1400">
                <a:solidFill>
                  <a:schemeClr val="tx1"/>
                </a:solidFill>
                <a:latin typeface="Arial Unicode MS" pitchFamily="34" charset="-128"/>
              </a:defRPr>
            </a:lvl1pPr>
            <a:lvl2pPr marL="742950" indent="-285750">
              <a:tabLst>
                <a:tab pos="2857500" algn="l"/>
              </a:tabLst>
              <a:defRPr sz="1400">
                <a:solidFill>
                  <a:schemeClr val="tx1"/>
                </a:solidFill>
                <a:latin typeface="Arial Unicode MS" pitchFamily="34" charset="-128"/>
              </a:defRPr>
            </a:lvl2pPr>
            <a:lvl3pPr marL="1143000" indent="-228600">
              <a:tabLst>
                <a:tab pos="2857500" algn="l"/>
              </a:tabLst>
              <a:defRPr sz="1400">
                <a:solidFill>
                  <a:schemeClr val="tx1"/>
                </a:solidFill>
                <a:latin typeface="Arial Unicode MS" pitchFamily="34" charset="-128"/>
              </a:defRPr>
            </a:lvl3pPr>
            <a:lvl4pPr marL="1600200" indent="-228600">
              <a:tabLst>
                <a:tab pos="2857500" algn="l"/>
              </a:tabLst>
              <a:defRPr sz="1400">
                <a:solidFill>
                  <a:schemeClr val="tx1"/>
                </a:solidFill>
                <a:latin typeface="Arial Unicode MS" pitchFamily="34" charset="-128"/>
              </a:defRPr>
            </a:lvl4pPr>
            <a:lvl5pPr marL="2057400" indent="-228600">
              <a:tabLst>
                <a:tab pos="2857500" algn="l"/>
              </a:tabLst>
              <a:defRPr sz="1400">
                <a:solidFill>
                  <a:schemeClr val="tx1"/>
                </a:solidFill>
                <a:latin typeface="Arial Unicode MS" pitchFamily="34" charset="-128"/>
              </a:defRPr>
            </a:lvl5pPr>
            <a:lvl6pPr marL="25146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6pPr>
            <a:lvl7pPr marL="29718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7pPr>
            <a:lvl8pPr marL="34290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8pPr>
            <a:lvl9pPr marL="38862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9pPr>
          </a:lstStyle>
          <a:p>
            <a:r>
              <a:rPr lang="en-US" sz="1600" b="1"/>
              <a:t>Vertical</a:t>
            </a:r>
          </a:p>
          <a:p>
            <a:r>
              <a:rPr lang="en-US" sz="1600" b="1"/>
              <a:t>Lift and carry to truck bed height.</a:t>
            </a:r>
          </a:p>
          <a:p>
            <a:r>
              <a:rPr lang="en-US" sz="1600" b="1"/>
              <a:t>  Dump in center of dump truck</a:t>
            </a:r>
            <a:r>
              <a:rPr lang="en-US" sz="1600" b="1">
                <a:solidFill>
                  <a:schemeClr val="accent2"/>
                </a:solidFill>
              </a:rPr>
              <a:t>.</a:t>
            </a:r>
          </a:p>
        </p:txBody>
      </p:sp>
      <p:sp>
        <p:nvSpPr>
          <p:cNvPr id="14349" name="Text Box 13"/>
          <p:cNvSpPr txBox="1">
            <a:spLocks noChangeArrowheads="1"/>
          </p:cNvSpPr>
          <p:nvPr/>
        </p:nvSpPr>
        <p:spPr bwMode="auto">
          <a:xfrm>
            <a:off x="5105400" y="5715000"/>
            <a:ext cx="33004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marL="114300">
              <a:tabLst>
                <a:tab pos="2857500" algn="l"/>
              </a:tabLst>
              <a:defRPr sz="1400">
                <a:solidFill>
                  <a:schemeClr val="tx1"/>
                </a:solidFill>
                <a:latin typeface="Arial Unicode MS" pitchFamily="34" charset="-128"/>
              </a:defRPr>
            </a:lvl1pPr>
            <a:lvl2pPr marL="742950" indent="-285750">
              <a:tabLst>
                <a:tab pos="2857500" algn="l"/>
              </a:tabLst>
              <a:defRPr sz="1400">
                <a:solidFill>
                  <a:schemeClr val="tx1"/>
                </a:solidFill>
                <a:latin typeface="Arial Unicode MS" pitchFamily="34" charset="-128"/>
              </a:defRPr>
            </a:lvl2pPr>
            <a:lvl3pPr marL="1143000" indent="-228600">
              <a:tabLst>
                <a:tab pos="2857500" algn="l"/>
              </a:tabLst>
              <a:defRPr sz="1400">
                <a:solidFill>
                  <a:schemeClr val="tx1"/>
                </a:solidFill>
                <a:latin typeface="Arial Unicode MS" pitchFamily="34" charset="-128"/>
              </a:defRPr>
            </a:lvl3pPr>
            <a:lvl4pPr marL="1600200" indent="-228600">
              <a:tabLst>
                <a:tab pos="2857500" algn="l"/>
              </a:tabLst>
              <a:defRPr sz="1400">
                <a:solidFill>
                  <a:schemeClr val="tx1"/>
                </a:solidFill>
                <a:latin typeface="Arial Unicode MS" pitchFamily="34" charset="-128"/>
              </a:defRPr>
            </a:lvl4pPr>
            <a:lvl5pPr marL="2057400" indent="-228600">
              <a:tabLst>
                <a:tab pos="2857500" algn="l"/>
              </a:tabLst>
              <a:defRPr sz="1400">
                <a:solidFill>
                  <a:schemeClr val="tx1"/>
                </a:solidFill>
                <a:latin typeface="Arial Unicode MS" pitchFamily="34" charset="-128"/>
              </a:defRPr>
            </a:lvl5pPr>
            <a:lvl6pPr marL="25146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6pPr>
            <a:lvl7pPr marL="29718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7pPr>
            <a:lvl8pPr marL="34290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8pPr>
            <a:lvl9pPr marL="38862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9pPr>
          </a:lstStyle>
          <a:p>
            <a:r>
              <a:rPr lang="en-US" sz="1600" b="1"/>
              <a:t>Radial</a:t>
            </a:r>
          </a:p>
          <a:p>
            <a:r>
              <a:rPr lang="en-US" sz="1600" b="1"/>
              <a:t>Confined quarters, dump in low</a:t>
            </a:r>
          </a:p>
          <a:p>
            <a:r>
              <a:rPr lang="en-US" sz="1600" b="1"/>
              <a:t> side trailer I.e.: manure spreader</a:t>
            </a:r>
          </a:p>
        </p:txBody>
      </p:sp>
      <p:sp>
        <p:nvSpPr>
          <p:cNvPr id="14350" name="Text Box 14"/>
          <p:cNvSpPr txBox="1">
            <a:spLocks noChangeArrowheads="1"/>
          </p:cNvSpPr>
          <p:nvPr/>
        </p:nvSpPr>
        <p:spPr bwMode="auto">
          <a:xfrm>
            <a:off x="2620963" y="1828800"/>
            <a:ext cx="1570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marL="114300">
              <a:tabLst>
                <a:tab pos="2857500" algn="l"/>
              </a:tabLst>
              <a:defRPr sz="1400">
                <a:solidFill>
                  <a:schemeClr val="tx1"/>
                </a:solidFill>
                <a:latin typeface="Arial Unicode MS" pitchFamily="34" charset="-128"/>
              </a:defRPr>
            </a:lvl1pPr>
            <a:lvl2pPr marL="742950" indent="-285750">
              <a:tabLst>
                <a:tab pos="2857500" algn="l"/>
              </a:tabLst>
              <a:defRPr sz="1400">
                <a:solidFill>
                  <a:schemeClr val="tx1"/>
                </a:solidFill>
                <a:latin typeface="Arial Unicode MS" pitchFamily="34" charset="-128"/>
              </a:defRPr>
            </a:lvl2pPr>
            <a:lvl3pPr marL="1143000" indent="-228600">
              <a:tabLst>
                <a:tab pos="2857500" algn="l"/>
              </a:tabLst>
              <a:defRPr sz="1400">
                <a:solidFill>
                  <a:schemeClr val="tx1"/>
                </a:solidFill>
                <a:latin typeface="Arial Unicode MS" pitchFamily="34" charset="-128"/>
              </a:defRPr>
            </a:lvl3pPr>
            <a:lvl4pPr marL="1600200" indent="-228600">
              <a:tabLst>
                <a:tab pos="2857500" algn="l"/>
              </a:tabLst>
              <a:defRPr sz="1400">
                <a:solidFill>
                  <a:schemeClr val="tx1"/>
                </a:solidFill>
                <a:latin typeface="Arial Unicode MS" pitchFamily="34" charset="-128"/>
              </a:defRPr>
            </a:lvl4pPr>
            <a:lvl5pPr marL="2057400" indent="-228600">
              <a:tabLst>
                <a:tab pos="2857500" algn="l"/>
              </a:tabLst>
              <a:defRPr sz="1400">
                <a:solidFill>
                  <a:schemeClr val="tx1"/>
                </a:solidFill>
                <a:latin typeface="Arial Unicode MS" pitchFamily="34" charset="-128"/>
              </a:defRPr>
            </a:lvl5pPr>
            <a:lvl6pPr marL="25146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6pPr>
            <a:lvl7pPr marL="29718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7pPr>
            <a:lvl8pPr marL="34290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8pPr>
            <a:lvl9pPr marL="38862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9pPr>
          </a:lstStyle>
          <a:p>
            <a:pPr algn="l"/>
            <a:r>
              <a:rPr lang="en-US" b="1"/>
              <a:t>Rated capacity, </a:t>
            </a:r>
          </a:p>
          <a:p>
            <a:pPr algn="l"/>
            <a:r>
              <a:rPr lang="en-US" b="1"/>
              <a:t>max. reach</a:t>
            </a:r>
            <a:endParaRPr lang="en-US"/>
          </a:p>
        </p:txBody>
      </p:sp>
      <p:sp>
        <p:nvSpPr>
          <p:cNvPr id="14351" name="Line 15"/>
          <p:cNvSpPr>
            <a:spLocks noChangeShapeType="1"/>
          </p:cNvSpPr>
          <p:nvPr/>
        </p:nvSpPr>
        <p:spPr bwMode="auto">
          <a:xfrm>
            <a:off x="2286000" y="2514600"/>
            <a:ext cx="60960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2" name="Text Box 16"/>
          <p:cNvSpPr txBox="1">
            <a:spLocks noChangeArrowheads="1"/>
          </p:cNvSpPr>
          <p:nvPr/>
        </p:nvSpPr>
        <p:spPr bwMode="auto">
          <a:xfrm>
            <a:off x="4740275" y="4084638"/>
            <a:ext cx="1346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marL="114300">
              <a:tabLst>
                <a:tab pos="2857500" algn="l"/>
              </a:tabLst>
              <a:defRPr sz="1400">
                <a:solidFill>
                  <a:schemeClr val="tx1"/>
                </a:solidFill>
                <a:latin typeface="Arial Unicode MS" pitchFamily="34" charset="-128"/>
              </a:defRPr>
            </a:lvl1pPr>
            <a:lvl2pPr marL="742950" indent="-285750">
              <a:tabLst>
                <a:tab pos="2857500" algn="l"/>
              </a:tabLst>
              <a:defRPr sz="1400">
                <a:solidFill>
                  <a:schemeClr val="tx1"/>
                </a:solidFill>
                <a:latin typeface="Arial Unicode MS" pitchFamily="34" charset="-128"/>
              </a:defRPr>
            </a:lvl2pPr>
            <a:lvl3pPr marL="1143000" indent="-228600">
              <a:tabLst>
                <a:tab pos="2857500" algn="l"/>
              </a:tabLst>
              <a:defRPr sz="1400">
                <a:solidFill>
                  <a:schemeClr val="tx1"/>
                </a:solidFill>
                <a:latin typeface="Arial Unicode MS" pitchFamily="34" charset="-128"/>
              </a:defRPr>
            </a:lvl3pPr>
            <a:lvl4pPr marL="1600200" indent="-228600">
              <a:tabLst>
                <a:tab pos="2857500" algn="l"/>
              </a:tabLst>
              <a:defRPr sz="1400">
                <a:solidFill>
                  <a:schemeClr val="tx1"/>
                </a:solidFill>
                <a:latin typeface="Arial Unicode MS" pitchFamily="34" charset="-128"/>
              </a:defRPr>
            </a:lvl4pPr>
            <a:lvl5pPr marL="2057400" indent="-228600">
              <a:tabLst>
                <a:tab pos="2857500" algn="l"/>
              </a:tabLst>
              <a:defRPr sz="1400">
                <a:solidFill>
                  <a:schemeClr val="tx1"/>
                </a:solidFill>
                <a:latin typeface="Arial Unicode MS" pitchFamily="34" charset="-128"/>
              </a:defRPr>
            </a:lvl5pPr>
            <a:lvl6pPr marL="25146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6pPr>
            <a:lvl7pPr marL="29718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7pPr>
            <a:lvl8pPr marL="34290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8pPr>
            <a:lvl9pPr marL="3886200" indent="-228600" algn="ctr" eaLnBrk="0" fontAlgn="base" hangingPunct="0">
              <a:spcBef>
                <a:spcPct val="0"/>
              </a:spcBef>
              <a:spcAft>
                <a:spcPct val="0"/>
              </a:spcAft>
              <a:tabLst>
                <a:tab pos="2857500" algn="l"/>
              </a:tabLst>
              <a:defRPr sz="1400">
                <a:solidFill>
                  <a:schemeClr val="tx1"/>
                </a:solidFill>
                <a:latin typeface="Arial Unicode MS" pitchFamily="34" charset="-128"/>
              </a:defRPr>
            </a:lvl9pPr>
          </a:lstStyle>
          <a:p>
            <a:pPr algn="l"/>
            <a:r>
              <a:rPr lang="en-US" sz="1200" b="1">
                <a:solidFill>
                  <a:schemeClr val="bg1"/>
                </a:solidFill>
              </a:rPr>
              <a:t>Rated capacity,</a:t>
            </a:r>
          </a:p>
          <a:p>
            <a:pPr algn="l"/>
            <a:r>
              <a:rPr lang="en-US" sz="1200" b="1">
                <a:solidFill>
                  <a:schemeClr val="bg1"/>
                </a:solidFill>
              </a:rPr>
              <a:t> max. reach</a:t>
            </a:r>
          </a:p>
          <a:p>
            <a:pPr algn="l"/>
            <a:endParaRPr lang="en-US" sz="1200">
              <a:solidFill>
                <a:schemeClr val="bg1"/>
              </a:solidFill>
            </a:endParaRPr>
          </a:p>
        </p:txBody>
      </p:sp>
      <p:sp>
        <p:nvSpPr>
          <p:cNvPr id="14353" name="Line 21"/>
          <p:cNvSpPr>
            <a:spLocks noChangeShapeType="1"/>
          </p:cNvSpPr>
          <p:nvPr/>
        </p:nvSpPr>
        <p:spPr bwMode="auto">
          <a:xfrm>
            <a:off x="3733800" y="2286000"/>
            <a:ext cx="1905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4" name="Line 22"/>
          <p:cNvSpPr>
            <a:spLocks noChangeShapeType="1"/>
          </p:cNvSpPr>
          <p:nvPr/>
        </p:nvSpPr>
        <p:spPr bwMode="auto">
          <a:xfrm flipH="1">
            <a:off x="6553200" y="2514600"/>
            <a:ext cx="228600" cy="5334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pic>
        <p:nvPicPr>
          <p:cNvPr id="14355" name="Picture 23"/>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33400"/>
            <a:ext cx="1120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AutoShape 24">
            <a:hlinkClick r:id="" action="ppaction://noaction" highlightClick="1"/>
          </p:cNvPr>
          <p:cNvSpPr>
            <a:spLocks noChangeArrowheads="1"/>
          </p:cNvSpPr>
          <p:nvPr/>
        </p:nvSpPr>
        <p:spPr bwMode="auto">
          <a:xfrm>
            <a:off x="0" y="0"/>
            <a:ext cx="330200" cy="304800"/>
          </a:xfrm>
          <a:prstGeom prst="actionButtonHome">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endParaRPr lang="en-US"/>
          </a:p>
        </p:txBody>
      </p:sp>
      <p:sp>
        <p:nvSpPr>
          <p:cNvPr id="14357" name="Freeform 38"/>
          <p:cNvSpPr>
            <a:spLocks/>
          </p:cNvSpPr>
          <p:nvPr/>
        </p:nvSpPr>
        <p:spPr bwMode="auto">
          <a:xfrm rot="-880841">
            <a:off x="4768850" y="3343275"/>
            <a:ext cx="641350" cy="2066925"/>
          </a:xfrm>
          <a:custGeom>
            <a:avLst/>
            <a:gdLst>
              <a:gd name="T0" fmla="*/ 2147483647 w 404"/>
              <a:gd name="T1" fmla="*/ 0 h 1302"/>
              <a:gd name="T2" fmla="*/ 2147483647 w 404"/>
              <a:gd name="T3" fmla="*/ 2147483647 h 1302"/>
              <a:gd name="T4" fmla="*/ 2147483647 w 404"/>
              <a:gd name="T5" fmla="*/ 2147483647 h 1302"/>
              <a:gd name="T6" fmla="*/ 2147483647 w 404"/>
              <a:gd name="T7" fmla="*/ 2147483647 h 1302"/>
              <a:gd name="T8" fmla="*/ 2147483647 w 404"/>
              <a:gd name="T9" fmla="*/ 2147483647 h 1302"/>
              <a:gd name="T10" fmla="*/ 2147483647 w 404"/>
              <a:gd name="T11" fmla="*/ 2147483647 h 1302"/>
              <a:gd name="T12" fmla="*/ 0 60000 65536"/>
              <a:gd name="T13" fmla="*/ 0 60000 65536"/>
              <a:gd name="T14" fmla="*/ 0 60000 65536"/>
              <a:gd name="T15" fmla="*/ 0 60000 65536"/>
              <a:gd name="T16" fmla="*/ 0 60000 65536"/>
              <a:gd name="T17" fmla="*/ 0 60000 65536"/>
              <a:gd name="T18" fmla="*/ 0 w 404"/>
              <a:gd name="T19" fmla="*/ 0 h 1302"/>
              <a:gd name="T20" fmla="*/ 404 w 404"/>
              <a:gd name="T21" fmla="*/ 1302 h 1302"/>
            </a:gdLst>
            <a:ahLst/>
            <a:cxnLst>
              <a:cxn ang="T12">
                <a:pos x="T0" y="T1"/>
              </a:cxn>
              <a:cxn ang="T13">
                <a:pos x="T2" y="T3"/>
              </a:cxn>
              <a:cxn ang="T14">
                <a:pos x="T4" y="T5"/>
              </a:cxn>
              <a:cxn ang="T15">
                <a:pos x="T6" y="T7"/>
              </a:cxn>
              <a:cxn ang="T16">
                <a:pos x="T8" y="T9"/>
              </a:cxn>
              <a:cxn ang="T17">
                <a:pos x="T10" y="T11"/>
              </a:cxn>
            </a:cxnLst>
            <a:rect l="T18" t="T19" r="T20" b="T21"/>
            <a:pathLst>
              <a:path w="404" h="1302">
                <a:moveTo>
                  <a:pt x="404" y="0"/>
                </a:moveTo>
                <a:cubicBezTo>
                  <a:pt x="383" y="43"/>
                  <a:pt x="311" y="99"/>
                  <a:pt x="230" y="216"/>
                </a:cubicBezTo>
                <a:cubicBezTo>
                  <a:pt x="149" y="333"/>
                  <a:pt x="138" y="354"/>
                  <a:pt x="103" y="440"/>
                </a:cubicBezTo>
                <a:cubicBezTo>
                  <a:pt x="68" y="526"/>
                  <a:pt x="22" y="659"/>
                  <a:pt x="11" y="765"/>
                </a:cubicBezTo>
                <a:cubicBezTo>
                  <a:pt x="0" y="871"/>
                  <a:pt x="16" y="985"/>
                  <a:pt x="35" y="1074"/>
                </a:cubicBezTo>
                <a:cubicBezTo>
                  <a:pt x="54" y="1163"/>
                  <a:pt x="113" y="1264"/>
                  <a:pt x="128" y="1302"/>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TYPE_3" val="1"/>
  <p:tag name="ARTICULATE_REFERENCE_TITLE_3" val="300 Vs. Competition"/>
  <p:tag name="ARTICULATE_REFERENCE_3" val="Competition.pdf"/>
  <p:tag name="ARTICULATE_REFERENCE_TYPE_4" val="1"/>
  <p:tag name="ARTICULATE_REFERENCE_TITLE_4" val="General Specifications"/>
  <p:tag name="ARTICULATE_REFERENCE_4" val="317-332_General_Specs.pdf"/>
  <p:tag name="ARTICULATE_REFERENCE_TYPE_5" val="0"/>
  <p:tag name="PRESENTER_PIC_MODE" val="0"/>
  <p:tag name="LOGO_PIC_MODE" val="1"/>
  <p:tag name="PRESENTATION_TITLE" val="300 Series Skid Steer Loaders"/>
  <p:tag name="PRESENTATION_PLAYLIST_COUNT" val="0"/>
  <p:tag name="PRESENTATION_PRESENTER_SLIDE_LEVEL" val="0"/>
  <p:tag name="ARTICULATE_REFERENCE_COUNT" val="2"/>
  <p:tag name="ARTICULATE_REFERENCE_TYPE_1" val="1"/>
  <p:tag name="ARTICULATE_REFERENCE_TITLE_1" val="Source PDFs"/>
  <p:tag name="ARTICULATE_REFERENCE_1" val="T:\Qualification Backup\Skid Steer_Radial_Sales_(313_315)\Translation\Brazilian_Portuguese_2011\Articulate_Preparation\Attachments\Source_PDF.zip"/>
  <p:tag name="ARTICULATE_REFERENCE_TYPE_2" val="1"/>
  <p:tag name="ARTICULATE_REFERENCE_TITLE_2" val="Source PPT"/>
  <p:tag name="ARTICULATE_REFERENCE_2" val="T:\Qualification Backup\Skid Steer_Radial_Sales_(313_315)\Translation\Brazilian_Portuguese_2011\Articulate_Preparation\Attachments\Source_PPT.zip"/>
  <p:tag name="ARTICULATE_PROJECT_OPEN" val="1"/>
  <p:tag name="ARTICULATE_PRESENTER_VERSION" val="6"/>
  <p:tag name="LMS_COMPLETION_TITLE" val="Radial Skid Steer Sales Post Assessment"/>
  <p:tag name="LMS_COMPLETION_ID" val="Radial_Skid_Steer_Loader_Sales_Online_Training_and_Test_(313,_315)"/>
  <p:tag name="LMS_COMPLETION_VERSION" val="1.0"/>
  <p:tag name="LMS_COMPLETION_DURATION" val="01:00:00"/>
  <p:tag name="LMS_COMPLETION_SCO_TITLE" val="Radial Skid Steer Loader Sales Online Training and Test (313, 315)"/>
  <p:tag name="LMS_COMPLETION_SCO_ID" val="Radial_Skid_Steer_Sales_Post_Assessment"/>
  <p:tag name="LMS_COMPLETION_EDITION" val="0"/>
  <p:tag name="LMS_COMPLETION_INTERACTION" val="644"/>
  <p:tag name="LMS_COMPLETION_THRESHOLD" val="80"/>
  <p:tag name="LMS_COMPLETION_METHOD" val="QUIZ"/>
  <p:tag name="LMS_COMPLETION_TARGET" val="835bd0e0-27d2-4de2-8fbc-f1e3394e1bcf"/>
  <p:tag name="LMS_COMPLETION_TARGET_ID" val="644"/>
  <p:tag name="LMS_COMPLETION_TARGET_INDEX" val="150"/>
  <p:tag name="LMS_QUIZ_INSERT" val="1"/>
  <p:tag name="LMS_REPORTING" val="0"/>
  <p:tag name="LMS_DATA_SCORM" val="Yes"/>
  <p:tag name="PUBLISH_TITLE" val="300 Series Radial Skid Steer Loader Sales Training"/>
  <p:tag name="ARTICULATE_PUBLISH_PATH" val="T:\Qualification Backup\Skid Steer_Radial_Sales_(313_315)\Translation\Brazilian_Portuguese_2011\Articulate_Final_Publish"/>
  <p:tag name="ARTICULATE_LOGO" val="(None selected)"/>
  <p:tag name="ARTICULATE_PRESENTER" val="John Deere Training Center"/>
  <p:tag name="ARTICULATE_PRESENTER_GUID" val="7A0702AFD96B"/>
  <p:tag name="ARTICULATE_LMS" val="0"/>
  <p:tag name="ARTICULATE_TEMPLATE" val="JDU"/>
  <p:tag name="ARTICULATE_TEMPLATE_GUID" val="28a072c9-0caa-43a7-9af3-f25857a208cf"/>
  <p:tag name="LMS_PUBLISH" val="Yes"/>
  <p:tag name="PRESENTER_PREVIEW_MODE" val="0"/>
  <p:tag name="PRESENTER_PREVIEW_START" val="1"/>
  <p:tag name="LMS_PROTOCOL_METHOD" val="SCORM"/>
  <p:tag name="LMS_PROTOCOL_VERSION" val="1.2"/>
  <p:tag name="LAUNCHINNEWWINDOW" val="0"/>
  <p:tag name="LASTPUBLISHED" val="T:\Qualification Backup\Skid Steer_Radial_Sales_(313_315)\Translation\Brazilian_Portuguese_2011\Articulate_Final_Publish\300 Series Radial Skid Steer Loader Sales Training\player.html"/>
</p:tagLst>
</file>

<file path=ppt/tags/tag2.xml><?xml version="1.0" encoding="utf-8"?>
<p:tagLst xmlns:a="http://schemas.openxmlformats.org/drawingml/2006/main" xmlns:r="http://schemas.openxmlformats.org/officeDocument/2006/relationships" xmlns:p="http://schemas.openxmlformats.org/presentationml/2006/main">
  <p:tag name="AUDIO_IMPORT" val="T:\Qualification Backup\Skid_Steer_Radial_Sales_(313_315)\SSL SO wavs\005SSSLSO.wav"/>
  <p:tag name="AUDIO_ID" val="587"/>
  <p:tag name="ELAPSEDTIME" val="40.595"/>
  <p:tag name="ARTICULATE_SLIDE_PAUSE" val="1"/>
  <p:tag name="ARTICULATE_NAV_LEVEL" val="2"/>
  <p:tag name="ARTICULATE_PLAYLIST_ID" val="-1"/>
  <p:tag name="ARTICULATE_SLIDE_NAV" val="6"/>
  <p:tag name="ARTICULATE_SLIDE_GUID" val="e55214b8-8926-4947-b9ee-6f6925c51769"/>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hz17775\LOCALS~1\Temp\articulate\presenter\imgtemp\RcYHktUW_files\slide0001_image001.jp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hz17775\LOCALS~1\Temp\articulate\presenter\imgtemp\414C8kLF_files\slide0001_image001.png"/>
</p:tagLst>
</file>

<file path=ppt/theme/theme1.xml><?xml version="1.0" encoding="utf-8"?>
<a:theme xmlns:a="http://schemas.openxmlformats.org/drawingml/2006/main" name="Custom Design">
  <a:themeElements>
    <a:clrScheme name="">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FFFFFF"/>
      </a:folHlink>
    </a:clrScheme>
    <a:fontScheme name="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9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9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9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9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10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10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0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10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10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Custom Design">
  <a:themeElements>
    <a:clrScheme name="1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1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Custom Design">
  <a:themeElements>
    <a:clrScheme name="1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1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FFFFFF"/>
      </a:folHlink>
    </a:clrScheme>
    <a:fontScheme name="1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FFFFFF"/>
      </a:folHlink>
    </a:clrScheme>
    <a:fontScheme name="2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2_Custom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3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3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3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3_Custom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4_Custom Design">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4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4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4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5_Custom Design">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5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5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5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6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6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6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6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7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7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7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7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FFFFFF"/>
      </a:folHlink>
    </a:clrScheme>
    <a:fontScheme name="8_Custom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bg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tab pos="2857500" algn="l"/>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8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8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808080"/>
        </a:folHlink>
      </a:clrScheme>
      <a:clrMap bg1="lt1" tx1="dk1" bg2="lt2" tx2="dk2" accent1="accent1" accent2="accent2" accent3="accent3" accent4="accent4" accent5="accent5" accent6="accent6" hlink="hlink" folHlink="folHlink"/>
    </a:extraClrScheme>
    <a:extraClrScheme>
      <a:clrScheme name="8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FFFF"/>
        </a:folHlink>
      </a:clrScheme>
      <a:clrMap bg1="lt1" tx1="dk1" bg2="lt2" tx2="dk2" accent1="accent1" accent2="accent2" accent3="accent3" accent4="accent4" accent5="accent5" accent6="accent6" hlink="hlink" folHlink="folHlink"/>
    </a:extraClrScheme>
    <a:extraClrScheme>
      <a:clrScheme name="8_Custom Design 16">
        <a:dk1>
          <a:srgbClr val="000000"/>
        </a:dk1>
        <a:lt1>
          <a:srgbClr val="FFFFFF"/>
        </a:lt1>
        <a:dk2>
          <a:srgbClr val="000000"/>
        </a:dk2>
        <a:lt2>
          <a:srgbClr val="C0C0C0"/>
        </a:lt2>
        <a:accent1>
          <a:srgbClr val="D9EDEF"/>
        </a:accent1>
        <a:accent2>
          <a:srgbClr val="333399"/>
        </a:accent2>
        <a:accent3>
          <a:srgbClr val="FFFFFF"/>
        </a:accent3>
        <a:accent4>
          <a:srgbClr val="000000"/>
        </a:accent4>
        <a:accent5>
          <a:srgbClr val="E9F4F6"/>
        </a:accent5>
        <a:accent6>
          <a:srgbClr val="2D2D8A"/>
        </a:accent6>
        <a:hlink>
          <a:srgbClr val="FFFFFF"/>
        </a:hlink>
        <a:folHlink>
          <a:srgbClr val="96969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L:\New Product Qualification Templates\NewProdQualSales.pot</Template>
  <TotalTime>22357</TotalTime>
  <Words>209</Words>
  <Application>Microsoft Office PowerPoint</Application>
  <PresentationFormat>On-screen Show (4:3)</PresentationFormat>
  <Paragraphs>23</Paragraphs>
  <Slides>1</Slides>
  <Notes>1</Notes>
  <HiddenSlides>0</HiddenSlides>
  <MMClips>0</MMClips>
  <ScaleCrop>false</ScaleCrop>
  <HeadingPairs>
    <vt:vector size="4" baseType="variant">
      <vt:variant>
        <vt:lpstr>Theme</vt:lpstr>
      </vt:variant>
      <vt:variant>
        <vt:i4>13</vt:i4>
      </vt:variant>
      <vt:variant>
        <vt:lpstr>Slide Titles</vt:lpstr>
      </vt:variant>
      <vt:variant>
        <vt:i4>1</vt:i4>
      </vt:variant>
    </vt:vector>
  </HeadingPairs>
  <TitlesOfParts>
    <vt:vector size="14" baseType="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12_Custom Design</vt:lpstr>
      <vt:lpstr>Vertical Lift vs. Radial Lift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and 315 Radial Skid Steer</dc:title>
  <dc:creator/>
  <cp:lastModifiedBy>Erica</cp:lastModifiedBy>
  <cp:revision>1258</cp:revision>
  <cp:lastPrinted>2003-09-25T20:45:24Z</cp:lastPrinted>
  <dcterms:created xsi:type="dcterms:W3CDTF">2003-07-22T16:14:22Z</dcterms:created>
  <dcterms:modified xsi:type="dcterms:W3CDTF">2011-11-16T08:00:15Z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300SeriesRadial_Sales</vt:lpwstr>
  </property>
  <property fmtid="{D5CDD505-2E9C-101B-9397-08002B2CF9AE}" pid="3" name="ArticulateUseProject">
    <vt:lpwstr>1</vt:lpwstr>
  </property>
  <property fmtid="{D5CDD505-2E9C-101B-9397-08002B2CF9AE}" pid="4" name="ArticulateGUID">
    <vt:lpwstr>CDBCF3BE-CA96-4D53-8A9C-BD1A9FDC9E96</vt:lpwstr>
  </property>
  <property fmtid="{D5CDD505-2E9C-101B-9397-08002B2CF9AE}" pid="5" name="ArticulateProjectFull">
    <vt:lpwstr>T:\Qualification Backup\Skid Steer_Radial_Sales_(313_315)\Translation\Brazilian_Portuguese_2011\Articulate_Preparation\300SeriesRadial_Sales.ppta</vt:lpwstr>
  </property>
</Properties>
</file>