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310CC88-25C9-72DB-B44F-D913C782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7942EA4C-E29A-A1CF-B43A-544F22166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2B911E4-1FE5-A5BE-47B2-65803E6C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6362E5BC-2449-4C44-26B4-945E8550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BF2BDB8-124D-201B-1082-85280517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954F7C8-F7B6-0554-3AF7-EB696AF8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B57939FD-60FF-3C96-F0F0-6382A502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8E9EBED-957E-44C2-14D6-206C70D5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117643AA-4316-AB46-85FF-9A9562BF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BF98486D-A4BA-191C-8F5F-5EFF39E1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1254D171-5717-B898-AF18-611FBDFCD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C86503AF-06B5-B1A1-52B4-56309F6A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3E12B946-A4EB-704C-8A3C-AC8D1646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5DFB3E00-579B-1890-91A7-D199835E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0734DDBB-570E-DAC7-C390-A49F9FA0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E58DAFC-4A66-54A3-6450-A79EABFC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4D48E7A-4578-A3D1-1491-2D03CC2C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0606166C-CDDD-C708-6D39-521B4507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7A9DE4A3-2E3E-D528-C99B-DC4C938E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3D2A347-4EBF-D713-B319-5C18747D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3D7DCD9-8CC6-71E0-C6DF-946CE90D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77B7AE01-3957-77F1-446A-9080EB95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8386C5CC-F548-79A8-4910-76C8C546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064D708-10F7-A0D0-CF5E-D327E67B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1F8DB810-7771-544E-302C-FA23F274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C7F0D3C-A0EB-2265-08A6-9B7BCFCD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978236A-A1EB-7A7A-8B18-197122A2D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B68CFB69-4916-78FB-AAB3-D6379145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C3E6F2DC-4CB6-AF8E-14D6-65A1A96E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927652F0-5914-F83D-F12E-4FE4620D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CB1F3800-A935-EE31-4EA7-F681B886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77324C2-E823-6591-D674-AB40A206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BAF5106E-04E2-CE6D-57F5-8572FABA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6F4D796F-E7A9-C38D-5D31-5F1B3E2A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26BD2560-997F-DE99-A0A1-C3B9317A5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3F8B25A9-C8F8-6C35-AC12-90D6ACE5C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4D4FBADC-866A-A625-AA33-B3BA9DED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1774D941-B560-7618-884C-7DEAF828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0AC57185-8DB4-2BC5-96A7-F17B2D53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BF509FC-3178-51F7-2C8F-7FC5FA0D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BBF4DFCD-BF11-A2AA-AB16-F0886466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E6331F80-7149-293D-1348-1CCB5D6A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F356FA56-A8A4-AB03-B951-6F4DC5B7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DEAEB955-089C-E1B5-D417-D9964ABE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6B880204-D3AC-940A-0296-FC25A3DA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3C16078-9B7D-CE5E-9099-787576CB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2272A8F-CD07-B6C7-85D7-A4F38E26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F8A1F49-63DA-D8CA-CA74-C2415463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D6D09541-7C94-F7F3-5506-3AAB95D9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AB148583-5CA7-5938-4AA7-CBFE3C78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F69DEBE3-A007-B0AA-E2DB-30ED42EC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1EA2FE68-DFC9-81E5-8E3B-116D913E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0499792-22AF-A26D-1CE7-BD82F2CB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921B0C25-FE58-2D21-E72B-6CAD5C539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A190B5D9-2AD7-2BDB-7D29-C98473A74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8566E627-FCF3-2997-BC9B-92917271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113FAF7D-7849-84A3-8EDE-79B9B442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B18E6ADE-4F88-2F9E-6C47-B7982B7A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6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C08D6F63-CF6B-8063-3F59-3D3C1E21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7AA296CF-0E45-03C2-AE02-F7F5E862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A3C5A38B-338B-86E3-AF01-C7674F6F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DE3B8BC-5353-666F-6A2E-A275DD2A0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1D6FDD7B-CFB1-327E-266E-0F35A4608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3375580-EB66-996B-F1C1-99E2ED18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A</a:t>
            </a:r>
            <a:r>
              <a:rPr lang="en-US" dirty="0" err="1"/>
              <a:t>uraDB</a:t>
            </a:r>
            <a:r>
              <a:rPr lang="en-US" dirty="0"/>
              <a:t> Knowledge Graph Creation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48BF7ED7-03B9-97F3-99D9-A9A99E97B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v-LV" dirty="0"/>
              <a:t>Dāvis Palieks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3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CAB93CC-8BC9-028A-EDB4-D9F819E6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AuraDB</a:t>
            </a:r>
            <a:r>
              <a:rPr lang="lv-LV" dirty="0"/>
              <a:t> Import/</a:t>
            </a:r>
            <a:r>
              <a:rPr lang="lv-LV" dirty="0" err="1"/>
              <a:t>Schema</a:t>
            </a:r>
            <a:endParaRPr lang="en-US" dirty="0"/>
          </a:p>
        </p:txBody>
      </p:sp>
      <p:pic>
        <p:nvPicPr>
          <p:cNvPr id="7" name="Attēls 6">
            <a:extLst>
              <a:ext uri="{FF2B5EF4-FFF2-40B4-BE49-F238E27FC236}">
                <a16:creationId xmlns:a16="http://schemas.microsoft.com/office/drawing/2014/main" id="{37024380-E021-2789-EB2E-6DF351E1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6" y="1585886"/>
            <a:ext cx="11349008" cy="4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65DE62A-320E-C641-EC0F-B816EA8C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Query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52C9B83-7035-3144-67B5-291B9379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7E09449C-3F78-9D31-C52E-09D2D457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1" y="1803400"/>
            <a:ext cx="10972069" cy="43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1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Platekrāna</PresentationFormat>
  <Paragraphs>4</Paragraphs>
  <Slides>3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dizains</vt:lpstr>
      <vt:lpstr>AuraDB Knowledge Graph Creation</vt:lpstr>
      <vt:lpstr>AuraDB Import/Schema</vt:lpstr>
      <vt:lpstr>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Dāvis Palieks</dc:creator>
  <cp:lastModifiedBy>Dāvis Palieks</cp:lastModifiedBy>
  <cp:revision>1</cp:revision>
  <dcterms:created xsi:type="dcterms:W3CDTF">2025-10-28T18:32:05Z</dcterms:created>
  <dcterms:modified xsi:type="dcterms:W3CDTF">2025-10-28T18:57:24Z</dcterms:modified>
</cp:coreProperties>
</file>