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A310CC88-25C9-72DB-B44F-D913C7827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7942EA4C-E29A-A1CF-B43A-544F22166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  <a:endParaRPr lang="en-US"/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72B911E4-1FE5-A5BE-47B2-65803E6C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D615-C967-4CE7-AF8A-2B668D86BF0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6362E5BC-2449-4C44-26B4-945E8550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2BF2BDB8-124D-201B-1082-85280517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7308-47E3-471B-BFF8-8EDDD3E9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A954F7C8-F7B6-0554-3AF7-EB696AF8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B57939FD-60FF-3C96-F0F0-6382A502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18E9EBED-957E-44C2-14D6-206C70D5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D615-C967-4CE7-AF8A-2B668D86BF0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117643AA-4316-AB46-85FF-9A9562BF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BF98486D-A4BA-191C-8F5F-5EFF39E1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7308-47E3-471B-BFF8-8EDDD3E9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8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āls virsraksts 1">
            <a:extLst>
              <a:ext uri="{FF2B5EF4-FFF2-40B4-BE49-F238E27FC236}">
                <a16:creationId xmlns:a16="http://schemas.microsoft.com/office/drawing/2014/main" id="{1254D171-5717-B898-AF18-611FBDFCD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Vertikāls teksta vietturis 2">
            <a:extLst>
              <a:ext uri="{FF2B5EF4-FFF2-40B4-BE49-F238E27FC236}">
                <a16:creationId xmlns:a16="http://schemas.microsoft.com/office/drawing/2014/main" id="{C86503AF-06B5-B1A1-52B4-56309F6A9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3E12B946-A4EB-704C-8A3C-AC8D1646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D615-C967-4CE7-AF8A-2B668D86BF0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5DFB3E00-579B-1890-91A7-D199835E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0734DDBB-570E-DAC7-C390-A49F9FA0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7308-47E3-471B-BFF8-8EDDD3E9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8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2E58DAFC-4A66-54A3-6450-A79EABFC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84D48E7A-4578-A3D1-1491-2D03CC2C8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0606166C-CDDD-C708-6D39-521B4507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D615-C967-4CE7-AF8A-2B668D86BF0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7A9DE4A3-2E3E-D528-C99B-DC4C938E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53D2A347-4EBF-D713-B319-5C18747D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7308-47E3-471B-BFF8-8EDDD3E9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5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63D7DCD9-8CC6-71E0-C6DF-946CE90D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77B7AE01-3957-77F1-446A-9080EB95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8386C5CC-F548-79A8-4910-76C8C546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D615-C967-4CE7-AF8A-2B668D86BF0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4064D708-10F7-A0D0-CF5E-D327E67B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1F8DB810-7771-544E-302C-FA23F274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7308-47E3-471B-BFF8-8EDDD3E9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C7F0D3C-A0EB-2265-08A6-9B7BCFCD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978236A-A1EB-7A7A-8B18-197122A2D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B68CFB69-4916-78FB-AAB3-D6379145F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C3E6F2DC-4CB6-AF8E-14D6-65A1A96E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D615-C967-4CE7-AF8A-2B668D86BF0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927652F0-5914-F83D-F12E-4FE4620D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CB1F3800-A935-EE31-4EA7-F681B886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7308-47E3-471B-BFF8-8EDDD3E9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7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277324C2-E823-6591-D674-AB40A206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BAF5106E-04E2-CE6D-57F5-8572FABA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Satura vietturis 3">
            <a:extLst>
              <a:ext uri="{FF2B5EF4-FFF2-40B4-BE49-F238E27FC236}">
                <a16:creationId xmlns:a16="http://schemas.microsoft.com/office/drawing/2014/main" id="{6F4D796F-E7A9-C38D-5D31-5F1B3E2AF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5" name="Teksta vietturis 4">
            <a:extLst>
              <a:ext uri="{FF2B5EF4-FFF2-40B4-BE49-F238E27FC236}">
                <a16:creationId xmlns:a16="http://schemas.microsoft.com/office/drawing/2014/main" id="{26BD2560-997F-DE99-A0A1-C3B9317A5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Satura vietturis 5">
            <a:extLst>
              <a:ext uri="{FF2B5EF4-FFF2-40B4-BE49-F238E27FC236}">
                <a16:creationId xmlns:a16="http://schemas.microsoft.com/office/drawing/2014/main" id="{3F8B25A9-C8F8-6C35-AC12-90D6ACE5C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7" name="Datuma vietturis 6">
            <a:extLst>
              <a:ext uri="{FF2B5EF4-FFF2-40B4-BE49-F238E27FC236}">
                <a16:creationId xmlns:a16="http://schemas.microsoft.com/office/drawing/2014/main" id="{4D4FBADC-866A-A625-AA33-B3BA9DED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D615-C967-4CE7-AF8A-2B668D86BF0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Kājenes vietturis 7">
            <a:extLst>
              <a:ext uri="{FF2B5EF4-FFF2-40B4-BE49-F238E27FC236}">
                <a16:creationId xmlns:a16="http://schemas.microsoft.com/office/drawing/2014/main" id="{1774D941-B560-7618-884C-7DEAF828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ida numura vietturis 8">
            <a:extLst>
              <a:ext uri="{FF2B5EF4-FFF2-40B4-BE49-F238E27FC236}">
                <a16:creationId xmlns:a16="http://schemas.microsoft.com/office/drawing/2014/main" id="{0AC57185-8DB4-2BC5-96A7-F17B2D53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7308-47E3-471B-BFF8-8EDDD3E9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6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9BF509FC-3178-51F7-2C8F-7FC5FA0D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Datuma vietturis 2">
            <a:extLst>
              <a:ext uri="{FF2B5EF4-FFF2-40B4-BE49-F238E27FC236}">
                <a16:creationId xmlns:a16="http://schemas.microsoft.com/office/drawing/2014/main" id="{BBF4DFCD-BF11-A2AA-AB16-F0886466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D615-C967-4CE7-AF8A-2B668D86BF0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Kājenes vietturis 3">
            <a:extLst>
              <a:ext uri="{FF2B5EF4-FFF2-40B4-BE49-F238E27FC236}">
                <a16:creationId xmlns:a16="http://schemas.microsoft.com/office/drawing/2014/main" id="{E6331F80-7149-293D-1348-1CCB5D6A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ida numura vietturis 4">
            <a:extLst>
              <a:ext uri="{FF2B5EF4-FFF2-40B4-BE49-F238E27FC236}">
                <a16:creationId xmlns:a16="http://schemas.microsoft.com/office/drawing/2014/main" id="{F356FA56-A8A4-AB03-B951-6F4DC5B7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7308-47E3-471B-BFF8-8EDDD3E9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6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a vietturis 1">
            <a:extLst>
              <a:ext uri="{FF2B5EF4-FFF2-40B4-BE49-F238E27FC236}">
                <a16:creationId xmlns:a16="http://schemas.microsoft.com/office/drawing/2014/main" id="{DEAEB955-089C-E1B5-D417-D9964ABE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D615-C967-4CE7-AF8A-2B668D86BF0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Kājenes vietturis 2">
            <a:extLst>
              <a:ext uri="{FF2B5EF4-FFF2-40B4-BE49-F238E27FC236}">
                <a16:creationId xmlns:a16="http://schemas.microsoft.com/office/drawing/2014/main" id="{6B880204-D3AC-940A-0296-FC25A3DA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33C16078-9B7D-CE5E-9099-787576CB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7308-47E3-471B-BFF8-8EDDD3E9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7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42272A8F-CD07-B6C7-85D7-A4F38E26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AF8A1F49-63DA-D8CA-CA74-C2415463A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D6D09541-7C94-F7F3-5506-3AAB95D94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AB148583-5CA7-5938-4AA7-CBFE3C78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D615-C967-4CE7-AF8A-2B668D86BF0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F69DEBE3-A007-B0AA-E2DB-30ED42EC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1EA2FE68-DFC9-81E5-8E3B-116D913E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7308-47E3-471B-BFF8-8EDDD3E9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7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90499792-22AF-A26D-1CE7-BD82F2CB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Attēla vietturis 2">
            <a:extLst>
              <a:ext uri="{FF2B5EF4-FFF2-40B4-BE49-F238E27FC236}">
                <a16:creationId xmlns:a16="http://schemas.microsoft.com/office/drawing/2014/main" id="{921B0C25-FE58-2D21-E72B-6CAD5C539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A190B5D9-2AD7-2BDB-7D29-C98473A74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uma vietturis 4">
            <a:extLst>
              <a:ext uri="{FF2B5EF4-FFF2-40B4-BE49-F238E27FC236}">
                <a16:creationId xmlns:a16="http://schemas.microsoft.com/office/drawing/2014/main" id="{8566E627-FCF3-2997-BC9B-92917271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4D615-C967-4CE7-AF8A-2B668D86BF0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Kājenes vietturis 5">
            <a:extLst>
              <a:ext uri="{FF2B5EF4-FFF2-40B4-BE49-F238E27FC236}">
                <a16:creationId xmlns:a16="http://schemas.microsoft.com/office/drawing/2014/main" id="{113FAF7D-7849-84A3-8EDE-79B9B442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ida numura vietturis 6">
            <a:extLst>
              <a:ext uri="{FF2B5EF4-FFF2-40B4-BE49-F238E27FC236}">
                <a16:creationId xmlns:a16="http://schemas.microsoft.com/office/drawing/2014/main" id="{B18E6ADE-4F88-2F9E-6C47-B7982B7A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77308-47E3-471B-BFF8-8EDDD3E9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6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a vietturis 1">
            <a:extLst>
              <a:ext uri="{FF2B5EF4-FFF2-40B4-BE49-F238E27FC236}">
                <a16:creationId xmlns:a16="http://schemas.microsoft.com/office/drawing/2014/main" id="{C08D6F63-CF6B-8063-3F59-3D3C1E21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/>
              <a:t>Rediģēt šablona virsraksta stilu</a:t>
            </a:r>
            <a:endParaRPr lang="en-US"/>
          </a:p>
        </p:txBody>
      </p:sp>
      <p:sp>
        <p:nvSpPr>
          <p:cNvPr id="3" name="Teksta vietturis 2">
            <a:extLst>
              <a:ext uri="{FF2B5EF4-FFF2-40B4-BE49-F238E27FC236}">
                <a16:creationId xmlns:a16="http://schemas.microsoft.com/office/drawing/2014/main" id="{7AA296CF-0E45-03C2-AE02-F7F5E862D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/>
          </a:p>
        </p:txBody>
      </p:sp>
      <p:sp>
        <p:nvSpPr>
          <p:cNvPr id="4" name="Datuma vietturis 3">
            <a:extLst>
              <a:ext uri="{FF2B5EF4-FFF2-40B4-BE49-F238E27FC236}">
                <a16:creationId xmlns:a16="http://schemas.microsoft.com/office/drawing/2014/main" id="{A3C5A38B-338B-86E3-AF01-C7674F6FE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44D615-C967-4CE7-AF8A-2B668D86BF0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Kājenes vietturis 4">
            <a:extLst>
              <a:ext uri="{FF2B5EF4-FFF2-40B4-BE49-F238E27FC236}">
                <a16:creationId xmlns:a16="http://schemas.microsoft.com/office/drawing/2014/main" id="{3DE3B8BC-5353-666F-6A2E-A275DD2A0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ida numura vietturis 5">
            <a:extLst>
              <a:ext uri="{FF2B5EF4-FFF2-40B4-BE49-F238E27FC236}">
                <a16:creationId xmlns:a16="http://schemas.microsoft.com/office/drawing/2014/main" id="{1D6FDD7B-CFB1-327E-266E-0F35A4608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077308-47E3-471B-BFF8-8EDDD3E9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3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3375580-EB66-996B-F1C1-99E2ED187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A</a:t>
            </a:r>
            <a:r>
              <a:rPr lang="en-US" dirty="0" err="1"/>
              <a:t>uraDB</a:t>
            </a:r>
            <a:r>
              <a:rPr lang="en-US" dirty="0"/>
              <a:t> Knowledge Graph Creation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48BF7ED7-03B9-97F3-99D9-A9A99E97B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lv-LV" dirty="0"/>
              <a:t>Dāvis Palieks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3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DCAB93CC-8BC9-028A-EDB4-D9F819E6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AuraDB</a:t>
            </a:r>
            <a:r>
              <a:rPr lang="lv-LV" dirty="0"/>
              <a:t> Import/</a:t>
            </a:r>
            <a:r>
              <a:rPr lang="lv-LV" dirty="0" err="1"/>
              <a:t>Schema</a:t>
            </a:r>
            <a:endParaRPr lang="en-US" dirty="0"/>
          </a:p>
        </p:txBody>
      </p:sp>
      <p:pic>
        <p:nvPicPr>
          <p:cNvPr id="7" name="Attēls 6">
            <a:extLst>
              <a:ext uri="{FF2B5EF4-FFF2-40B4-BE49-F238E27FC236}">
                <a16:creationId xmlns:a16="http://schemas.microsoft.com/office/drawing/2014/main" id="{37024380-E021-2789-EB2E-6DF351E12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96" y="1585886"/>
            <a:ext cx="11349008" cy="44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6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F65DE62A-320E-C641-EC0F-B816EA8C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Query</a:t>
            </a:r>
            <a:r>
              <a:rPr lang="lv-LV" dirty="0"/>
              <a:t> 1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252C9B83-7035-3144-67B5-291B9379C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7E09449C-3F78-9D31-C52E-09D2D457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31" y="1803400"/>
            <a:ext cx="10972069" cy="439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1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2F7734E-B9BD-B0FB-CF84-9CFBDAA0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Query</a:t>
            </a:r>
            <a:r>
              <a:rPr lang="lv-LV" dirty="0"/>
              <a:t> 2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508F6E2F-3A48-A26D-6FDF-64F71F2EB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DD9DAEAA-E3E2-91B8-E989-494708066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5625"/>
            <a:ext cx="10511884" cy="399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4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687570F8-D31F-DA3F-6D2F-75E07BB4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err="1"/>
              <a:t>Query</a:t>
            </a:r>
            <a:r>
              <a:rPr lang="lv-LV" dirty="0"/>
              <a:t> 3</a:t>
            </a:r>
            <a:endParaRPr lang="en-US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64E87EBE-5959-0FA9-A79A-F18E9701E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Attēls 4">
            <a:extLst>
              <a:ext uri="{FF2B5EF4-FFF2-40B4-BE49-F238E27FC236}">
                <a16:creationId xmlns:a16="http://schemas.microsoft.com/office/drawing/2014/main" id="{2A1A4F75-7499-497A-B437-7F66A6684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588753"/>
            <a:ext cx="10461118" cy="458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dizains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</Words>
  <Application>Microsoft Office PowerPoint</Application>
  <PresentationFormat>Platekrāna</PresentationFormat>
  <Paragraphs>6</Paragraphs>
  <Slides>5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3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dizains</vt:lpstr>
      <vt:lpstr>AuraDB Knowledge Graph Creation</vt:lpstr>
      <vt:lpstr>AuraDB Import/Schema</vt:lpstr>
      <vt:lpstr>Query 1</vt:lpstr>
      <vt:lpstr>Query 2</vt:lpstr>
      <vt:lpstr>Query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Dāvis Palieks</dc:creator>
  <cp:lastModifiedBy>Dāvis Palieks</cp:lastModifiedBy>
  <cp:revision>2</cp:revision>
  <dcterms:created xsi:type="dcterms:W3CDTF">2025-10-28T18:32:05Z</dcterms:created>
  <dcterms:modified xsi:type="dcterms:W3CDTF">2025-10-28T19:04:42Z</dcterms:modified>
</cp:coreProperties>
</file>