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69" r:id="rId2"/>
    <p:sldId id="276" r:id="rId3"/>
    <p:sldId id="277" r:id="rId4"/>
    <p:sldId id="274" r:id="rId5"/>
    <p:sldId id="284" r:id="rId6"/>
    <p:sldId id="286" r:id="rId7"/>
    <p:sldId id="287" r:id="rId8"/>
    <p:sldId id="285" r:id="rId9"/>
    <p:sldId id="278" r:id="rId10"/>
    <p:sldId id="279" r:id="rId11"/>
    <p:sldId id="280" r:id="rId12"/>
    <p:sldId id="281" r:id="rId13"/>
    <p:sldId id="282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1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57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4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8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2B2F2D3-215B-4D22-BBFA-28BA34EBB01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662FC60-7A13-4729-84B8-99BC35B81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13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mino</a:t>
            </a:r>
            <a:r>
              <a:rPr lang="en-US" dirty="0" smtClean="0"/>
              <a:t>/mono DX: Director’s Cut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David Allen</a:t>
            </a:r>
          </a:p>
          <a:p>
            <a:r>
              <a:rPr lang="en-US" sz="3200" dirty="0"/>
              <a:t>Henry Wheeler-</a:t>
            </a:r>
            <a:r>
              <a:rPr lang="en-US" sz="3200" dirty="0" err="1"/>
              <a:t>Mackta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784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Level – What Was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56" y="2412328"/>
            <a:ext cx="9929801" cy="374693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Absolutely no sense of finality</a:t>
            </a:r>
          </a:p>
          <a:p>
            <a:endParaRPr lang="en-US" sz="2800" dirty="0"/>
          </a:p>
          <a:p>
            <a:r>
              <a:rPr lang="en-US" sz="2800" dirty="0"/>
              <a:t>Predictable</a:t>
            </a:r>
          </a:p>
          <a:p>
            <a:endParaRPr lang="en-US" sz="2800" dirty="0"/>
          </a:p>
          <a:p>
            <a:r>
              <a:rPr lang="en-US" sz="2800" dirty="0"/>
              <a:t>The game misdirects the player</a:t>
            </a:r>
          </a:p>
          <a:p>
            <a:pPr lvl="1"/>
            <a:r>
              <a:rPr lang="en-US" sz="2600" dirty="0"/>
              <a:t>Every previous level was beatable in some way, level 20 has no signifiers implying otherwise</a:t>
            </a:r>
          </a:p>
        </p:txBody>
      </p:sp>
    </p:spTree>
    <p:extLst>
      <p:ext uri="{BB962C8B-B14F-4D97-AF65-F5344CB8AC3E}">
        <p14:creationId xmlns:p14="http://schemas.microsoft.com/office/powerpoint/2010/main" val="128191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Level – What Was Changed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528" y="2464039"/>
            <a:ext cx="9118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level is now beatable</a:t>
            </a:r>
          </a:p>
          <a:p>
            <a:endParaRPr lang="en-US" dirty="0"/>
          </a:p>
          <a:p>
            <a:r>
              <a:rPr lang="en-US" dirty="0"/>
              <a:t>To beat the final level, it must be failed – multiple times</a:t>
            </a:r>
          </a:p>
          <a:p>
            <a:pPr lvl="1"/>
            <a:r>
              <a:rPr lang="en-US" dirty="0"/>
              <a:t>This maintains the game’s foreboding and gloomy atmosphere</a:t>
            </a:r>
          </a:p>
          <a:p>
            <a:pPr lvl="1"/>
            <a:r>
              <a:rPr lang="en-US" dirty="0"/>
              <a:t>This provides a bookend to the first level, which also must be failed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8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Upbeat Experience 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8851499" cy="3636511"/>
          </a:xfrm>
        </p:spPr>
        <p:txBody>
          <a:bodyPr/>
          <a:lstStyle/>
          <a:p>
            <a:r>
              <a:rPr lang="en-US" dirty="0"/>
              <a:t>Perseverance</a:t>
            </a:r>
          </a:p>
          <a:p>
            <a:pPr lvl="1"/>
            <a:r>
              <a:rPr lang="en-US" dirty="0"/>
              <a:t>To beat the game, the player must press 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Excitement</a:t>
            </a:r>
          </a:p>
          <a:p>
            <a:pPr lvl="1"/>
            <a:r>
              <a:rPr lang="en-US" dirty="0"/>
              <a:t>When the path to success is revealed, its very obvious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“Ah ha!”</a:t>
            </a:r>
          </a:p>
          <a:p>
            <a:pPr lvl="1"/>
            <a:r>
              <a:rPr lang="en-US" dirty="0"/>
              <a:t>The player will be excited when they beat this previously unbeatable game in a slightly meta fashion</a:t>
            </a:r>
          </a:p>
        </p:txBody>
      </p:sp>
    </p:spTree>
    <p:extLst>
      <p:ext uri="{BB962C8B-B14F-4D97-AF65-F5344CB8AC3E}">
        <p14:creationId xmlns:p14="http://schemas.microsoft.com/office/powerpoint/2010/main" val="178019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“Mockups”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2" y="2389518"/>
            <a:ext cx="4037251" cy="4082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56" y="2389518"/>
            <a:ext cx="3965007" cy="37714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779" r="5280" b="492"/>
          <a:stretch/>
        </p:blipFill>
        <p:spPr>
          <a:xfrm>
            <a:off x="8422257" y="2389518"/>
            <a:ext cx="3674853" cy="34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5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David and Henry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84" y="1320363"/>
            <a:ext cx="7119517" cy="16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0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91229"/>
            <a:ext cx="4945341" cy="3636511"/>
          </a:xfrm>
        </p:spPr>
        <p:txBody>
          <a:bodyPr>
            <a:noAutofit/>
          </a:bodyPr>
          <a:lstStyle/>
          <a:p>
            <a:r>
              <a:rPr lang="en-US" sz="2800" dirty="0"/>
              <a:t>100 Levels</a:t>
            </a:r>
          </a:p>
          <a:p>
            <a:pPr lvl="1"/>
            <a:r>
              <a:rPr lang="en-US" sz="2600" dirty="0"/>
              <a:t>With </a:t>
            </a:r>
            <a:r>
              <a:rPr lang="en-US" sz="2600"/>
              <a:t>replay value</a:t>
            </a:r>
            <a:endParaRPr lang="en-US" sz="2600" dirty="0"/>
          </a:p>
          <a:p>
            <a:pPr lvl="1"/>
            <a:endParaRPr lang="en-US" sz="2600" dirty="0"/>
          </a:p>
          <a:p>
            <a:r>
              <a:rPr lang="en-US" sz="2800" dirty="0"/>
              <a:t>Adaptive Difficulty</a:t>
            </a:r>
          </a:p>
          <a:p>
            <a:endParaRPr lang="en-US" sz="2800" dirty="0"/>
          </a:p>
          <a:p>
            <a:r>
              <a:rPr lang="en-US" sz="2800" dirty="0"/>
              <a:t>Improved Tutorial</a:t>
            </a:r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8847" y="2491229"/>
            <a:ext cx="608385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General bug fixing and polishing</a:t>
            </a:r>
          </a:p>
          <a:p>
            <a:endParaRPr lang="en-US" sz="2800" dirty="0"/>
          </a:p>
          <a:p>
            <a:r>
              <a:rPr lang="en-US" sz="2800" dirty="0"/>
              <a:t>Refined sound effects</a:t>
            </a:r>
          </a:p>
          <a:p>
            <a:endParaRPr lang="en-US" sz="2800" dirty="0"/>
          </a:p>
          <a:p>
            <a:r>
              <a:rPr lang="en-US" sz="2800" dirty="0"/>
              <a:t>Enhanced responsiveness</a:t>
            </a:r>
          </a:p>
          <a:p>
            <a:endParaRPr lang="en-US" sz="2800" dirty="0"/>
          </a:p>
          <a:p>
            <a:r>
              <a:rPr lang="en-US" sz="2800" dirty="0"/>
              <a:t>Endless Mode</a:t>
            </a:r>
          </a:p>
        </p:txBody>
      </p:sp>
    </p:spTree>
    <p:extLst>
      <p:ext uri="{BB962C8B-B14F-4D97-AF65-F5344CB8AC3E}">
        <p14:creationId xmlns:p14="http://schemas.microsoft.com/office/powerpoint/2010/main" val="423013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Endless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724310"/>
            <a:ext cx="10554574" cy="3636511"/>
          </a:xfrm>
        </p:spPr>
        <p:txBody>
          <a:bodyPr>
            <a:noAutofit/>
          </a:bodyPr>
          <a:lstStyle/>
          <a:p>
            <a:r>
              <a:rPr lang="en-US" sz="2400" dirty="0"/>
              <a:t>Entered upon completing 70 levels</a:t>
            </a:r>
          </a:p>
          <a:p>
            <a:endParaRPr lang="en-US" sz="2400" dirty="0"/>
          </a:p>
          <a:p>
            <a:r>
              <a:rPr lang="en-US" sz="2400" dirty="0"/>
              <a:t>Randomly generates lines of varied (but increasing) length</a:t>
            </a:r>
          </a:p>
          <a:p>
            <a:endParaRPr lang="en-US" sz="2400" dirty="0"/>
          </a:p>
          <a:p>
            <a:r>
              <a:rPr lang="en-US" sz="2400" dirty="0"/>
              <a:t>One timer for all of the levels</a:t>
            </a:r>
          </a:p>
          <a:p>
            <a:pPr lvl="1"/>
            <a:r>
              <a:rPr lang="en-US" sz="2000" dirty="0"/>
              <a:t>Upon completing a level, some time is added back to the timer</a:t>
            </a:r>
          </a:p>
          <a:p>
            <a:pPr lvl="1"/>
            <a:endParaRPr lang="en-US" sz="2000" dirty="0"/>
          </a:p>
          <a:p>
            <a:r>
              <a:rPr lang="en-US" sz="2400" dirty="0"/>
              <a:t>Go for as long as you can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Frauds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539639"/>
            <a:ext cx="10572000" cy="434974"/>
          </a:xfrm>
        </p:spPr>
        <p:txBody>
          <a:bodyPr>
            <a:noAutofit/>
          </a:bodyPr>
          <a:lstStyle/>
          <a:p>
            <a:r>
              <a:rPr lang="en-US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938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Happy 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David Allen</a:t>
            </a:r>
          </a:p>
        </p:txBody>
      </p:sp>
    </p:spTree>
    <p:extLst>
      <p:ext uri="{BB962C8B-B14F-4D97-AF65-F5344CB8AC3E}">
        <p14:creationId xmlns:p14="http://schemas.microsoft.com/office/powerpoint/2010/main" val="154478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ending is sad, frustrating, isolating</a:t>
            </a:r>
          </a:p>
          <a:p>
            <a:pPr lvl="1"/>
            <a:r>
              <a:rPr lang="en-US" sz="2000" dirty="0"/>
              <a:t>This works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A happy ending could work, contrasting the rest of the mood</a:t>
            </a:r>
          </a:p>
          <a:p>
            <a:endParaRPr lang="en-US" sz="2400" dirty="0"/>
          </a:p>
          <a:p>
            <a:r>
              <a:rPr lang="en-US" sz="2400" dirty="0"/>
              <a:t>Wandering, lost, until you find what you were looking for</a:t>
            </a:r>
          </a:p>
          <a:p>
            <a:pPr lvl="1"/>
            <a:r>
              <a:rPr lang="en-US" sz="2200" dirty="0"/>
              <a:t>Far more satisfying</a:t>
            </a:r>
          </a:p>
        </p:txBody>
      </p:sp>
    </p:spTree>
    <p:extLst>
      <p:ext uri="{BB962C8B-B14F-4D97-AF65-F5344CB8AC3E}">
        <p14:creationId xmlns:p14="http://schemas.microsoft.com/office/powerpoint/2010/main" val="358319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50091"/>
            <a:ext cx="10554574" cy="3636511"/>
          </a:xfrm>
        </p:spPr>
        <p:txBody>
          <a:bodyPr>
            <a:noAutofit/>
          </a:bodyPr>
          <a:lstStyle/>
          <a:p>
            <a:r>
              <a:rPr lang="en-US" sz="2400" dirty="0"/>
              <a:t>For the first time, the ending “gate” is white</a:t>
            </a:r>
          </a:p>
          <a:p>
            <a:endParaRPr lang="en-US" sz="2400" dirty="0"/>
          </a:p>
          <a:p>
            <a:r>
              <a:rPr lang="en-US" sz="2400" dirty="0"/>
              <a:t>Nothing else on the screen</a:t>
            </a:r>
          </a:p>
          <a:p>
            <a:endParaRPr lang="en-US" sz="2400" dirty="0"/>
          </a:p>
          <a:p>
            <a:r>
              <a:rPr lang="en-US" sz="2400" dirty="0"/>
              <a:t>As you approach it, it becomes a bead just like yourself</a:t>
            </a:r>
          </a:p>
          <a:p>
            <a:endParaRPr lang="en-US" sz="2400" dirty="0"/>
          </a:p>
          <a:p>
            <a:r>
              <a:rPr lang="en-US" sz="2400" dirty="0"/>
              <a:t>Cue the wedding march</a:t>
            </a:r>
          </a:p>
        </p:txBody>
      </p:sp>
    </p:spTree>
    <p:extLst>
      <p:ext uri="{BB962C8B-B14F-4D97-AF65-F5344CB8AC3E}">
        <p14:creationId xmlns:p14="http://schemas.microsoft.com/office/powerpoint/2010/main" val="394520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76" y="2740082"/>
            <a:ext cx="3636963" cy="3636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79" y="2740083"/>
            <a:ext cx="3636963" cy="3636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5" y="2740082"/>
            <a:ext cx="3636963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9147"/>
            <a:ext cx="11382001" cy="2971051"/>
          </a:xfrm>
        </p:spPr>
        <p:txBody>
          <a:bodyPr/>
          <a:lstStyle/>
          <a:p>
            <a:r>
              <a:rPr lang="en-US" dirty="0"/>
              <a:t>S E C R E T W H I T H E R E N D I N 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Henry Wheeler-</a:t>
            </a:r>
            <a:r>
              <a:rPr lang="en-US" sz="3200" dirty="0" err="1"/>
              <a:t>Mackta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360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Quotable">
  <a:themeElements>
    <a:clrScheme name="Custom 4">
      <a:dk1>
        <a:srgbClr val="000000"/>
      </a:dk1>
      <a:lt1>
        <a:sysClr val="window" lastClr="FFFFFF"/>
      </a:lt1>
      <a:dk2>
        <a:srgbClr val="000000"/>
      </a:dk2>
      <a:lt2>
        <a:srgbClr val="000000"/>
      </a:lt2>
      <a:accent1>
        <a:srgbClr val="A5A5A5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222</TotalTime>
  <Words>285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Courier New</vt:lpstr>
      <vt:lpstr>Wingdings 2</vt:lpstr>
      <vt:lpstr>1_Quotable</vt:lpstr>
      <vt:lpstr>mino/mono DX: Director’s Cut</vt:lpstr>
      <vt:lpstr>The New Stuff</vt:lpstr>
      <vt:lpstr>Endless Mode</vt:lpstr>
      <vt:lpstr>Frauds</vt:lpstr>
      <vt:lpstr>A Happy Ending</vt:lpstr>
      <vt:lpstr>Their Ending</vt:lpstr>
      <vt:lpstr>My Ending</vt:lpstr>
      <vt:lpstr>Mockups</vt:lpstr>
      <vt:lpstr>S E C R E T W H I T H E R E N D I N G</vt:lpstr>
      <vt:lpstr>The Final Level – What Was Wrong</vt:lpstr>
      <vt:lpstr>The Final Level – What Was Changed</vt:lpstr>
      <vt:lpstr>Upbeat Experience Goals</vt:lpstr>
      <vt:lpstr>“Mockups”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JAM!</dc:title>
  <dc:creator>David</dc:creator>
  <cp:lastModifiedBy>Wheeler-Mackta, Henry Jacob</cp:lastModifiedBy>
  <cp:revision>33</cp:revision>
  <dcterms:created xsi:type="dcterms:W3CDTF">2016-03-21T21:03:30Z</dcterms:created>
  <dcterms:modified xsi:type="dcterms:W3CDTF">2016-05-03T14:03:03Z</dcterms:modified>
</cp:coreProperties>
</file>