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57" r:id="rId5"/>
    <p:sldId id="392" r:id="rId6"/>
    <p:sldId id="396" r:id="rId7"/>
    <p:sldId id="394" r:id="rId8"/>
    <p:sldId id="395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9" r:id="rId21"/>
    <p:sldId id="410" r:id="rId22"/>
    <p:sldId id="3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3725" autoAdjust="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opez-Palmerin" userId="1f35af0444c87039" providerId="LiveId" clId="{EE8D2696-2C45-4B57-BDA1-87ABA651FBFF}"/>
    <pc:docChg chg="undo custSel addSld delSld modSld">
      <pc:chgData name="David Lopez-Palmerin" userId="1f35af0444c87039" providerId="LiveId" clId="{EE8D2696-2C45-4B57-BDA1-87ABA651FBFF}" dt="2022-06-26T22:18:14.948" v="3983" actId="20577"/>
      <pc:docMkLst>
        <pc:docMk/>
      </pc:docMkLst>
      <pc:sldChg chg="modSp mod">
        <pc:chgData name="David Lopez-Palmerin" userId="1f35af0444c87039" providerId="LiveId" clId="{EE8D2696-2C45-4B57-BDA1-87ABA651FBFF}" dt="2022-06-23T22:28:07.457" v="77"/>
        <pc:sldMkLst>
          <pc:docMk/>
          <pc:sldMk cId="752814286" sldId="257"/>
        </pc:sldMkLst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752814286" sldId="257"/>
            <ac:spMk id="2" creationId="{286E938C-9D94-4B05-979A-D39FFC457291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752814286" sldId="257"/>
            <ac:spMk id="3" creationId="{D9A11267-FC52-4990-8D98-010AFABA5544}"/>
          </ac:spMkLst>
        </pc:spChg>
        <pc:picChg chg="mod">
          <ac:chgData name="David Lopez-Palmerin" userId="1f35af0444c87039" providerId="LiveId" clId="{EE8D2696-2C45-4B57-BDA1-87ABA651FBFF}" dt="2022-06-23T22:28:07.457" v="77"/>
          <ac:picMkLst>
            <pc:docMk/>
            <pc:sldMk cId="752814286" sldId="257"/>
            <ac:picMk id="14" creationId="{9A8AD548-922D-4E1D-B19C-5F6E808B8160}"/>
          </ac:picMkLst>
        </pc:picChg>
      </pc:sldChg>
      <pc:sldChg chg="modSp del">
        <pc:chgData name="David Lopez-Palmerin" userId="1f35af0444c87039" providerId="LiveId" clId="{EE8D2696-2C45-4B57-BDA1-87ABA651FBFF}" dt="2022-06-23T22:28:17.734" v="85" actId="47"/>
        <pc:sldMkLst>
          <pc:docMk/>
          <pc:sldMk cId="2979876663" sldId="268"/>
        </pc:sldMkLst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979876663" sldId="268"/>
            <ac:spMk id="3" creationId="{B1C6A53C-7538-4FF9-BC09-EFC116FE7054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979876663" sldId="268"/>
            <ac:spMk id="6" creationId="{ED2A30C0-1BC4-4764-9C0F-5D811CAB8312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979876663" sldId="268"/>
            <ac:spMk id="7" creationId="{45F69D6A-822D-4DB9-A2CC-D9106F1F2B68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979876663" sldId="268"/>
            <ac:spMk id="8" creationId="{6375D7F3-165A-439B-8D1D-6553B68C2886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979876663" sldId="268"/>
            <ac:spMk id="9" creationId="{7AF9A883-CC44-4401-AE67-8FCEACB7DDDA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979876663" sldId="268"/>
            <ac:spMk id="15" creationId="{84D39D81-9726-4BD7-BDC0-FA0B2AD0D219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979876663" sldId="268"/>
            <ac:spMk id="41" creationId="{91181F6D-A54F-4289-8C36-80ECE3B2C8E2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979876663" sldId="268"/>
            <ac:spMk id="42" creationId="{CCDF84CD-BC27-4182-9FBA-9D4FEED95410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979876663" sldId="268"/>
            <ac:spMk id="43" creationId="{E4387CED-5FBE-4AFF-B64D-975B5574F16F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979876663" sldId="268"/>
            <ac:spMk id="44" creationId="{10E83414-3440-46C7-8C07-7D073B69C422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979876663" sldId="268"/>
            <ac:spMk id="45" creationId="{FE5CD03B-066A-46AF-8FB8-E8A78074ABEF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979876663" sldId="268"/>
            <ac:spMk id="47" creationId="{F4640D91-CB97-4FCC-8FEF-F4B22B844DC4}"/>
          </ac:spMkLst>
        </pc:spChg>
        <pc:picChg chg="mod">
          <ac:chgData name="David Lopez-Palmerin" userId="1f35af0444c87039" providerId="LiveId" clId="{EE8D2696-2C45-4B57-BDA1-87ABA651FBFF}" dt="2022-06-23T22:28:07.457" v="77"/>
          <ac:picMkLst>
            <pc:docMk/>
            <pc:sldMk cId="2979876663" sldId="268"/>
            <ac:picMk id="17" creationId="{05ED5B1E-974F-476C-A3C9-572D3602E95E}"/>
          </ac:picMkLst>
        </pc:picChg>
        <pc:picChg chg="mod">
          <ac:chgData name="David Lopez-Palmerin" userId="1f35af0444c87039" providerId="LiveId" clId="{EE8D2696-2C45-4B57-BDA1-87ABA651FBFF}" dt="2022-06-23T22:28:07.457" v="77"/>
          <ac:picMkLst>
            <pc:docMk/>
            <pc:sldMk cId="2979876663" sldId="268"/>
            <ac:picMk id="36" creationId="{F3CCCCDF-EA66-4F5E-98F3-A05239CBBAC4}"/>
          </ac:picMkLst>
        </pc:picChg>
        <pc:picChg chg="mod">
          <ac:chgData name="David Lopez-Palmerin" userId="1f35af0444c87039" providerId="LiveId" clId="{EE8D2696-2C45-4B57-BDA1-87ABA651FBFF}" dt="2022-06-23T22:28:07.457" v="77"/>
          <ac:picMkLst>
            <pc:docMk/>
            <pc:sldMk cId="2979876663" sldId="268"/>
            <ac:picMk id="38" creationId="{8A6BB597-41F4-432E-8432-8F39511B2941}"/>
          </ac:picMkLst>
        </pc:picChg>
        <pc:picChg chg="mod">
          <ac:chgData name="David Lopez-Palmerin" userId="1f35af0444c87039" providerId="LiveId" clId="{EE8D2696-2C45-4B57-BDA1-87ABA651FBFF}" dt="2022-06-23T22:28:07.457" v="77"/>
          <ac:picMkLst>
            <pc:docMk/>
            <pc:sldMk cId="2979876663" sldId="268"/>
            <ac:picMk id="40" creationId="{76B2FC80-9F3B-46D8-94D9-882D90A858F6}"/>
          </ac:picMkLst>
        </pc:picChg>
      </pc:sldChg>
      <pc:sldChg chg="modSp del mod">
        <pc:chgData name="David Lopez-Palmerin" userId="1f35af0444c87039" providerId="LiveId" clId="{EE8D2696-2C45-4B57-BDA1-87ABA651FBFF}" dt="2022-06-23T22:28:18.320" v="87" actId="47"/>
        <pc:sldMkLst>
          <pc:docMk/>
          <pc:sldMk cId="3891345585" sldId="270"/>
        </pc:sldMkLst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891345585" sldId="270"/>
            <ac:spMk id="4" creationId="{0C329F70-04F7-4C70-BCF8-D4371F54EF2F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891345585" sldId="270"/>
            <ac:spMk id="5" creationId="{06A3302E-502D-4151-81C9-5FD6AF9596D6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891345585" sldId="270"/>
            <ac:spMk id="6" creationId="{9ED907F8-C614-4D59-A03F-BF9CD5E35703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891345585" sldId="270"/>
            <ac:spMk id="7" creationId="{4B18D636-CC10-4B1E-AA38-419DCCF2D9C9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891345585" sldId="270"/>
            <ac:spMk id="9" creationId="{0D098C43-2F2A-4100-89BC-5931039293FA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891345585" sldId="270"/>
            <ac:spMk id="10" creationId="{1DB251F7-EBE7-46AC-A920-FFE2C5AF68EA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891345585" sldId="270"/>
            <ac:spMk id="11" creationId="{60726BA7-44D6-4116-90E3-38325026EAAD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891345585" sldId="270"/>
            <ac:spMk id="12" creationId="{7FB7F30B-2A84-4C44-BC5A-E826ED6E74A2}"/>
          </ac:spMkLst>
        </pc:spChg>
      </pc:sldChg>
      <pc:sldChg chg="modSp del mod">
        <pc:chgData name="David Lopez-Palmerin" userId="1f35af0444c87039" providerId="LiveId" clId="{EE8D2696-2C45-4B57-BDA1-87ABA651FBFF}" dt="2022-06-23T22:28:18.073" v="86" actId="47"/>
        <pc:sldMkLst>
          <pc:docMk/>
          <pc:sldMk cId="2624630061" sldId="272"/>
        </pc:sldMkLst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624630061" sldId="272"/>
            <ac:spMk id="2" creationId="{81FCAF0A-629F-4EC6-B3E6-563ED999F360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624630061" sldId="272"/>
            <ac:spMk id="3" creationId="{FAD72D26-24EF-4CBD-9431-A558CB7CA906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624630061" sldId="272"/>
            <ac:spMk id="6" creationId="{5E5CAC52-3FD1-464A-805A-B8F7AF04574A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624630061" sldId="272"/>
            <ac:spMk id="7" creationId="{920A7C57-D6C5-4BA0-AB3C-41D4E3436B0E}"/>
          </ac:spMkLst>
        </pc:spChg>
        <pc:graphicFrameChg chg="mod">
          <ac:chgData name="David Lopez-Palmerin" userId="1f35af0444c87039" providerId="LiveId" clId="{EE8D2696-2C45-4B57-BDA1-87ABA651FBFF}" dt="2022-06-23T22:28:07.457" v="77"/>
          <ac:graphicFrameMkLst>
            <pc:docMk/>
            <pc:sldMk cId="2624630061" sldId="272"/>
            <ac:graphicFrameMk id="4" creationId="{93897051-DA8D-4072-A594-51769F8D52F5}"/>
          </ac:graphicFrameMkLst>
        </pc:graphicFrameChg>
      </pc:sldChg>
      <pc:sldChg chg="modSp del mod">
        <pc:chgData name="David Lopez-Palmerin" userId="1f35af0444c87039" providerId="LiveId" clId="{EE8D2696-2C45-4B57-BDA1-87ABA651FBFF}" dt="2022-06-23T22:28:16.756" v="82" actId="47"/>
        <pc:sldMkLst>
          <pc:docMk/>
          <pc:sldMk cId="3740286033" sldId="277"/>
        </pc:sldMkLst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740286033" sldId="277"/>
            <ac:spMk id="4" creationId="{E39EF484-38C8-4EDC-ACF5-695CFB216839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740286033" sldId="277"/>
            <ac:spMk id="5" creationId="{AFD183D7-B16E-4A9D-BC4B-D1EC347BF97E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740286033" sldId="277"/>
            <ac:spMk id="6" creationId="{705C33DF-36C9-49E9-B48D-A320B179C4D4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740286033" sldId="277"/>
            <ac:spMk id="7" creationId="{3E174092-82D3-44E0-8948-4096232ED0A7}"/>
          </ac:spMkLst>
        </pc:spChg>
        <pc:graphicFrameChg chg="mod">
          <ac:chgData name="David Lopez-Palmerin" userId="1f35af0444c87039" providerId="LiveId" clId="{EE8D2696-2C45-4B57-BDA1-87ABA651FBFF}" dt="2022-06-23T22:28:07.457" v="77"/>
          <ac:graphicFrameMkLst>
            <pc:docMk/>
            <pc:sldMk cId="3740286033" sldId="277"/>
            <ac:graphicFrameMk id="11" creationId="{E4A6D503-95F0-4FD3-86D4-D1170C6E2B64}"/>
          </ac:graphicFrameMkLst>
        </pc:graphicFrameChg>
      </pc:sldChg>
      <pc:sldChg chg="modSp del mod">
        <pc:chgData name="David Lopez-Palmerin" userId="1f35af0444c87039" providerId="LiveId" clId="{EE8D2696-2C45-4B57-BDA1-87ABA651FBFF}" dt="2022-06-23T22:28:17.097" v="83" actId="47"/>
        <pc:sldMkLst>
          <pc:docMk/>
          <pc:sldMk cId="2496947791" sldId="278"/>
        </pc:sldMkLst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496947791" sldId="278"/>
            <ac:spMk id="2" creationId="{FCB102D8-1D22-4940-AF19-07CF3A0DC5F4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496947791" sldId="278"/>
            <ac:spMk id="14" creationId="{DC738669-5750-45EA-9715-A0041D4C569B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496947791" sldId="278"/>
            <ac:spMk id="15" creationId="{CD05A243-8080-4F6D-8538-65CDDF891BA6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496947791" sldId="278"/>
            <ac:spMk id="16" creationId="{3F8A62C8-5437-4C47-AC0F-0605F84CBA57}"/>
          </ac:spMkLst>
        </pc:spChg>
        <pc:graphicFrameChg chg="mod">
          <ac:chgData name="David Lopez-Palmerin" userId="1f35af0444c87039" providerId="LiveId" clId="{EE8D2696-2C45-4B57-BDA1-87ABA651FBFF}" dt="2022-06-23T22:28:07.457" v="77"/>
          <ac:graphicFrameMkLst>
            <pc:docMk/>
            <pc:sldMk cId="2496947791" sldId="278"/>
            <ac:graphicFrameMk id="13" creationId="{914D6EE3-4782-45C1-A75C-003483879C97}"/>
          </ac:graphicFrameMkLst>
        </pc:graphicFrameChg>
      </pc:sldChg>
      <pc:sldChg chg="modSp del mod">
        <pc:chgData name="David Lopez-Palmerin" userId="1f35af0444c87039" providerId="LiveId" clId="{EE8D2696-2C45-4B57-BDA1-87ABA651FBFF}" dt="2022-06-23T22:28:17.428" v="84" actId="47"/>
        <pc:sldMkLst>
          <pc:docMk/>
          <pc:sldMk cId="395518310" sldId="279"/>
        </pc:sldMkLst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95518310" sldId="279"/>
            <ac:spMk id="14" creationId="{C15EE852-24F1-4643-8082-AB45CFF2BA10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95518310" sldId="279"/>
            <ac:spMk id="15" creationId="{4139825C-53C7-44F4-A064-9795CECD081B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95518310" sldId="279"/>
            <ac:spMk id="19" creationId="{386DB667-0553-4FB8-B0E0-776539934AFF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95518310" sldId="279"/>
            <ac:spMk id="20" creationId="{C77C6228-C5A8-44DC-ABD7-A22A4475D3DF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95518310" sldId="279"/>
            <ac:spMk id="21" creationId="{1C563B34-DD53-4FB1-B8C2-8914E01C6365}"/>
          </ac:spMkLst>
        </pc:spChg>
        <pc:picChg chg="mod">
          <ac:chgData name="David Lopez-Palmerin" userId="1f35af0444c87039" providerId="LiveId" clId="{EE8D2696-2C45-4B57-BDA1-87ABA651FBFF}" dt="2022-06-23T22:28:07.457" v="77"/>
          <ac:picMkLst>
            <pc:docMk/>
            <pc:sldMk cId="395518310" sldId="279"/>
            <ac:picMk id="18" creationId="{301557C2-9072-409B-88EC-E8577CEFCAFB}"/>
          </ac:picMkLst>
        </pc:picChg>
      </pc:sldChg>
      <pc:sldChg chg="modSp del mod">
        <pc:chgData name="David Lopez-Palmerin" userId="1f35af0444c87039" providerId="LiveId" clId="{EE8D2696-2C45-4B57-BDA1-87ABA651FBFF}" dt="2022-06-23T22:28:18.687" v="88" actId="47"/>
        <pc:sldMkLst>
          <pc:docMk/>
          <pc:sldMk cId="1420547054" sldId="281"/>
        </pc:sldMkLst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1420547054" sldId="281"/>
            <ac:spMk id="7" creationId="{47788B34-4190-4916-9048-47720EA5ABF1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1420547054" sldId="281"/>
            <ac:spMk id="8" creationId="{ABA415A0-3B77-43FB-A408-5F1DA4B0AAFA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1420547054" sldId="281"/>
            <ac:spMk id="9" creationId="{8598ECEC-4413-4244-8F21-0076EC511806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1420547054" sldId="281"/>
            <ac:spMk id="10" creationId="{34A9BC34-CFDB-4D7A-8D6C-1CE608D0909F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1420547054" sldId="281"/>
            <ac:spMk id="11" creationId="{1D014E48-5DD9-49CE-AD5B-0FEF69204F68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1420547054" sldId="281"/>
            <ac:spMk id="12" creationId="{3A63626D-0E6E-4023-ABFC-A744C9862159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1420547054" sldId="281"/>
            <ac:spMk id="13" creationId="{258E9390-685C-4BAD-BFAD-EC56E81C4745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1420547054" sldId="281"/>
            <ac:spMk id="14" creationId="{D236478C-E242-44E0-8357-C72C9B588CA7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1420547054" sldId="281"/>
            <ac:spMk id="15" creationId="{65A6DC02-681E-4AF7-AC6E-57CDDB2FBA28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1420547054" sldId="281"/>
            <ac:spMk id="16" creationId="{CF0A8666-4477-461C-A79D-E91232EE973E}"/>
          </ac:spMkLst>
        </pc:spChg>
      </pc:sldChg>
      <pc:sldChg chg="addSp delSp modSp del mod delDesignElem">
        <pc:chgData name="David Lopez-Palmerin" userId="1f35af0444c87039" providerId="LiveId" clId="{EE8D2696-2C45-4B57-BDA1-87ABA651FBFF}" dt="2022-06-23T22:28:16.399" v="81" actId="47"/>
        <pc:sldMkLst>
          <pc:docMk/>
          <pc:sldMk cId="560021826" sldId="317"/>
        </pc:sldMkLst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560021826" sldId="317"/>
            <ac:spMk id="2" creationId="{2910D835-B454-4270-BB35-86A187307E6F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560021826" sldId="317"/>
            <ac:spMk id="3" creationId="{7F7F653B-90B5-4F47-A33F-93DCB2EF68C2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560021826" sldId="317"/>
            <ac:spMk id="4" creationId="{E1E7D98D-6710-41D2-B258-E1A1059D29F8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560021826" sldId="317"/>
            <ac:spMk id="15" creationId="{40F1DF5B-353A-4270-8C10-6A1509441174}"/>
          </ac:spMkLst>
        </pc:spChg>
        <pc:spChg chg="add del">
          <ac:chgData name="David Lopez-Palmerin" userId="1f35af0444c87039" providerId="LiveId" clId="{EE8D2696-2C45-4B57-BDA1-87ABA651FBFF}" dt="2022-06-23T22:28:07.457" v="77"/>
          <ac:spMkLst>
            <pc:docMk/>
            <pc:sldMk cId="560021826" sldId="317"/>
            <ac:spMk id="34" creationId="{82184FF4-7029-4ED7-813A-192E60608764}"/>
          </ac:spMkLst>
        </pc:spChg>
        <pc:spChg chg="add del">
          <ac:chgData name="David Lopez-Palmerin" userId="1f35af0444c87039" providerId="LiveId" clId="{EE8D2696-2C45-4B57-BDA1-87ABA651FBFF}" dt="2022-06-23T22:28:07.457" v="77"/>
          <ac:spMkLst>
            <pc:docMk/>
            <pc:sldMk cId="560021826" sldId="317"/>
            <ac:spMk id="36" creationId="{AAA7AB09-557C-41AD-9113-FF9F68FA1035}"/>
          </ac:spMkLst>
        </pc:spChg>
        <pc:spChg chg="add del">
          <ac:chgData name="David Lopez-Palmerin" userId="1f35af0444c87039" providerId="LiveId" clId="{EE8D2696-2C45-4B57-BDA1-87ABA651FBFF}" dt="2022-06-23T22:28:07.457" v="77"/>
          <ac:spMkLst>
            <pc:docMk/>
            <pc:sldMk cId="560021826" sldId="317"/>
            <ac:spMk id="38" creationId="{EF99ECAA-1F11-4937-BBA6-51935AB44C9D}"/>
          </ac:spMkLst>
        </pc:spChg>
        <pc:spChg chg="add del">
          <ac:chgData name="David Lopez-Palmerin" userId="1f35af0444c87039" providerId="LiveId" clId="{EE8D2696-2C45-4B57-BDA1-87ABA651FBFF}" dt="2022-06-23T22:28:07.457" v="77"/>
          <ac:spMkLst>
            <pc:docMk/>
            <pc:sldMk cId="560021826" sldId="317"/>
            <ac:spMk id="46" creationId="{1DB043B4-68C6-45B9-82AC-A5800EADB8DB}"/>
          </ac:spMkLst>
        </pc:spChg>
        <pc:spChg chg="add del">
          <ac:chgData name="David Lopez-Palmerin" userId="1f35af0444c87039" providerId="LiveId" clId="{EE8D2696-2C45-4B57-BDA1-87ABA651FBFF}" dt="2022-06-23T22:28:07.457" v="77"/>
          <ac:spMkLst>
            <pc:docMk/>
            <pc:sldMk cId="560021826" sldId="317"/>
            <ac:spMk id="48" creationId="{3C64A91D-E535-4C24-A0E3-96A3810E3FDC}"/>
          </ac:spMkLst>
        </pc:spChg>
        <pc:spChg chg="add del">
          <ac:chgData name="David Lopez-Palmerin" userId="1f35af0444c87039" providerId="LiveId" clId="{EE8D2696-2C45-4B57-BDA1-87ABA651FBFF}" dt="2022-06-23T22:28:07.457" v="77"/>
          <ac:spMkLst>
            <pc:docMk/>
            <pc:sldMk cId="560021826" sldId="317"/>
            <ac:spMk id="50" creationId="{26FC4867-BA3E-4F8E-AB23-684F34DF3D31}"/>
          </ac:spMkLst>
        </pc:spChg>
        <pc:grpChg chg="add del">
          <ac:chgData name="David Lopez-Palmerin" userId="1f35af0444c87039" providerId="LiveId" clId="{EE8D2696-2C45-4B57-BDA1-87ABA651FBFF}" dt="2022-06-23T22:28:07.457" v="77"/>
          <ac:grpSpMkLst>
            <pc:docMk/>
            <pc:sldMk cId="560021826" sldId="317"/>
            <ac:grpSpMk id="40" creationId="{79DE9FAB-6BBA-4CFE-B67D-77B47F01ECA4}"/>
          </ac:grpSpMkLst>
        </pc:grpChg>
        <pc:picChg chg="mod">
          <ac:chgData name="David Lopez-Palmerin" userId="1f35af0444c87039" providerId="LiveId" clId="{EE8D2696-2C45-4B57-BDA1-87ABA651FBFF}" dt="2022-06-23T22:28:07.457" v="77"/>
          <ac:picMkLst>
            <pc:docMk/>
            <pc:sldMk cId="560021826" sldId="317"/>
            <ac:picMk id="8" creationId="{5FED7C55-F545-49A1-90FD-D853A25AB453}"/>
          </ac:picMkLst>
        </pc:picChg>
      </pc:sldChg>
      <pc:sldChg chg="modSp del mod">
        <pc:chgData name="David Lopez-Palmerin" userId="1f35af0444c87039" providerId="LiveId" clId="{EE8D2696-2C45-4B57-BDA1-87ABA651FBFF}" dt="2022-06-23T22:28:19.133" v="89" actId="47"/>
        <pc:sldMkLst>
          <pc:docMk/>
          <pc:sldMk cId="3521561301" sldId="321"/>
        </pc:sldMkLst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521561301" sldId="321"/>
            <ac:spMk id="4" creationId="{0C329F70-04F7-4C70-BCF8-D4371F54EF2F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521561301" sldId="321"/>
            <ac:spMk id="5" creationId="{06A3302E-502D-4151-81C9-5FD6AF9596D6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521561301" sldId="321"/>
            <ac:spMk id="6" creationId="{9ED907F8-C614-4D59-A03F-BF9CD5E35703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521561301" sldId="321"/>
            <ac:spMk id="11" creationId="{581E8936-2270-47FE-94A4-398CB123EF90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521561301" sldId="321"/>
            <ac:spMk id="13" creationId="{C0287FEC-3826-4868-8D93-52429C6156F5}"/>
          </ac:spMkLst>
        </pc:spChg>
        <pc:picChg chg="mod">
          <ac:chgData name="David Lopez-Palmerin" userId="1f35af0444c87039" providerId="LiveId" clId="{EE8D2696-2C45-4B57-BDA1-87ABA651FBFF}" dt="2022-06-23T22:28:07.457" v="77"/>
          <ac:picMkLst>
            <pc:docMk/>
            <pc:sldMk cId="3521561301" sldId="321"/>
            <ac:picMk id="16" creationId="{361E9ADB-7377-4CF1-9AE4-AEFBDEBEEEEC}"/>
          </ac:picMkLst>
        </pc:picChg>
      </pc:sldChg>
      <pc:sldChg chg="modSp del mod">
        <pc:chgData name="David Lopez-Palmerin" userId="1f35af0444c87039" providerId="LiveId" clId="{EE8D2696-2C45-4B57-BDA1-87ABA651FBFF}" dt="2022-06-23T22:28:15.953" v="80" actId="47"/>
        <pc:sldMkLst>
          <pc:docMk/>
          <pc:sldMk cId="2158886557" sldId="384"/>
        </pc:sldMkLst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158886557" sldId="384"/>
            <ac:spMk id="4" creationId="{0C329F70-04F7-4C70-BCF8-D4371F54EF2F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158886557" sldId="384"/>
            <ac:spMk id="5" creationId="{06A3302E-502D-4151-81C9-5FD6AF9596D6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158886557" sldId="384"/>
            <ac:spMk id="6" creationId="{9ED907F8-C614-4D59-A03F-BF9CD5E35703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158886557" sldId="384"/>
            <ac:spMk id="11" creationId="{23418ADF-358F-4647-A511-FCFFEDA83429}"/>
          </ac:spMkLst>
        </pc:spChg>
        <pc:spChg chg="mod">
          <ac:chgData name="David Lopez-Palmerin" userId="1f35af0444c87039" providerId="LiveId" clId="{EE8D2696-2C45-4B57-BDA1-87ABA651FBFF}" dt="2022-06-23T22:28:07.505" v="78" actId="27636"/>
          <ac:spMkLst>
            <pc:docMk/>
            <pc:sldMk cId="2158886557" sldId="384"/>
            <ac:spMk id="12" creationId="{E5127060-CDBF-435F-9009-A5451CCE305D}"/>
          </ac:spMkLst>
        </pc:spChg>
        <pc:picChg chg="mod">
          <ac:chgData name="David Lopez-Palmerin" userId="1f35af0444c87039" providerId="LiveId" clId="{EE8D2696-2C45-4B57-BDA1-87ABA651FBFF}" dt="2022-06-23T22:28:07.457" v="77"/>
          <ac:picMkLst>
            <pc:docMk/>
            <pc:sldMk cId="2158886557" sldId="384"/>
            <ac:picMk id="18" creationId="{E2536017-F539-430C-A901-70AB81CA612A}"/>
          </ac:picMkLst>
        </pc:picChg>
        <pc:picChg chg="mod">
          <ac:chgData name="David Lopez-Palmerin" userId="1f35af0444c87039" providerId="LiveId" clId="{EE8D2696-2C45-4B57-BDA1-87ABA651FBFF}" dt="2022-06-23T22:28:07.457" v="77"/>
          <ac:picMkLst>
            <pc:docMk/>
            <pc:sldMk cId="2158886557" sldId="384"/>
            <ac:picMk id="20" creationId="{528A7D8D-1AB5-46C4-93FA-D92C2FD51692}"/>
          </ac:picMkLst>
        </pc:picChg>
        <pc:picChg chg="mod">
          <ac:chgData name="David Lopez-Palmerin" userId="1f35af0444c87039" providerId="LiveId" clId="{EE8D2696-2C45-4B57-BDA1-87ABA651FBFF}" dt="2022-06-23T22:28:07.457" v="77"/>
          <ac:picMkLst>
            <pc:docMk/>
            <pc:sldMk cId="2158886557" sldId="384"/>
            <ac:picMk id="23" creationId="{2B3C4F95-A0FA-45D9-BF43-1C398F65B891}"/>
          </ac:picMkLst>
        </pc:picChg>
        <pc:picChg chg="mod">
          <ac:chgData name="David Lopez-Palmerin" userId="1f35af0444c87039" providerId="LiveId" clId="{EE8D2696-2C45-4B57-BDA1-87ABA651FBFF}" dt="2022-06-23T22:28:07.457" v="77"/>
          <ac:picMkLst>
            <pc:docMk/>
            <pc:sldMk cId="2158886557" sldId="384"/>
            <ac:picMk id="25" creationId="{B7353C46-ACC1-4078-85C2-26B57B0E58B7}"/>
          </ac:picMkLst>
        </pc:picChg>
      </pc:sldChg>
      <pc:sldChg chg="modSp del">
        <pc:chgData name="David Lopez-Palmerin" userId="1f35af0444c87039" providerId="LiveId" clId="{EE8D2696-2C45-4B57-BDA1-87ABA651FBFF}" dt="2022-06-23T22:28:14.774" v="79" actId="47"/>
        <pc:sldMkLst>
          <pc:docMk/>
          <pc:sldMk cId="2313234867" sldId="389"/>
        </pc:sldMkLst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313234867" sldId="389"/>
            <ac:spMk id="2" creationId="{0046426E-F6F6-4A7C-9181-8C3090996261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313234867" sldId="389"/>
            <ac:spMk id="3" creationId="{D3B60D6F-4D0F-4D33-B2A7-159C8583FF00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313234867" sldId="389"/>
            <ac:spMk id="13" creationId="{915FE2C5-E66A-4405-B19E-2C5C546C98E4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313234867" sldId="389"/>
            <ac:spMk id="14" creationId="{B01DF4D0-78BC-4C8C-9570-26F0B225433A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2313234867" sldId="389"/>
            <ac:spMk id="15" creationId="{3B199C97-F175-437D-8311-DB662925C063}"/>
          </ac:spMkLst>
        </pc:spChg>
        <pc:picChg chg="mod">
          <ac:chgData name="David Lopez-Palmerin" userId="1f35af0444c87039" providerId="LiveId" clId="{EE8D2696-2C45-4B57-BDA1-87ABA651FBFF}" dt="2022-06-23T22:28:07.457" v="77"/>
          <ac:picMkLst>
            <pc:docMk/>
            <pc:sldMk cId="2313234867" sldId="389"/>
            <ac:picMk id="8" creationId="{06D2324F-3B7B-45EF-9584-C8EADD2C8C0B}"/>
          </ac:picMkLst>
        </pc:picChg>
        <pc:picChg chg="mod">
          <ac:chgData name="David Lopez-Palmerin" userId="1f35af0444c87039" providerId="LiveId" clId="{EE8D2696-2C45-4B57-BDA1-87ABA651FBFF}" dt="2022-06-23T22:28:07.457" v="77"/>
          <ac:picMkLst>
            <pc:docMk/>
            <pc:sldMk cId="2313234867" sldId="389"/>
            <ac:picMk id="10" creationId="{71F862F9-0E8A-4DB9-8083-1C3AA6E5D777}"/>
          </ac:picMkLst>
        </pc:picChg>
        <pc:picChg chg="mod">
          <ac:chgData name="David Lopez-Palmerin" userId="1f35af0444c87039" providerId="LiveId" clId="{EE8D2696-2C45-4B57-BDA1-87ABA651FBFF}" dt="2022-06-23T22:28:07.457" v="77"/>
          <ac:picMkLst>
            <pc:docMk/>
            <pc:sldMk cId="2313234867" sldId="389"/>
            <ac:picMk id="12" creationId="{A63F39B9-0715-40B5-8ECB-9B983F99C690}"/>
          </ac:picMkLst>
        </pc:picChg>
      </pc:sldChg>
      <pc:sldChg chg="modSp mod">
        <pc:chgData name="David Lopez-Palmerin" userId="1f35af0444c87039" providerId="LiveId" clId="{EE8D2696-2C45-4B57-BDA1-87ABA651FBFF}" dt="2022-06-24T23:03:34.415" v="480" actId="20577"/>
        <pc:sldMkLst>
          <pc:docMk/>
          <pc:sldMk cId="3247798845" sldId="391"/>
        </pc:sldMkLst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247798845" sldId="391"/>
            <ac:spMk id="4" creationId="{7823E305-6365-4345-8BD1-4A31C61D96CB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247798845" sldId="391"/>
            <ac:spMk id="5" creationId="{0B37A3FF-ED32-4C4A-A21F-848A3BF6F896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247798845" sldId="391"/>
            <ac:spMk id="6" creationId="{36E60F23-FB58-4EF8-82FD-E86CED25FDD4}"/>
          </ac:spMkLst>
        </pc:spChg>
        <pc:spChg chg="mod">
          <ac:chgData name="David Lopez-Palmerin" userId="1f35af0444c87039" providerId="LiveId" clId="{EE8D2696-2C45-4B57-BDA1-87ABA651FBFF}" dt="2022-06-23T22:28:07.457" v="77"/>
          <ac:spMkLst>
            <pc:docMk/>
            <pc:sldMk cId="3247798845" sldId="391"/>
            <ac:spMk id="22" creationId="{F8FAEED9-1ECD-45F9-87A0-9394BAEABB79}"/>
          </ac:spMkLst>
        </pc:spChg>
        <pc:spChg chg="mod">
          <ac:chgData name="David Lopez-Palmerin" userId="1f35af0444c87039" providerId="LiveId" clId="{EE8D2696-2C45-4B57-BDA1-87ABA651FBFF}" dt="2022-06-24T23:03:34.415" v="480" actId="20577"/>
          <ac:spMkLst>
            <pc:docMk/>
            <pc:sldMk cId="3247798845" sldId="391"/>
            <ac:spMk id="23" creationId="{8E5E4638-9BCB-4C2E-914F-CC868E2020D5}"/>
          </ac:spMkLst>
        </pc:spChg>
        <pc:picChg chg="mod">
          <ac:chgData name="David Lopez-Palmerin" userId="1f35af0444c87039" providerId="LiveId" clId="{EE8D2696-2C45-4B57-BDA1-87ABA651FBFF}" dt="2022-06-23T22:28:07.457" v="77"/>
          <ac:picMkLst>
            <pc:docMk/>
            <pc:sldMk cId="3247798845" sldId="391"/>
            <ac:picMk id="27" creationId="{9E660784-34E2-4CDA-926A-DDD6AAF35046}"/>
          </ac:picMkLst>
        </pc:picChg>
        <pc:picChg chg="mod">
          <ac:chgData name="David Lopez-Palmerin" userId="1f35af0444c87039" providerId="LiveId" clId="{EE8D2696-2C45-4B57-BDA1-87ABA651FBFF}" dt="2022-06-23T22:28:07.457" v="77"/>
          <ac:picMkLst>
            <pc:docMk/>
            <pc:sldMk cId="3247798845" sldId="391"/>
            <ac:picMk id="33" creationId="{48106962-23C6-4DFE-BB3A-E5FFF03F38CE}"/>
          </ac:picMkLst>
        </pc:picChg>
      </pc:sldChg>
      <pc:sldChg chg="addSp delSp modSp new mod">
        <pc:chgData name="David Lopez-Palmerin" userId="1f35af0444c87039" providerId="LiveId" clId="{EE8D2696-2C45-4B57-BDA1-87ABA651FBFF}" dt="2022-06-23T22:46:20.608" v="384" actId="313"/>
        <pc:sldMkLst>
          <pc:docMk/>
          <pc:sldMk cId="2588514905" sldId="392"/>
        </pc:sldMkLst>
        <pc:spChg chg="mod">
          <ac:chgData name="David Lopez-Palmerin" userId="1f35af0444c87039" providerId="LiveId" clId="{EE8D2696-2C45-4B57-BDA1-87ABA651FBFF}" dt="2022-06-23T22:46:07.163" v="379" actId="1076"/>
          <ac:spMkLst>
            <pc:docMk/>
            <pc:sldMk cId="2588514905" sldId="392"/>
            <ac:spMk id="2" creationId="{BC0E0661-A231-445E-AC57-B88832A8BBC5}"/>
          </ac:spMkLst>
        </pc:spChg>
        <pc:spChg chg="del mod">
          <ac:chgData name="David Lopez-Palmerin" userId="1f35af0444c87039" providerId="LiveId" clId="{EE8D2696-2C45-4B57-BDA1-87ABA651FBFF}" dt="2022-06-23T22:43:26.349" v="271" actId="478"/>
          <ac:spMkLst>
            <pc:docMk/>
            <pc:sldMk cId="2588514905" sldId="392"/>
            <ac:spMk id="3" creationId="{DFC39944-B5D1-4548-A508-975F213CA236}"/>
          </ac:spMkLst>
        </pc:spChg>
        <pc:spChg chg="del">
          <ac:chgData name="David Lopez-Palmerin" userId="1f35af0444c87039" providerId="LiveId" clId="{EE8D2696-2C45-4B57-BDA1-87ABA651FBFF}" dt="2022-06-23T22:43:39.710" v="272" actId="478"/>
          <ac:spMkLst>
            <pc:docMk/>
            <pc:sldMk cId="2588514905" sldId="392"/>
            <ac:spMk id="4" creationId="{50312B8F-A209-4C61-9852-E76A4C41363F}"/>
          </ac:spMkLst>
        </pc:spChg>
        <pc:spChg chg="del">
          <ac:chgData name="David Lopez-Palmerin" userId="1f35af0444c87039" providerId="LiveId" clId="{EE8D2696-2C45-4B57-BDA1-87ABA651FBFF}" dt="2022-06-23T22:43:42.185" v="273" actId="478"/>
          <ac:spMkLst>
            <pc:docMk/>
            <pc:sldMk cId="2588514905" sldId="392"/>
            <ac:spMk id="5" creationId="{116C01E9-9276-4D3A-8DC0-64995BC86329}"/>
          </ac:spMkLst>
        </pc:spChg>
        <pc:spChg chg="del">
          <ac:chgData name="David Lopez-Palmerin" userId="1f35af0444c87039" providerId="LiveId" clId="{EE8D2696-2C45-4B57-BDA1-87ABA651FBFF}" dt="2022-06-23T22:43:43.463" v="274" actId="478"/>
          <ac:spMkLst>
            <pc:docMk/>
            <pc:sldMk cId="2588514905" sldId="392"/>
            <ac:spMk id="6" creationId="{26A991B3-2B7A-4C8E-AC0F-36C7DD340907}"/>
          </ac:spMkLst>
        </pc:spChg>
        <pc:spChg chg="add del mod">
          <ac:chgData name="David Lopez-Palmerin" userId="1f35af0444c87039" providerId="LiveId" clId="{EE8D2696-2C45-4B57-BDA1-87ABA651FBFF}" dt="2022-06-23T22:46:20.608" v="384" actId="313"/>
          <ac:spMkLst>
            <pc:docMk/>
            <pc:sldMk cId="2588514905" sldId="392"/>
            <ac:spMk id="11" creationId="{5D973F2E-3A53-444F-AB3C-CD3EA4697CF6}"/>
          </ac:spMkLst>
        </pc:spChg>
        <pc:picChg chg="add del mod ord">
          <ac:chgData name="David Lopez-Palmerin" userId="1f35af0444c87039" providerId="LiveId" clId="{EE8D2696-2C45-4B57-BDA1-87ABA651FBFF}" dt="2022-06-23T22:44:00.639" v="281" actId="22"/>
          <ac:picMkLst>
            <pc:docMk/>
            <pc:sldMk cId="2588514905" sldId="392"/>
            <ac:picMk id="13" creationId="{1C95D9B2-3597-4A20-8E07-C0D4DBC07C47}"/>
          </ac:picMkLst>
        </pc:picChg>
      </pc:sldChg>
      <pc:sldChg chg="new del">
        <pc:chgData name="David Lopez-Palmerin" userId="1f35af0444c87039" providerId="LiveId" clId="{EE8D2696-2C45-4B57-BDA1-87ABA651FBFF}" dt="2022-06-23T22:47:00.104" v="386" actId="680"/>
        <pc:sldMkLst>
          <pc:docMk/>
          <pc:sldMk cId="1486539571" sldId="393"/>
        </pc:sldMkLst>
      </pc:sldChg>
      <pc:sldChg chg="modSp new del mod">
        <pc:chgData name="David Lopez-Palmerin" userId="1f35af0444c87039" providerId="LiveId" clId="{EE8D2696-2C45-4B57-BDA1-87ABA651FBFF}" dt="2022-06-23T22:53:23.232" v="478" actId="47"/>
        <pc:sldMkLst>
          <pc:docMk/>
          <pc:sldMk cId="3710673327" sldId="393"/>
        </pc:sldMkLst>
        <pc:spChg chg="mod">
          <ac:chgData name="David Lopez-Palmerin" userId="1f35af0444c87039" providerId="LiveId" clId="{EE8D2696-2C45-4B57-BDA1-87ABA651FBFF}" dt="2022-06-23T22:47:46.908" v="451" actId="20577"/>
          <ac:spMkLst>
            <pc:docMk/>
            <pc:sldMk cId="3710673327" sldId="393"/>
            <ac:spMk id="3" creationId="{7928C065-E26E-4C3A-8B86-18D92C522A85}"/>
          </ac:spMkLst>
        </pc:spChg>
        <pc:spChg chg="mod">
          <ac:chgData name="David Lopez-Palmerin" userId="1f35af0444c87039" providerId="LiveId" clId="{EE8D2696-2C45-4B57-BDA1-87ABA651FBFF}" dt="2022-06-23T22:47:27.338" v="394" actId="20577"/>
          <ac:spMkLst>
            <pc:docMk/>
            <pc:sldMk cId="3710673327" sldId="393"/>
            <ac:spMk id="4" creationId="{5440BA3C-9758-454F-A7C4-8F941988D4D5}"/>
          </ac:spMkLst>
        </pc:spChg>
      </pc:sldChg>
      <pc:sldChg chg="addSp modSp new mod">
        <pc:chgData name="David Lopez-Palmerin" userId="1f35af0444c87039" providerId="LiveId" clId="{EE8D2696-2C45-4B57-BDA1-87ABA651FBFF}" dt="2022-06-25T00:28:08.296" v="781" actId="20577"/>
        <pc:sldMkLst>
          <pc:docMk/>
          <pc:sldMk cId="2088847263" sldId="394"/>
        </pc:sldMkLst>
        <pc:spChg chg="mod">
          <ac:chgData name="David Lopez-Palmerin" userId="1f35af0444c87039" providerId="LiveId" clId="{EE8D2696-2C45-4B57-BDA1-87ABA651FBFF}" dt="2022-06-25T00:28:08.296" v="781" actId="20577"/>
          <ac:spMkLst>
            <pc:docMk/>
            <pc:sldMk cId="2088847263" sldId="394"/>
            <ac:spMk id="2" creationId="{59A1FFAF-9C9B-459E-BF26-AF14ED75C867}"/>
          </ac:spMkLst>
        </pc:spChg>
        <pc:spChg chg="mod">
          <ac:chgData name="David Lopez-Palmerin" userId="1f35af0444c87039" providerId="LiveId" clId="{EE8D2696-2C45-4B57-BDA1-87ABA651FBFF}" dt="2022-06-23T22:53:18.064" v="477" actId="20577"/>
          <ac:spMkLst>
            <pc:docMk/>
            <pc:sldMk cId="2088847263" sldId="394"/>
            <ac:spMk id="3" creationId="{DB98724E-F9B2-44EA-9649-D18C0A0B3BB7}"/>
          </ac:spMkLst>
        </pc:spChg>
        <pc:picChg chg="add mod">
          <ac:chgData name="David Lopez-Palmerin" userId="1f35af0444c87039" providerId="LiveId" clId="{EE8D2696-2C45-4B57-BDA1-87ABA651FBFF}" dt="2022-06-23T22:50:48.262" v="473" actId="1076"/>
          <ac:picMkLst>
            <pc:docMk/>
            <pc:sldMk cId="2088847263" sldId="394"/>
            <ac:picMk id="8" creationId="{1FEBB7AE-4C7F-4243-B522-E5A592189BB6}"/>
          </ac:picMkLst>
        </pc:picChg>
      </pc:sldChg>
      <pc:sldChg chg="modSp new mod">
        <pc:chgData name="David Lopez-Palmerin" userId="1f35af0444c87039" providerId="LiveId" clId="{EE8D2696-2C45-4B57-BDA1-87ABA651FBFF}" dt="2022-06-25T00:20:15.137" v="769" actId="255"/>
        <pc:sldMkLst>
          <pc:docMk/>
          <pc:sldMk cId="1742761382" sldId="395"/>
        </pc:sldMkLst>
        <pc:spChg chg="mod">
          <ac:chgData name="David Lopez-Palmerin" userId="1f35af0444c87039" providerId="LiveId" clId="{EE8D2696-2C45-4B57-BDA1-87ABA651FBFF}" dt="2022-06-25T00:19:53.970" v="765" actId="122"/>
          <ac:spMkLst>
            <pc:docMk/>
            <pc:sldMk cId="1742761382" sldId="395"/>
            <ac:spMk id="2" creationId="{27D0DE6E-BD55-49F7-947F-82CBD22228D2}"/>
          </ac:spMkLst>
        </pc:spChg>
        <pc:spChg chg="mod">
          <ac:chgData name="David Lopez-Palmerin" userId="1f35af0444c87039" providerId="LiveId" clId="{EE8D2696-2C45-4B57-BDA1-87ABA651FBFF}" dt="2022-06-25T00:20:15.137" v="769" actId="255"/>
          <ac:spMkLst>
            <pc:docMk/>
            <pc:sldMk cId="1742761382" sldId="395"/>
            <ac:spMk id="3" creationId="{DBA0B70A-5008-4BA8-B559-6AA9BB90F07A}"/>
          </ac:spMkLst>
        </pc:spChg>
      </pc:sldChg>
      <pc:sldChg chg="modSp new mod">
        <pc:chgData name="David Lopez-Palmerin" userId="1f35af0444c87039" providerId="LiveId" clId="{EE8D2696-2C45-4B57-BDA1-87ABA651FBFF}" dt="2022-06-26T21:34:26.690" v="1014" actId="255"/>
        <pc:sldMkLst>
          <pc:docMk/>
          <pc:sldMk cId="4121991266" sldId="396"/>
        </pc:sldMkLst>
        <pc:spChg chg="mod">
          <ac:chgData name="David Lopez-Palmerin" userId="1f35af0444c87039" providerId="LiveId" clId="{EE8D2696-2C45-4B57-BDA1-87ABA651FBFF}" dt="2022-06-25T00:28:19.089" v="788" actId="20577"/>
          <ac:spMkLst>
            <pc:docMk/>
            <pc:sldMk cId="4121991266" sldId="396"/>
            <ac:spMk id="2" creationId="{59983047-BCED-473E-B83E-48FDE7BC494D}"/>
          </ac:spMkLst>
        </pc:spChg>
        <pc:spChg chg="mod">
          <ac:chgData name="David Lopez-Palmerin" userId="1f35af0444c87039" providerId="LiveId" clId="{EE8D2696-2C45-4B57-BDA1-87ABA651FBFF}" dt="2022-06-26T21:34:26.690" v="1014" actId="255"/>
          <ac:spMkLst>
            <pc:docMk/>
            <pc:sldMk cId="4121991266" sldId="396"/>
            <ac:spMk id="3" creationId="{6E8B9D80-8B4D-40C4-A5FD-5AB26F996BFB}"/>
          </ac:spMkLst>
        </pc:spChg>
      </pc:sldChg>
      <pc:sldChg chg="modSp new mod">
        <pc:chgData name="David Lopez-Palmerin" userId="1f35af0444c87039" providerId="LiveId" clId="{EE8D2696-2C45-4B57-BDA1-87ABA651FBFF}" dt="2022-06-26T21:39:42.719" v="1424" actId="20577"/>
        <pc:sldMkLst>
          <pc:docMk/>
          <pc:sldMk cId="3616086436" sldId="397"/>
        </pc:sldMkLst>
        <pc:spChg chg="mod">
          <ac:chgData name="David Lopez-Palmerin" userId="1f35af0444c87039" providerId="LiveId" clId="{EE8D2696-2C45-4B57-BDA1-87ABA651FBFF}" dt="2022-06-26T21:36:01.004" v="1051" actId="20577"/>
          <ac:spMkLst>
            <pc:docMk/>
            <pc:sldMk cId="3616086436" sldId="397"/>
            <ac:spMk id="2" creationId="{38E5A8BC-8FCE-4798-A01D-D3F1ECA88FCA}"/>
          </ac:spMkLst>
        </pc:spChg>
        <pc:spChg chg="mod">
          <ac:chgData name="David Lopez-Palmerin" userId="1f35af0444c87039" providerId="LiveId" clId="{EE8D2696-2C45-4B57-BDA1-87ABA651FBFF}" dt="2022-06-26T21:39:42.719" v="1424" actId="20577"/>
          <ac:spMkLst>
            <pc:docMk/>
            <pc:sldMk cId="3616086436" sldId="397"/>
            <ac:spMk id="3" creationId="{C7EB4E73-79B8-4D3F-9CCC-071F4D0A2A58}"/>
          </ac:spMkLst>
        </pc:spChg>
      </pc:sldChg>
      <pc:sldChg chg="delSp modSp new mod">
        <pc:chgData name="David Lopez-Palmerin" userId="1f35af0444c87039" providerId="LiveId" clId="{EE8D2696-2C45-4B57-BDA1-87ABA651FBFF}" dt="2022-06-26T21:41:06.773" v="1523" actId="115"/>
        <pc:sldMkLst>
          <pc:docMk/>
          <pc:sldMk cId="116337741" sldId="398"/>
        </pc:sldMkLst>
        <pc:spChg chg="mod">
          <ac:chgData name="David Lopez-Palmerin" userId="1f35af0444c87039" providerId="LiveId" clId="{EE8D2696-2C45-4B57-BDA1-87ABA651FBFF}" dt="2022-06-26T21:41:06.773" v="1523" actId="115"/>
          <ac:spMkLst>
            <pc:docMk/>
            <pc:sldMk cId="116337741" sldId="398"/>
            <ac:spMk id="2" creationId="{6A761ED1-DD1F-48C3-9F18-16754584B1B7}"/>
          </ac:spMkLst>
        </pc:spChg>
        <pc:spChg chg="del">
          <ac:chgData name="David Lopez-Palmerin" userId="1f35af0444c87039" providerId="LiveId" clId="{EE8D2696-2C45-4B57-BDA1-87ABA651FBFF}" dt="2022-06-26T21:40:48" v="1516" actId="478"/>
          <ac:spMkLst>
            <pc:docMk/>
            <pc:sldMk cId="116337741" sldId="398"/>
            <ac:spMk id="3" creationId="{FA248A02-DE8F-4D0D-8C6B-4926F0EED28E}"/>
          </ac:spMkLst>
        </pc:spChg>
      </pc:sldChg>
      <pc:sldChg chg="modSp new mod">
        <pc:chgData name="David Lopez-Palmerin" userId="1f35af0444c87039" providerId="LiveId" clId="{EE8D2696-2C45-4B57-BDA1-87ABA651FBFF}" dt="2022-06-26T21:43:50.839" v="1876" actId="255"/>
        <pc:sldMkLst>
          <pc:docMk/>
          <pc:sldMk cId="2060013742" sldId="399"/>
        </pc:sldMkLst>
        <pc:spChg chg="mod">
          <ac:chgData name="David Lopez-Palmerin" userId="1f35af0444c87039" providerId="LiveId" clId="{EE8D2696-2C45-4B57-BDA1-87ABA651FBFF}" dt="2022-06-26T21:41:38.874" v="1584" actId="20577"/>
          <ac:spMkLst>
            <pc:docMk/>
            <pc:sldMk cId="2060013742" sldId="399"/>
            <ac:spMk id="2" creationId="{EB6113E3-CB02-4D7D-8BDB-21858D7EB978}"/>
          </ac:spMkLst>
        </pc:spChg>
        <pc:spChg chg="mod">
          <ac:chgData name="David Lopez-Palmerin" userId="1f35af0444c87039" providerId="LiveId" clId="{EE8D2696-2C45-4B57-BDA1-87ABA651FBFF}" dt="2022-06-26T21:43:50.839" v="1876" actId="255"/>
          <ac:spMkLst>
            <pc:docMk/>
            <pc:sldMk cId="2060013742" sldId="399"/>
            <ac:spMk id="3" creationId="{B0393A89-983A-49F3-8044-E0F7E8FF2202}"/>
          </ac:spMkLst>
        </pc:spChg>
      </pc:sldChg>
      <pc:sldChg chg="delSp modSp new mod">
        <pc:chgData name="David Lopez-Palmerin" userId="1f35af0444c87039" providerId="LiveId" clId="{EE8D2696-2C45-4B57-BDA1-87ABA651FBFF}" dt="2022-06-26T21:49:35.314" v="2186" actId="478"/>
        <pc:sldMkLst>
          <pc:docMk/>
          <pc:sldMk cId="3182247800" sldId="400"/>
        </pc:sldMkLst>
        <pc:spChg chg="mod">
          <ac:chgData name="David Lopez-Palmerin" userId="1f35af0444c87039" providerId="LiveId" clId="{EE8D2696-2C45-4B57-BDA1-87ABA651FBFF}" dt="2022-06-26T21:44:32.717" v="1937" actId="122"/>
          <ac:spMkLst>
            <pc:docMk/>
            <pc:sldMk cId="3182247800" sldId="400"/>
            <ac:spMk id="2" creationId="{024D14AE-AA73-4E18-B190-40136E9660E8}"/>
          </ac:spMkLst>
        </pc:spChg>
        <pc:spChg chg="mod">
          <ac:chgData name="David Lopez-Palmerin" userId="1f35af0444c87039" providerId="LiveId" clId="{EE8D2696-2C45-4B57-BDA1-87ABA651FBFF}" dt="2022-06-26T21:45:57.629" v="2116" actId="403"/>
          <ac:spMkLst>
            <pc:docMk/>
            <pc:sldMk cId="3182247800" sldId="400"/>
            <ac:spMk id="3" creationId="{9F060405-D4C4-4784-8121-FC456F76F8AB}"/>
          </ac:spMkLst>
        </pc:spChg>
        <pc:spChg chg="del mod">
          <ac:chgData name="David Lopez-Palmerin" userId="1f35af0444c87039" providerId="LiveId" clId="{EE8D2696-2C45-4B57-BDA1-87ABA651FBFF}" dt="2022-06-26T21:49:35.314" v="2186" actId="478"/>
          <ac:spMkLst>
            <pc:docMk/>
            <pc:sldMk cId="3182247800" sldId="400"/>
            <ac:spMk id="5" creationId="{E0AF3764-FB0D-4ADF-8D0D-F4FD1350356D}"/>
          </ac:spMkLst>
        </pc:spChg>
      </pc:sldChg>
      <pc:sldChg chg="delSp modSp new mod">
        <pc:chgData name="David Lopez-Palmerin" userId="1f35af0444c87039" providerId="LiveId" clId="{EE8D2696-2C45-4B57-BDA1-87ABA651FBFF}" dt="2022-06-26T21:50:26.003" v="2256" actId="20577"/>
        <pc:sldMkLst>
          <pc:docMk/>
          <pc:sldMk cId="1924227079" sldId="401"/>
        </pc:sldMkLst>
        <pc:spChg chg="mod">
          <ac:chgData name="David Lopez-Palmerin" userId="1f35af0444c87039" providerId="LiveId" clId="{EE8D2696-2C45-4B57-BDA1-87ABA651FBFF}" dt="2022-06-26T21:50:26.003" v="2256" actId="20577"/>
          <ac:spMkLst>
            <pc:docMk/>
            <pc:sldMk cId="1924227079" sldId="401"/>
            <ac:spMk id="2" creationId="{E4B45A65-83E0-4A33-AEBA-B8E6031F154F}"/>
          </ac:spMkLst>
        </pc:spChg>
        <pc:spChg chg="del">
          <ac:chgData name="David Lopez-Palmerin" userId="1f35af0444c87039" providerId="LiveId" clId="{EE8D2696-2C45-4B57-BDA1-87ABA651FBFF}" dt="2022-06-26T21:49:59.441" v="2222" actId="478"/>
          <ac:spMkLst>
            <pc:docMk/>
            <pc:sldMk cId="1924227079" sldId="401"/>
            <ac:spMk id="3" creationId="{DE1027CB-46EB-45B4-9315-796E31B65BA7}"/>
          </ac:spMkLst>
        </pc:spChg>
      </pc:sldChg>
      <pc:sldChg chg="modSp new mod">
        <pc:chgData name="David Lopez-Palmerin" userId="1f35af0444c87039" providerId="LiveId" clId="{EE8D2696-2C45-4B57-BDA1-87ABA651FBFF}" dt="2022-06-26T21:55:24.970" v="2735" actId="20577"/>
        <pc:sldMkLst>
          <pc:docMk/>
          <pc:sldMk cId="2095134539" sldId="402"/>
        </pc:sldMkLst>
        <pc:spChg chg="mod">
          <ac:chgData name="David Lopez-Palmerin" userId="1f35af0444c87039" providerId="LiveId" clId="{EE8D2696-2C45-4B57-BDA1-87ABA651FBFF}" dt="2022-06-26T21:50:42.420" v="2291" actId="20577"/>
          <ac:spMkLst>
            <pc:docMk/>
            <pc:sldMk cId="2095134539" sldId="402"/>
            <ac:spMk id="2" creationId="{9DA81D70-1AA2-437E-B829-29B0C21BE968}"/>
          </ac:spMkLst>
        </pc:spChg>
        <pc:spChg chg="mod">
          <ac:chgData name="David Lopez-Palmerin" userId="1f35af0444c87039" providerId="LiveId" clId="{EE8D2696-2C45-4B57-BDA1-87ABA651FBFF}" dt="2022-06-26T21:55:24.970" v="2735" actId="20577"/>
          <ac:spMkLst>
            <pc:docMk/>
            <pc:sldMk cId="2095134539" sldId="402"/>
            <ac:spMk id="3" creationId="{40E04EF5-7F4E-4863-BE5F-E6C9CBE7E52E}"/>
          </ac:spMkLst>
        </pc:spChg>
      </pc:sldChg>
      <pc:sldChg chg="delSp modSp new mod">
        <pc:chgData name="David Lopez-Palmerin" userId="1f35af0444c87039" providerId="LiveId" clId="{EE8D2696-2C45-4B57-BDA1-87ABA651FBFF}" dt="2022-06-26T21:56:00.441" v="2757" actId="113"/>
        <pc:sldMkLst>
          <pc:docMk/>
          <pc:sldMk cId="2766670874" sldId="403"/>
        </pc:sldMkLst>
        <pc:spChg chg="mod">
          <ac:chgData name="David Lopez-Palmerin" userId="1f35af0444c87039" providerId="LiveId" clId="{EE8D2696-2C45-4B57-BDA1-87ABA651FBFF}" dt="2022-06-26T21:56:00.441" v="2757" actId="113"/>
          <ac:spMkLst>
            <pc:docMk/>
            <pc:sldMk cId="2766670874" sldId="403"/>
            <ac:spMk id="2" creationId="{F5343EAF-F281-4E3E-B094-9F042E2B36C3}"/>
          </ac:spMkLst>
        </pc:spChg>
        <pc:spChg chg="del">
          <ac:chgData name="David Lopez-Palmerin" userId="1f35af0444c87039" providerId="LiveId" clId="{EE8D2696-2C45-4B57-BDA1-87ABA651FBFF}" dt="2022-06-26T21:55:43.384" v="2737" actId="478"/>
          <ac:spMkLst>
            <pc:docMk/>
            <pc:sldMk cId="2766670874" sldId="403"/>
            <ac:spMk id="3" creationId="{4B03C04C-F388-4B69-A6D2-84E35E01B76C}"/>
          </ac:spMkLst>
        </pc:spChg>
      </pc:sldChg>
      <pc:sldChg chg="modSp new mod">
        <pc:chgData name="David Lopez-Palmerin" userId="1f35af0444c87039" providerId="LiveId" clId="{EE8D2696-2C45-4B57-BDA1-87ABA651FBFF}" dt="2022-06-26T21:59:21.796" v="3245" actId="403"/>
        <pc:sldMkLst>
          <pc:docMk/>
          <pc:sldMk cId="344251308" sldId="404"/>
        </pc:sldMkLst>
        <pc:spChg chg="mod">
          <ac:chgData name="David Lopez-Palmerin" userId="1f35af0444c87039" providerId="LiveId" clId="{EE8D2696-2C45-4B57-BDA1-87ABA651FBFF}" dt="2022-06-26T21:56:37.007" v="2787" actId="20577"/>
          <ac:spMkLst>
            <pc:docMk/>
            <pc:sldMk cId="344251308" sldId="404"/>
            <ac:spMk id="2" creationId="{350BF36A-5AE6-4D40-94A4-CB0C1F792C51}"/>
          </ac:spMkLst>
        </pc:spChg>
        <pc:spChg chg="mod">
          <ac:chgData name="David Lopez-Palmerin" userId="1f35af0444c87039" providerId="LiveId" clId="{EE8D2696-2C45-4B57-BDA1-87ABA651FBFF}" dt="2022-06-26T21:59:21.796" v="3245" actId="403"/>
          <ac:spMkLst>
            <pc:docMk/>
            <pc:sldMk cId="344251308" sldId="404"/>
            <ac:spMk id="3" creationId="{A2DCC05C-9A21-405E-85B6-DD84D6049EB6}"/>
          </ac:spMkLst>
        </pc:spChg>
      </pc:sldChg>
      <pc:sldChg chg="modSp new del mod">
        <pc:chgData name="David Lopez-Palmerin" userId="1f35af0444c87039" providerId="LiveId" clId="{EE8D2696-2C45-4B57-BDA1-87ABA651FBFF}" dt="2022-06-26T21:59:59.041" v="3257" actId="680"/>
        <pc:sldMkLst>
          <pc:docMk/>
          <pc:sldMk cId="55818723" sldId="405"/>
        </pc:sldMkLst>
        <pc:spChg chg="mod">
          <ac:chgData name="David Lopez-Palmerin" userId="1f35af0444c87039" providerId="LiveId" clId="{EE8D2696-2C45-4B57-BDA1-87ABA651FBFF}" dt="2022-06-26T21:59:58.762" v="3256" actId="20577"/>
          <ac:spMkLst>
            <pc:docMk/>
            <pc:sldMk cId="55818723" sldId="405"/>
            <ac:spMk id="2" creationId="{3DF7C250-03AE-44DF-9954-6362F5249F4F}"/>
          </ac:spMkLst>
        </pc:spChg>
      </pc:sldChg>
      <pc:sldChg chg="addSp modSp new mod">
        <pc:chgData name="David Lopez-Palmerin" userId="1f35af0444c87039" providerId="LiveId" clId="{EE8D2696-2C45-4B57-BDA1-87ABA651FBFF}" dt="2022-06-26T22:01:38.701" v="3345" actId="1076"/>
        <pc:sldMkLst>
          <pc:docMk/>
          <pc:sldMk cId="3257531289" sldId="405"/>
        </pc:sldMkLst>
        <pc:spChg chg="mod">
          <ac:chgData name="David Lopez-Palmerin" userId="1f35af0444c87039" providerId="LiveId" clId="{EE8D2696-2C45-4B57-BDA1-87ABA651FBFF}" dt="2022-06-26T22:00:26.732" v="3280" actId="20577"/>
          <ac:spMkLst>
            <pc:docMk/>
            <pc:sldMk cId="3257531289" sldId="405"/>
            <ac:spMk id="2" creationId="{39A69EEE-072E-4767-9FB2-27F1FA6557D7}"/>
          </ac:spMkLst>
        </pc:spChg>
        <pc:spChg chg="mod">
          <ac:chgData name="David Lopez-Palmerin" userId="1f35af0444c87039" providerId="LiveId" clId="{EE8D2696-2C45-4B57-BDA1-87ABA651FBFF}" dt="2022-06-26T22:00:47.603" v="3337" actId="20577"/>
          <ac:spMkLst>
            <pc:docMk/>
            <pc:sldMk cId="3257531289" sldId="405"/>
            <ac:spMk id="3" creationId="{AC89F359-FC19-480D-837C-B08587EB9F47}"/>
          </ac:spMkLst>
        </pc:spChg>
        <pc:spChg chg="mod">
          <ac:chgData name="David Lopez-Palmerin" userId="1f35af0444c87039" providerId="LiveId" clId="{EE8D2696-2C45-4B57-BDA1-87ABA651FBFF}" dt="2022-06-26T22:01:26.219" v="3341"/>
          <ac:spMkLst>
            <pc:docMk/>
            <pc:sldMk cId="3257531289" sldId="405"/>
            <ac:spMk id="4" creationId="{2BC7D2B4-7EFB-4EA9-A38A-397E3C70E5FF}"/>
          </ac:spMkLst>
        </pc:spChg>
        <pc:picChg chg="add mod">
          <ac:chgData name="David Lopez-Palmerin" userId="1f35af0444c87039" providerId="LiveId" clId="{EE8D2696-2C45-4B57-BDA1-87ABA651FBFF}" dt="2022-06-26T22:01:02.559" v="3340" actId="14100"/>
          <ac:picMkLst>
            <pc:docMk/>
            <pc:sldMk cId="3257531289" sldId="405"/>
            <ac:picMk id="8" creationId="{3340B1D6-BA0F-4727-85FB-383E2A5D53C7}"/>
          </ac:picMkLst>
        </pc:picChg>
        <pc:picChg chg="add mod">
          <ac:chgData name="David Lopez-Palmerin" userId="1f35af0444c87039" providerId="LiveId" clId="{EE8D2696-2C45-4B57-BDA1-87ABA651FBFF}" dt="2022-06-26T22:01:38.701" v="3345" actId="1076"/>
          <ac:picMkLst>
            <pc:docMk/>
            <pc:sldMk cId="3257531289" sldId="405"/>
            <ac:picMk id="9" creationId="{B5AE0357-DF82-4FDE-8DCA-253861993B93}"/>
          </ac:picMkLst>
        </pc:picChg>
      </pc:sldChg>
      <pc:sldChg chg="modSp new mod">
        <pc:chgData name="David Lopez-Palmerin" userId="1f35af0444c87039" providerId="LiveId" clId="{EE8D2696-2C45-4B57-BDA1-87ABA651FBFF}" dt="2022-06-26T22:16:23.128" v="3876" actId="403"/>
        <pc:sldMkLst>
          <pc:docMk/>
          <pc:sldMk cId="68885307" sldId="406"/>
        </pc:sldMkLst>
        <pc:spChg chg="mod">
          <ac:chgData name="David Lopez-Palmerin" userId="1f35af0444c87039" providerId="LiveId" clId="{EE8D2696-2C45-4B57-BDA1-87ABA651FBFF}" dt="2022-06-26T22:04:43.207" v="3467" actId="20577"/>
          <ac:spMkLst>
            <pc:docMk/>
            <pc:sldMk cId="68885307" sldId="406"/>
            <ac:spMk id="2" creationId="{9867B801-9AFF-498C-8125-A49D225DEEBC}"/>
          </ac:spMkLst>
        </pc:spChg>
        <pc:spChg chg="mod">
          <ac:chgData name="David Lopez-Palmerin" userId="1f35af0444c87039" providerId="LiveId" clId="{EE8D2696-2C45-4B57-BDA1-87ABA651FBFF}" dt="2022-06-26T22:16:23.128" v="3876" actId="403"/>
          <ac:spMkLst>
            <pc:docMk/>
            <pc:sldMk cId="68885307" sldId="406"/>
            <ac:spMk id="3" creationId="{45CF8C9E-A1B8-4455-993B-BFB921F2EB88}"/>
          </ac:spMkLst>
        </pc:spChg>
      </pc:sldChg>
      <pc:sldChg chg="modSp new mod">
        <pc:chgData name="David Lopez-Palmerin" userId="1f35af0444c87039" providerId="LiveId" clId="{EE8D2696-2C45-4B57-BDA1-87ABA651FBFF}" dt="2022-06-26T22:06:09.329" v="3718" actId="403"/>
        <pc:sldMkLst>
          <pc:docMk/>
          <pc:sldMk cId="3874718549" sldId="407"/>
        </pc:sldMkLst>
        <pc:spChg chg="mod">
          <ac:chgData name="David Lopez-Palmerin" userId="1f35af0444c87039" providerId="LiveId" clId="{EE8D2696-2C45-4B57-BDA1-87ABA651FBFF}" dt="2022-06-26T22:04:33.914" v="3458" actId="122"/>
          <ac:spMkLst>
            <pc:docMk/>
            <pc:sldMk cId="3874718549" sldId="407"/>
            <ac:spMk id="2" creationId="{83ECCDD1-1D6C-412D-9697-945E6D9AD7FA}"/>
          </ac:spMkLst>
        </pc:spChg>
        <pc:spChg chg="mod">
          <ac:chgData name="David Lopez-Palmerin" userId="1f35af0444c87039" providerId="LiveId" clId="{EE8D2696-2C45-4B57-BDA1-87ABA651FBFF}" dt="2022-06-26T22:06:09.329" v="3718" actId="403"/>
          <ac:spMkLst>
            <pc:docMk/>
            <pc:sldMk cId="3874718549" sldId="407"/>
            <ac:spMk id="3" creationId="{EA172F8B-C73F-47EC-AAD1-A65A74D8F621}"/>
          </ac:spMkLst>
        </pc:spChg>
      </pc:sldChg>
      <pc:sldChg chg="modSp new del mod">
        <pc:chgData name="David Lopez-Palmerin" userId="1f35af0444c87039" providerId="LiveId" clId="{EE8D2696-2C45-4B57-BDA1-87ABA651FBFF}" dt="2022-06-26T22:12:32.783" v="3728" actId="47"/>
        <pc:sldMkLst>
          <pc:docMk/>
          <pc:sldMk cId="3828579532" sldId="408"/>
        </pc:sldMkLst>
        <pc:spChg chg="mod">
          <ac:chgData name="David Lopez-Palmerin" userId="1f35af0444c87039" providerId="LiveId" clId="{EE8D2696-2C45-4B57-BDA1-87ABA651FBFF}" dt="2022-06-26T22:11:51.361" v="3726" actId="20577"/>
          <ac:spMkLst>
            <pc:docMk/>
            <pc:sldMk cId="3828579532" sldId="408"/>
            <ac:spMk id="2" creationId="{08C1D6AB-22BE-4B8B-A158-A5798A89C17B}"/>
          </ac:spMkLst>
        </pc:spChg>
      </pc:sldChg>
      <pc:sldChg chg="modSp add mod">
        <pc:chgData name="David Lopez-Palmerin" userId="1f35af0444c87039" providerId="LiveId" clId="{EE8D2696-2C45-4B57-BDA1-87ABA651FBFF}" dt="2022-06-26T22:16:04.288" v="3873" actId="20577"/>
        <pc:sldMkLst>
          <pc:docMk/>
          <pc:sldMk cId="663213909" sldId="409"/>
        </pc:sldMkLst>
        <pc:spChg chg="mod">
          <ac:chgData name="David Lopez-Palmerin" userId="1f35af0444c87039" providerId="LiveId" clId="{EE8D2696-2C45-4B57-BDA1-87ABA651FBFF}" dt="2022-06-26T22:12:42.162" v="3735" actId="20577"/>
          <ac:spMkLst>
            <pc:docMk/>
            <pc:sldMk cId="663213909" sldId="409"/>
            <ac:spMk id="2" creationId="{9867B801-9AFF-498C-8125-A49D225DEEBC}"/>
          </ac:spMkLst>
        </pc:spChg>
        <pc:spChg chg="mod">
          <ac:chgData name="David Lopez-Palmerin" userId="1f35af0444c87039" providerId="LiveId" clId="{EE8D2696-2C45-4B57-BDA1-87ABA651FBFF}" dt="2022-06-26T22:16:04.288" v="3873" actId="20577"/>
          <ac:spMkLst>
            <pc:docMk/>
            <pc:sldMk cId="663213909" sldId="409"/>
            <ac:spMk id="3" creationId="{45CF8C9E-A1B8-4455-993B-BFB921F2EB88}"/>
          </ac:spMkLst>
        </pc:spChg>
      </pc:sldChg>
      <pc:sldChg chg="modSp new mod">
        <pc:chgData name="David Lopez-Palmerin" userId="1f35af0444c87039" providerId="LiveId" clId="{EE8D2696-2C45-4B57-BDA1-87ABA651FBFF}" dt="2022-06-26T22:18:14.948" v="3983" actId="20577"/>
        <pc:sldMkLst>
          <pc:docMk/>
          <pc:sldMk cId="3396733597" sldId="410"/>
        </pc:sldMkLst>
        <pc:spChg chg="mod">
          <ac:chgData name="David Lopez-Palmerin" userId="1f35af0444c87039" providerId="LiveId" clId="{EE8D2696-2C45-4B57-BDA1-87ABA651FBFF}" dt="2022-06-26T22:17:28.735" v="3893" actId="20577"/>
          <ac:spMkLst>
            <pc:docMk/>
            <pc:sldMk cId="3396733597" sldId="410"/>
            <ac:spMk id="2" creationId="{6A56F429-0DAB-48E2-A89F-AC440F54528F}"/>
          </ac:spMkLst>
        </pc:spChg>
        <pc:spChg chg="mod">
          <ac:chgData name="David Lopez-Palmerin" userId="1f35af0444c87039" providerId="LiveId" clId="{EE8D2696-2C45-4B57-BDA1-87ABA651FBFF}" dt="2022-06-26T22:18:14.948" v="3983" actId="20577"/>
          <ac:spMkLst>
            <pc:docMk/>
            <pc:sldMk cId="3396733597" sldId="410"/>
            <ac:spMk id="3" creationId="{23DC4ED7-A01F-43F8-97B3-297D927F294B}"/>
          </ac:spMkLst>
        </pc:spChg>
      </pc:sldChg>
    </pc:docChg>
  </pc:docChgLst>
  <pc:docChgLst>
    <pc:chgData name="David Lopez-Palmerin" userId="1f35af0444c87039" providerId="LiveId" clId="{5A6E4280-9120-4110-8ABE-45932A114688}"/>
    <pc:docChg chg="modSld">
      <pc:chgData name="David Lopez-Palmerin" userId="1f35af0444c87039" providerId="LiveId" clId="{5A6E4280-9120-4110-8ABE-45932A114688}" dt="2022-08-03T20:00:01.969" v="7" actId="20577"/>
      <pc:docMkLst>
        <pc:docMk/>
      </pc:docMkLst>
      <pc:sldChg chg="modSp mod">
        <pc:chgData name="David Lopez-Palmerin" userId="1f35af0444c87039" providerId="LiveId" clId="{5A6E4280-9120-4110-8ABE-45932A114688}" dt="2022-08-03T19:58:32.697" v="5" actId="20577"/>
        <pc:sldMkLst>
          <pc:docMk/>
          <pc:sldMk cId="3182247800" sldId="400"/>
        </pc:sldMkLst>
        <pc:spChg chg="mod">
          <ac:chgData name="David Lopez-Palmerin" userId="1f35af0444c87039" providerId="LiveId" clId="{5A6E4280-9120-4110-8ABE-45932A114688}" dt="2022-08-03T19:58:32.697" v="5" actId="20577"/>
          <ac:spMkLst>
            <pc:docMk/>
            <pc:sldMk cId="3182247800" sldId="400"/>
            <ac:spMk id="3" creationId="{9F060405-D4C4-4784-8121-FC456F76F8AB}"/>
          </ac:spMkLst>
        </pc:spChg>
      </pc:sldChg>
      <pc:sldChg chg="modSp mod">
        <pc:chgData name="David Lopez-Palmerin" userId="1f35af0444c87039" providerId="LiveId" clId="{5A6E4280-9120-4110-8ABE-45932A114688}" dt="2022-08-03T20:00:01.969" v="7" actId="20577"/>
        <pc:sldMkLst>
          <pc:docMk/>
          <pc:sldMk cId="344251308" sldId="404"/>
        </pc:sldMkLst>
        <pc:spChg chg="mod">
          <ac:chgData name="David Lopez-Palmerin" userId="1f35af0444c87039" providerId="LiveId" clId="{5A6E4280-9120-4110-8ABE-45932A114688}" dt="2022-08-03T20:00:01.969" v="7" actId="20577"/>
          <ac:spMkLst>
            <pc:docMk/>
            <pc:sldMk cId="344251308" sldId="404"/>
            <ac:spMk id="3" creationId="{A2DCC05C-9A21-405E-85B6-DD84D6049EB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CSS Locators Recap (: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David Lopez-Palmerin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5A65-83E0-4A33-AEBA-B8E6031F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4"/>
            <a:ext cx="11091600" cy="5217541"/>
          </a:xfrm>
        </p:spPr>
        <p:txBody>
          <a:bodyPr/>
          <a:lstStyle/>
          <a:p>
            <a:pPr algn="ctr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FINDING DIRECT CHILD OR SUBCHILD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0689F-946D-46CB-8EB8-21E43001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A81E3-E6CE-402D-9599-795D4AED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07C6-B4A8-4101-AC5C-2ED1A9F5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2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1D70-1AA2-437E-B829-29B0C21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CHILD OR SUBCHILD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4EF5-7F4E-4863-BE5F-E6C9CBE7E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Child</a:t>
            </a:r>
            <a:br>
              <a:rPr lang="en-US" dirty="0"/>
            </a:br>
            <a:r>
              <a:rPr lang="en-US" dirty="0"/>
              <a:t>	- Child combinator ( &gt; ) is used to select direct child</a:t>
            </a:r>
          </a:p>
          <a:p>
            <a:pPr marL="914400" lvl="2" indent="0">
              <a:buNone/>
            </a:pPr>
            <a:r>
              <a:rPr lang="en-US" dirty="0"/>
              <a:t>- Syntax: </a:t>
            </a:r>
            <a:r>
              <a:rPr lang="en-US" dirty="0" err="1"/>
              <a:t>tagName</a:t>
            </a:r>
            <a:r>
              <a:rPr lang="en-US" dirty="0"/>
              <a:t>[</a:t>
            </a:r>
            <a:r>
              <a:rPr lang="en-US" dirty="0" err="1"/>
              <a:t>AttributeName</a:t>
            </a:r>
            <a:r>
              <a:rPr lang="en-US" dirty="0"/>
              <a:t>=‘</a:t>
            </a:r>
            <a:r>
              <a:rPr lang="en-US" dirty="0" err="1"/>
              <a:t>AttributeValue</a:t>
            </a:r>
            <a:r>
              <a:rPr lang="en-US" dirty="0"/>
              <a:t>’] &gt; </a:t>
            </a:r>
            <a:r>
              <a:rPr lang="en-US" dirty="0" err="1"/>
              <a:t>tagName</a:t>
            </a:r>
            <a:r>
              <a:rPr lang="en-US" dirty="0"/>
              <a:t>[</a:t>
            </a:r>
            <a:r>
              <a:rPr lang="en-US" dirty="0" err="1"/>
              <a:t>AttributeName</a:t>
            </a:r>
            <a:r>
              <a:rPr lang="en-US" dirty="0"/>
              <a:t>=‘</a:t>
            </a:r>
            <a:r>
              <a:rPr lang="en-US" dirty="0" err="1"/>
              <a:t>AttributeValue</a:t>
            </a:r>
            <a:r>
              <a:rPr lang="en-US" dirty="0"/>
              <a:t>’]</a:t>
            </a:r>
          </a:p>
          <a:p>
            <a:pPr marL="914400" lvl="2" indent="0">
              <a:buNone/>
            </a:pPr>
            <a:r>
              <a:rPr lang="en-US" dirty="0"/>
              <a:t>- Example: </a:t>
            </a:r>
            <a:r>
              <a:rPr lang="en-US" dirty="0" err="1"/>
              <a:t>select#country</a:t>
            </a:r>
            <a:r>
              <a:rPr lang="en-US" dirty="0"/>
              <a:t> &gt; option[value=‘AU’]</a:t>
            </a:r>
          </a:p>
          <a:p>
            <a:r>
              <a:rPr lang="en-US" dirty="0"/>
              <a:t>Child or </a:t>
            </a:r>
            <a:r>
              <a:rPr lang="en-US" dirty="0" err="1"/>
              <a:t>SubChild</a:t>
            </a:r>
            <a:br>
              <a:rPr lang="en-US" dirty="0"/>
            </a:br>
            <a:r>
              <a:rPr lang="en-US" dirty="0"/>
              <a:t>	- Descendant combinator (   ) is used to select Child or </a:t>
            </a:r>
            <a:r>
              <a:rPr lang="en-US" dirty="0" err="1"/>
              <a:t>SubChild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- Syntax: </a:t>
            </a:r>
            <a:r>
              <a:rPr lang="en-US" dirty="0" err="1"/>
              <a:t>tagName</a:t>
            </a:r>
            <a:r>
              <a:rPr lang="en-US" dirty="0"/>
              <a:t>[</a:t>
            </a:r>
            <a:r>
              <a:rPr lang="en-US" dirty="0" err="1"/>
              <a:t>AttributeName</a:t>
            </a:r>
            <a:r>
              <a:rPr lang="en-US" dirty="0"/>
              <a:t>=‘</a:t>
            </a:r>
            <a:r>
              <a:rPr lang="en-US" dirty="0" err="1"/>
              <a:t>AttributeValue</a:t>
            </a:r>
            <a:r>
              <a:rPr lang="en-US" dirty="0"/>
              <a:t>’]  </a:t>
            </a:r>
            <a:r>
              <a:rPr lang="en-US" dirty="0" err="1"/>
              <a:t>tagName</a:t>
            </a:r>
            <a:r>
              <a:rPr lang="en-US" dirty="0"/>
              <a:t>[</a:t>
            </a:r>
            <a:r>
              <a:rPr lang="en-US" dirty="0" err="1"/>
              <a:t>AttributeName</a:t>
            </a:r>
            <a:r>
              <a:rPr lang="en-US" dirty="0"/>
              <a:t>=‘</a:t>
            </a:r>
            <a:r>
              <a:rPr lang="en-US" dirty="0" err="1"/>
              <a:t>AttributeValue</a:t>
            </a:r>
            <a:r>
              <a:rPr lang="en-US" dirty="0"/>
              <a:t>’]</a:t>
            </a:r>
          </a:p>
          <a:p>
            <a:pPr marL="914400" lvl="2" indent="0">
              <a:buNone/>
            </a:pPr>
            <a:r>
              <a:rPr lang="en-US" dirty="0"/>
              <a:t>- Example:  </a:t>
            </a:r>
            <a:r>
              <a:rPr lang="en-US" dirty="0" err="1"/>
              <a:t>form#deorg_form</a:t>
            </a:r>
            <a:r>
              <a:rPr lang="en-US" dirty="0"/>
              <a:t> div</a:t>
            </a:r>
          </a:p>
          <a:p>
            <a:pPr marL="914400" lvl="2" indent="0">
              <a:buNone/>
            </a:pPr>
            <a:endParaRPr lang="en-US" dirty="0"/>
          </a:p>
          <a:p>
            <a:pPr lvl="2">
              <a:buFontTx/>
              <a:buChar char="-"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662B6-1046-4858-84B8-A627BB78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EF66F-2223-44A0-A7F1-4B18B05A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AE8E5-84CC-4E5C-B4C8-3B40A113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3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3EAF-F281-4E3E-B094-9F042E2B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4"/>
            <a:ext cx="11091600" cy="5132197"/>
          </a:xfrm>
        </p:spPr>
        <p:txBody>
          <a:bodyPr/>
          <a:lstStyle/>
          <a:p>
            <a:pPr algn="ctr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PSEUDO CLASSES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79D84-04E9-4971-A67A-5C7A17AE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4C764-E98B-4A51-8376-EC7D9CBC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1F0C6-422A-412A-8B72-FE81B5EB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0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F36A-5AE6-4D40-94A4-CB0C1F79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 PSEUDO-CLASSES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05C-9A21-405E-85B6-DD84D6049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CSS pseudo-class is a keyword added to a selector that specifies a special state of the selected </a:t>
            </a:r>
            <a:r>
              <a:rPr lang="en-US" sz="2400" dirty="0" err="1"/>
              <a:t>webElement</a:t>
            </a:r>
            <a:endParaRPr lang="en-US" sz="2400" dirty="0"/>
          </a:p>
          <a:p>
            <a:r>
              <a:rPr lang="en-US" sz="2400" dirty="0"/>
              <a:t>first-child = Returns first element from the group of sibling elements</a:t>
            </a:r>
          </a:p>
          <a:p>
            <a:r>
              <a:rPr lang="en-US" sz="2400" dirty="0"/>
              <a:t>last-child = Returns the last element from the group of sibling elements </a:t>
            </a:r>
          </a:p>
          <a:p>
            <a:r>
              <a:rPr lang="en-US" sz="2400"/>
              <a:t>Nth-child() </a:t>
            </a:r>
            <a:r>
              <a:rPr lang="en-US" sz="2400" dirty="0"/>
              <a:t>= Returns elements based on their position among a group of siblings</a:t>
            </a:r>
          </a:p>
          <a:p>
            <a:r>
              <a:rPr lang="en-US" sz="2400" dirty="0"/>
              <a:t>nth-last-child() = Returns elements based on their position among a group of siblings, counting from the 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33DF0-36E5-4890-A24D-C68D40C2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1A683-ACD3-4C68-A3AD-B3F90B51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4EB01-52F5-4EFF-A656-7C1CA932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9EEE-072E-4767-9FB2-27F1FA65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(first-child)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F359-FC19-480D-837C-B08587EB9F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Locating </a:t>
            </a:r>
            <a:r>
              <a:rPr lang="en-US" dirty="0" err="1"/>
              <a:t>webElement</a:t>
            </a:r>
            <a:r>
              <a:rPr lang="en-US" dirty="0"/>
              <a:t> normally without the first-child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7D2B4-7EFB-4EA9-A38A-397E3C70E5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first-child pseudo class   (after selecting child, use :first-child)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8CCD1-722D-48D3-85E6-A6222CE4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F3583-17C4-4051-B757-F11914FC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E0AC4-8E59-49BD-B48B-838BBD8E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340B1D6-BA0F-4727-85FB-383E2A5D5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49" y="2932950"/>
            <a:ext cx="5223830" cy="271194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5AE0357-DF82-4FDE-8DCA-253861993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121" y="2932950"/>
            <a:ext cx="5360224" cy="270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3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B801-9AFF-498C-8125-A49D225D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8C9E-A1B8-4455-993B-BFB921F2E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Format:      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tag#ID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&gt;:first-child     OR   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tag#ID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&gt;:last-child    OR   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tag#ID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&gt;:nth-child(4)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Normal:     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select#job_role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&gt;:first-child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:nth-child requires the number that you want to select from list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:nth-child(4)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:nth-last-child(4) is the same as nth-child, it just counts from the end of list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C853A-82A8-474D-9337-B0F5C29A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B671D-E8E1-4EB3-AFC4-53D59713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FF3F9-0093-4D8F-93B4-846C51DA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CDD1-1D6C-412D-9697-945E6D9A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SELECTOR PSEUDO-CLASSES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72F8B-C73F-47EC-AAD1-A65A74D8F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first-of-type = Returns the first element of its type among a group of sibling elements</a:t>
            </a:r>
          </a:p>
          <a:p>
            <a:r>
              <a:rPr lang="en-US" sz="2800" dirty="0"/>
              <a:t>last-of-type = Returns the last element of its type among a group of sibling elements</a:t>
            </a:r>
          </a:p>
          <a:p>
            <a:r>
              <a:rPr lang="en-US" sz="2800" dirty="0"/>
              <a:t>nth-of-type = Matches elements of a given type, based on their position among a group of siblings.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6FB41-154C-4866-A12D-C7E1964C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03EC7-461E-46FE-AC3B-FCB054CB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6ACE5-F22E-45F2-BBBC-11F7C948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18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B801-9AFF-498C-8125-A49D225D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8C9E-A1B8-4455-993B-BFB921F2E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735247"/>
            <a:ext cx="11090274" cy="3979625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Format:      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tag#ID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&gt;:first-of-type       OR   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tag#ID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&gt;:last-of-type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  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tag#ID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&gt;:nth-of-type(4)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Normal:     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select#job_role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&gt;:nth-of-type(4) 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to use?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 a particular parent node, there can be diff types of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webElements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you 	might be interested in a specific type which doesn't have any unique 	attributes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C853A-82A8-474D-9337-B0F5C29A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B671D-E8E1-4EB3-AFC4-53D59713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FF3F9-0093-4D8F-93B4-846C51DA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13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F429-0DAB-48E2-A89F-AC440F54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bored?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4ED7-A01F-43F8-97B3-297D927F2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49775"/>
            <a:ext cx="11090274" cy="3979625"/>
          </a:xfrm>
        </p:spPr>
        <p:txBody>
          <a:bodyPr/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EXERCISE: LENOVO WEBSITE - locate the little FB Logo at the bottom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    &gt; and space (    ) 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This is an exercise to see how &gt;  and (   ) space work… I think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F1665-27C8-4390-B071-5571B31F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D0F9A-48E2-470F-B1CB-A1751D81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BB76-4BF4-4951-8E0D-BBEA8C37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33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D@VEED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0661-A231-445E-AC57-B88832A8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599" y="521208"/>
            <a:ext cx="8757730" cy="1298448"/>
          </a:xfrm>
        </p:spPr>
        <p:txBody>
          <a:bodyPr/>
          <a:lstStyle/>
          <a:p>
            <a:r>
              <a:rPr lang="en-US" dirty="0"/>
              <a:t>Akin says: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3AE55-5077-456A-9BF7-E8A5F214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4E501-31EA-48FC-8659-5798822E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2A37A-ED2E-433D-9F09-4182AC31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973F2E-3A53-444F-AB3C-CD3EA4697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311" y="2111116"/>
            <a:ext cx="10513377" cy="4396096"/>
          </a:xfrm>
        </p:spPr>
        <p:txBody>
          <a:bodyPr/>
          <a:lstStyle/>
          <a:p>
            <a:pPr algn="ctr"/>
            <a:r>
              <a:rPr lang="en-US" sz="4800" dirty="0"/>
              <a:t>“CSS locators are the best.”</a:t>
            </a:r>
          </a:p>
          <a:p>
            <a:pPr algn="ctr"/>
            <a:r>
              <a:rPr lang="en-US" sz="4800" dirty="0"/>
              <a:t>This is de </a:t>
            </a:r>
            <a:r>
              <a:rPr lang="en-US" sz="4800" dirty="0" err="1"/>
              <a:t>wey</a:t>
            </a:r>
            <a:r>
              <a:rPr lang="en-US" sz="4800" dirty="0"/>
              <a:t>…</a:t>
            </a:r>
          </a:p>
          <a:p>
            <a:pPr algn="ctr"/>
            <a:r>
              <a:rPr lang="en-US" sz="4800" dirty="0"/>
              <a:t>So I will show you de </a:t>
            </a:r>
            <a:r>
              <a:rPr lang="en-US" sz="4800" dirty="0" err="1"/>
              <a:t>wey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8851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3047-BCED-473E-B83E-48FDE7BC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B9D80-8B4D-40C4-A5FD-5AB26F99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CSS stands for Cascading Style Sheets</a:t>
            </a:r>
          </a:p>
          <a:p>
            <a:r>
              <a:rPr lang="en-US" sz="2800" dirty="0"/>
              <a:t>CSS is a style sheet language which describes the presentation of the HTML document</a:t>
            </a:r>
          </a:p>
          <a:p>
            <a:r>
              <a:rPr lang="en-US" sz="2800" dirty="0"/>
              <a:t>CSS Selectors are used to target the HTML elements on web page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E6B31-1B12-40BE-8A58-A21E5781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9C1E9-1835-4E15-B3B0-73789385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B91A8-3DB9-43DB-9091-977C3252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9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FFAF-9C9B-459E-BF26-AF14ED75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724E-F9B2-44EA-9649-D18C0A0B3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locators according to google, basics: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•	tag = the HTML tag of the element being accessed</a:t>
            </a:r>
          </a:p>
          <a:p>
            <a:pPr marL="0" indent="0">
              <a:buNone/>
            </a:pPr>
            <a:r>
              <a:rPr lang="en-US" sz="1600" dirty="0"/>
              <a:t>•	. = the dot sign. This should always be present when using a CSS Selector with class</a:t>
            </a:r>
          </a:p>
          <a:p>
            <a:pPr marL="0" indent="0">
              <a:buNone/>
            </a:pPr>
            <a:r>
              <a:rPr lang="en-US" sz="1600" dirty="0"/>
              <a:t>•	class = the class of the element being accessed</a:t>
            </a:r>
          </a:p>
          <a:p>
            <a:pPr marL="0" indent="0">
              <a:buNone/>
            </a:pPr>
            <a:r>
              <a:rPr lang="en-US" sz="1600" dirty="0"/>
              <a:t>•	[ and ] = square brackets within which a specific attribute and its corresponding value will be placed</a:t>
            </a:r>
          </a:p>
          <a:p>
            <a:pPr marL="0" indent="0">
              <a:buNone/>
            </a:pPr>
            <a:r>
              <a:rPr lang="en-US" sz="1600" dirty="0"/>
              <a:t>•	attribute = the attribute to be used. It is advisable to use an attribute that is unique to the element such as a name or ID.</a:t>
            </a:r>
          </a:p>
          <a:p>
            <a:pPr marL="0" indent="0">
              <a:buNone/>
            </a:pPr>
            <a:r>
              <a:rPr lang="en-US" sz="1600" dirty="0"/>
              <a:t>•	value = the corresponding value of the chosen attribute.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FC660-2170-4D36-96BA-06411C60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74777-6A30-4876-B6D9-D8C67A17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8FC25-DC46-44B4-9A7C-5ED9F971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BB7AE-4C7F-4243-B522-E5A592189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755" y="501166"/>
            <a:ext cx="51530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4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DE6E-BD55-49F7-947F-82CBD222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Selector: Select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0B70A-5008-4BA8-B559-6AA9BB90F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the web element has an ID attribute you can use the ID attribute details in CSS selector</a:t>
            </a:r>
          </a:p>
          <a:p>
            <a:r>
              <a:rPr lang="en-US" sz="2800" dirty="0"/>
              <a:t>ID attribute in CSS Selector is symbolized by the hash (#) sign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Syntax : </a:t>
            </a:r>
            <a:r>
              <a:rPr lang="en-US" sz="2800" dirty="0" err="1"/>
              <a:t>tagName#elementID</a:t>
            </a:r>
            <a:endParaRPr lang="en-US" sz="2800" dirty="0"/>
          </a:p>
          <a:p>
            <a:pPr algn="ctr"/>
            <a:r>
              <a:rPr lang="en-US" sz="2800" dirty="0"/>
              <a:t>Example : </a:t>
            </a:r>
            <a:r>
              <a:rPr lang="en-US" sz="2800" dirty="0" err="1"/>
              <a:t>input#first_name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866A-CEF4-4B28-BA60-8CB150C7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F47FC-F715-4ED0-B134-36601C42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DD886-5F0A-40BE-B033-FD4B8203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6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A8BC-8FCE-4798-A01D-D3F1ECA8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4E73-79B8-4D3F-9CCC-071F4D0A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(Advanced meaning you can use a mix of ID,  </a:t>
            </a:r>
            <a:r>
              <a:rPr lang="en-US" dirty="0" err="1"/>
              <a:t>className</a:t>
            </a:r>
            <a:r>
              <a:rPr lang="en-US" dirty="0"/>
              <a:t>, and other attributes of </a:t>
            </a:r>
            <a:r>
              <a:rPr lang="en-US" dirty="0" err="1"/>
              <a:t>webelements</a:t>
            </a:r>
            <a:r>
              <a:rPr lang="en-US" dirty="0"/>
              <a:t>)</a:t>
            </a:r>
          </a:p>
          <a:p>
            <a:r>
              <a:rPr lang="en-US" dirty="0"/>
              <a:t>Syntax:</a:t>
            </a:r>
            <a:br>
              <a:rPr lang="en-US" dirty="0"/>
            </a:br>
            <a:r>
              <a:rPr lang="en-US" dirty="0" err="1"/>
              <a:t>tagName.classValue</a:t>
            </a:r>
            <a:r>
              <a:rPr lang="en-US" dirty="0"/>
              <a:t>[</a:t>
            </a:r>
            <a:r>
              <a:rPr lang="en-US" dirty="0" err="1"/>
              <a:t>AttributeName</a:t>
            </a:r>
            <a:r>
              <a:rPr lang="en-US" dirty="0"/>
              <a:t>=‘</a:t>
            </a:r>
            <a:r>
              <a:rPr lang="en-US" dirty="0" err="1"/>
              <a:t>AttributeValue</a:t>
            </a:r>
            <a:r>
              <a:rPr lang="en-US" dirty="0"/>
              <a:t>’]</a:t>
            </a:r>
            <a:br>
              <a:rPr lang="en-US" dirty="0"/>
            </a:br>
            <a:r>
              <a:rPr lang="en-US" dirty="0" err="1"/>
              <a:t>tagName#idValue</a:t>
            </a:r>
            <a:r>
              <a:rPr lang="en-US" dirty="0"/>
              <a:t>[</a:t>
            </a:r>
            <a:r>
              <a:rPr lang="en-US" dirty="0" err="1"/>
              <a:t>AttributeName</a:t>
            </a:r>
            <a:r>
              <a:rPr lang="en-US" dirty="0"/>
              <a:t>=‘</a:t>
            </a:r>
            <a:r>
              <a:rPr lang="en-US" dirty="0" err="1"/>
              <a:t>AttributeValue</a:t>
            </a:r>
            <a:r>
              <a:rPr lang="en-US" dirty="0"/>
              <a:t>’]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 err="1"/>
              <a:t>input.signup</a:t>
            </a:r>
            <a:r>
              <a:rPr lang="en-US" dirty="0"/>
              <a:t>[type=‘submit’][value=‘Sign me up’]</a:t>
            </a:r>
            <a:br>
              <a:rPr lang="en-US" dirty="0"/>
            </a:br>
            <a:r>
              <a:rPr lang="en-US" dirty="0" err="1"/>
              <a:t>input#submit_btn</a:t>
            </a:r>
            <a:r>
              <a:rPr lang="en-US" dirty="0"/>
              <a:t>[type=‘submit’][value=‘Sign me up’]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4A169-29FB-4ABF-8D2B-8A00292A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ADF5-940E-4CC4-ABAD-A766400E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75FE4-CAFD-4BC1-AE6E-4CEB2715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8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1ED1-DD1F-48C3-9F18-16754584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4"/>
            <a:ext cx="11091600" cy="5632069"/>
          </a:xfrm>
        </p:spPr>
        <p:txBody>
          <a:bodyPr/>
          <a:lstStyle/>
          <a:p>
            <a:pPr algn="ctr"/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r>
              <a:rPr lang="en-US" b="1" u="sng" dirty="0"/>
              <a:t>CSS SUBSTRING MATCHING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5096B-9FEA-429E-B0B6-19A17010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48E08-E5B3-462D-9A90-EC8BCF1B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4DDA-CAB3-4B09-8031-90037EAD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13E3-CB02-4D7D-8BDB-21858D7E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 – SUB-STRING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3A89-983A-49F3-8044-E0F7E8FF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Sub-string matches are very helpful in identifying dynamic </a:t>
            </a:r>
            <a:r>
              <a:rPr lang="en-US" sz="2800" dirty="0" err="1"/>
              <a:t>webElements</a:t>
            </a:r>
            <a:r>
              <a:rPr lang="en-US" sz="2800" dirty="0"/>
              <a:t> with the help of partial string matches</a:t>
            </a:r>
          </a:p>
          <a:p>
            <a:pPr algn="ctr"/>
            <a:r>
              <a:rPr lang="en-US" sz="2800" dirty="0"/>
              <a:t>The 3 important special characters in CSS Substring are: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‘ ^ ‘ Sign – </a:t>
            </a:r>
            <a:r>
              <a:rPr lang="en-US" sz="2800" dirty="0" err="1"/>
              <a:t>Signify’s</a:t>
            </a:r>
            <a:r>
              <a:rPr lang="en-US" sz="2800" dirty="0"/>
              <a:t> the prefix of the text</a:t>
            </a:r>
            <a:br>
              <a:rPr lang="en-US" sz="2800" dirty="0"/>
            </a:br>
            <a:r>
              <a:rPr lang="en-US" sz="2800" dirty="0"/>
              <a:t>‘ $ ‘ Sign – </a:t>
            </a:r>
            <a:r>
              <a:rPr lang="en-US" sz="2800" dirty="0" err="1"/>
              <a:t>Signify’s</a:t>
            </a:r>
            <a:r>
              <a:rPr lang="en-US" sz="2800" dirty="0"/>
              <a:t> the suffix of the text</a:t>
            </a:r>
            <a:br>
              <a:rPr lang="en-US" sz="2800" dirty="0"/>
            </a:br>
            <a:r>
              <a:rPr lang="en-US" sz="2800" dirty="0"/>
              <a:t>‘ * ‘ Sign – </a:t>
            </a:r>
            <a:r>
              <a:rPr lang="en-US" sz="2800" dirty="0" err="1"/>
              <a:t>Signify’s</a:t>
            </a:r>
            <a:r>
              <a:rPr lang="en-US" sz="2800" dirty="0"/>
              <a:t> the sub-string of the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1E831-9233-4246-A61F-7130B8C1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62466-AC1A-492E-8A04-6A6B3EC8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723E0-D4BA-4B12-B5E8-B0D1CF8C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14AE-AA73-4E18-B190-40136E96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SELECTOR – SUB-STRING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0405-D4C4-4784-8121-FC456F76F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Match prefix of the text</a:t>
            </a:r>
            <a:br>
              <a:rPr lang="en-US" sz="2800" dirty="0"/>
            </a:br>
            <a:r>
              <a:rPr lang="en-US" sz="2800" dirty="0"/>
              <a:t>	input[name^=‘</a:t>
            </a:r>
            <a:r>
              <a:rPr lang="en-US" sz="2800" dirty="0" err="1"/>
              <a:t>country_c</a:t>
            </a:r>
            <a:r>
              <a:rPr lang="en-US" sz="2800" dirty="0"/>
              <a:t>’]</a:t>
            </a:r>
          </a:p>
          <a:p>
            <a:r>
              <a:rPr lang="en-US" sz="2800" dirty="0"/>
              <a:t>Match suffix of the text</a:t>
            </a:r>
            <a:br>
              <a:rPr lang="en-US" sz="2800" dirty="0"/>
            </a:br>
            <a:r>
              <a:rPr lang="en-US" sz="2800" dirty="0"/>
              <a:t>	input[name$=‘</a:t>
            </a:r>
            <a:r>
              <a:rPr lang="en-US" sz="2800" dirty="0" err="1"/>
              <a:t>y_client</a:t>
            </a:r>
            <a:r>
              <a:rPr lang="en-US" sz="2800" dirty="0"/>
              <a:t>’]</a:t>
            </a:r>
          </a:p>
          <a:p>
            <a:r>
              <a:rPr lang="en-US" sz="2800" dirty="0"/>
              <a:t>Match sub-string of the text</a:t>
            </a:r>
            <a:br>
              <a:rPr lang="en-US" sz="2800" dirty="0"/>
            </a:br>
            <a:r>
              <a:rPr lang="en-US" sz="2800" dirty="0"/>
              <a:t>	input[name*=‘</a:t>
            </a:r>
            <a:r>
              <a:rPr lang="en-US" sz="2800" dirty="0" err="1"/>
              <a:t>try_cl</a:t>
            </a:r>
            <a:r>
              <a:rPr lang="en-US" sz="2800" dirty="0"/>
              <a:t>’]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A9810-E98B-4731-9F3C-3B83EF95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8D6B2-6D54-4796-BC87-B94B0BE6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4780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8117</TotalTime>
  <Words>1059</Words>
  <Application>Microsoft Office PowerPoint</Application>
  <PresentationFormat>Widescreen</PresentationFormat>
  <Paragraphs>136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Walbaum Display</vt:lpstr>
      <vt:lpstr>3DFloatVTI</vt:lpstr>
      <vt:lpstr>CSS Locators Recap (:</vt:lpstr>
      <vt:lpstr>Akin says:</vt:lpstr>
      <vt:lpstr>Intro </vt:lpstr>
      <vt:lpstr>Intro - continued</vt:lpstr>
      <vt:lpstr>CSS Selector: Select by ID</vt:lpstr>
      <vt:lpstr>Advanced CSS Selectors</vt:lpstr>
      <vt:lpstr>   CSS SUBSTRING MATCHING</vt:lpstr>
      <vt:lpstr>CSS SELECTOR – SUB-STRING</vt:lpstr>
      <vt:lpstr>CSS SELECTOR – SUB-STRING EXAMPLES</vt:lpstr>
      <vt:lpstr>   FINDING DIRECT CHILD OR SUBCHILD</vt:lpstr>
      <vt:lpstr>FINDING CHILD OR SUBCHILD ELEMENTS</vt:lpstr>
      <vt:lpstr>   PSEUDO CLASSES</vt:lpstr>
      <vt:lpstr>CSS SELECTOR PSEUDO-CLASSES</vt:lpstr>
      <vt:lpstr>EXAMPLE (first-child)</vt:lpstr>
      <vt:lpstr>Example - CONTINUED</vt:lpstr>
      <vt:lpstr>CSS SELECTOR PSEUDO-CLASSES CONT.</vt:lpstr>
      <vt:lpstr>EXAMPLE</vt:lpstr>
      <vt:lpstr>Are you bored?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Locators Recap (:</dc:title>
  <dc:creator>David Lopez-Palmerin</dc:creator>
  <cp:lastModifiedBy>David Lopez-Palmerin</cp:lastModifiedBy>
  <cp:revision>1</cp:revision>
  <dcterms:created xsi:type="dcterms:W3CDTF">2022-06-13T22:32:49Z</dcterms:created>
  <dcterms:modified xsi:type="dcterms:W3CDTF">2022-08-03T20:00:09Z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