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5"/>
  </p:notesMasterIdLst>
  <p:sldIdLst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 varScale="1">
        <p:scale>
          <a:sx n="65" d="100"/>
          <a:sy n="65" d="100"/>
        </p:scale>
        <p:origin x="15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289CB-75C3-461B-8AF3-13225DAD47F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C42B97-5FA0-49AC-B411-69DC54432F01}">
      <dgm:prSet custT="1"/>
      <dgm:spPr/>
      <dgm:t>
        <a:bodyPr/>
        <a:lstStyle/>
        <a:p>
          <a:r>
            <a:rPr lang="es-PE" sz="1600" b="0" i="0" baseline="0" dirty="0">
              <a:solidFill>
                <a:schemeClr val="tx1"/>
              </a:solidFill>
            </a:rPr>
            <a:t>Prácticas efectivas</a:t>
          </a:r>
          <a:endParaRPr lang="en-US" sz="1600" b="0" dirty="0">
            <a:solidFill>
              <a:schemeClr val="tx1"/>
            </a:solidFill>
          </a:endParaRPr>
        </a:p>
      </dgm:t>
    </dgm:pt>
    <dgm:pt modelId="{1B606111-D948-45C0-9F1C-A7EE9F0E93D3}" type="parTrans" cxnId="{46819BB3-0508-4A13-A19A-B4DE47DFB063}">
      <dgm:prSet/>
      <dgm:spPr/>
      <dgm:t>
        <a:bodyPr/>
        <a:lstStyle/>
        <a:p>
          <a:endParaRPr lang="en-US"/>
        </a:p>
      </dgm:t>
    </dgm:pt>
    <dgm:pt modelId="{B0885748-5345-4F0C-81AE-29C457E39EEB}" type="sibTrans" cxnId="{46819BB3-0508-4A13-A19A-B4DE47DFB063}">
      <dgm:prSet/>
      <dgm:spPr/>
      <dgm:t>
        <a:bodyPr/>
        <a:lstStyle/>
        <a:p>
          <a:endParaRPr lang="en-US"/>
        </a:p>
      </dgm:t>
    </dgm:pt>
    <dgm:pt modelId="{079324A8-87AF-4376-A9EF-799464D49B5D}">
      <dgm:prSet/>
      <dgm:spPr/>
      <dgm:t>
        <a:bodyPr/>
        <a:lstStyle/>
        <a:p>
          <a:r>
            <a:rPr lang="es-PE" b="0" i="0" baseline="0" dirty="0"/>
            <a:t>Personas</a:t>
          </a:r>
          <a:endParaRPr lang="en-US" dirty="0"/>
        </a:p>
      </dgm:t>
    </dgm:pt>
    <dgm:pt modelId="{DC557D77-51BD-4FE3-8FA9-173204243E5C}" type="parTrans" cxnId="{BF6EBED9-95FC-4BE2-8E21-F7E47169A43D}">
      <dgm:prSet/>
      <dgm:spPr/>
      <dgm:t>
        <a:bodyPr/>
        <a:lstStyle/>
        <a:p>
          <a:endParaRPr lang="en-US"/>
        </a:p>
      </dgm:t>
    </dgm:pt>
    <dgm:pt modelId="{4A498F6A-0326-40E1-80DE-5D34924703B8}" type="sibTrans" cxnId="{BF6EBED9-95FC-4BE2-8E21-F7E47169A43D}">
      <dgm:prSet/>
      <dgm:spPr/>
      <dgm:t>
        <a:bodyPr/>
        <a:lstStyle/>
        <a:p>
          <a:endParaRPr lang="en-US"/>
        </a:p>
      </dgm:t>
    </dgm:pt>
    <dgm:pt modelId="{ADE5016D-6F9C-47BC-B001-9BA4F1ECB170}">
      <dgm:prSet/>
      <dgm:spPr/>
      <dgm:t>
        <a:bodyPr/>
        <a:lstStyle/>
        <a:p>
          <a:r>
            <a:rPr lang="es-PE" b="0" i="0" baseline="0"/>
            <a:t>Relaciones</a:t>
          </a:r>
          <a:endParaRPr lang="en-US"/>
        </a:p>
      </dgm:t>
    </dgm:pt>
    <dgm:pt modelId="{061B7593-1421-4655-A51F-FD02A496B8A2}" type="parTrans" cxnId="{B747A2C0-62E1-46BD-94CC-F775A05196F7}">
      <dgm:prSet/>
      <dgm:spPr/>
      <dgm:t>
        <a:bodyPr/>
        <a:lstStyle/>
        <a:p>
          <a:endParaRPr lang="en-US"/>
        </a:p>
      </dgm:t>
    </dgm:pt>
    <dgm:pt modelId="{25258856-41DB-4429-9DF2-ECEA056D661B}" type="sibTrans" cxnId="{B747A2C0-62E1-46BD-94CC-F775A05196F7}">
      <dgm:prSet/>
      <dgm:spPr/>
      <dgm:t>
        <a:bodyPr/>
        <a:lstStyle/>
        <a:p>
          <a:endParaRPr lang="en-US"/>
        </a:p>
      </dgm:t>
    </dgm:pt>
    <dgm:pt modelId="{076EB6D1-6EF8-4E3E-A9CF-7FA338CCC4B4}">
      <dgm:prSet/>
      <dgm:spPr/>
      <dgm:t>
        <a:bodyPr/>
        <a:lstStyle/>
        <a:p>
          <a:r>
            <a:rPr lang="es-PE" b="0" i="0" baseline="0"/>
            <a:t>Procesos</a:t>
          </a:r>
          <a:endParaRPr lang="en-US"/>
        </a:p>
      </dgm:t>
    </dgm:pt>
    <dgm:pt modelId="{DB19B890-9920-4C0B-BB7E-0BC3E267A618}" type="parTrans" cxnId="{8ADC71C2-7BFA-4C40-8249-EB979B6E7147}">
      <dgm:prSet/>
      <dgm:spPr/>
      <dgm:t>
        <a:bodyPr/>
        <a:lstStyle/>
        <a:p>
          <a:endParaRPr lang="en-US"/>
        </a:p>
      </dgm:t>
    </dgm:pt>
    <dgm:pt modelId="{FAA168D7-D6F5-4C0A-9629-544C7AF95153}" type="sibTrans" cxnId="{8ADC71C2-7BFA-4C40-8249-EB979B6E7147}">
      <dgm:prSet/>
      <dgm:spPr/>
      <dgm:t>
        <a:bodyPr/>
        <a:lstStyle/>
        <a:p>
          <a:endParaRPr lang="en-US"/>
        </a:p>
      </dgm:t>
    </dgm:pt>
    <dgm:pt modelId="{DE03289D-D192-4973-BE1F-B7F665715FB1}">
      <dgm:prSet/>
      <dgm:spPr/>
      <dgm:t>
        <a:bodyPr/>
        <a:lstStyle/>
        <a:p>
          <a:r>
            <a:rPr lang="es-PE" b="0" i="0" baseline="0"/>
            <a:t>Herramientas</a:t>
          </a:r>
          <a:endParaRPr lang="en-US"/>
        </a:p>
      </dgm:t>
    </dgm:pt>
    <dgm:pt modelId="{451CCC27-3E15-4AC2-A079-8A08AD010022}" type="parTrans" cxnId="{1DF142D3-F2DF-43F8-AD4B-65E91C1DFE10}">
      <dgm:prSet/>
      <dgm:spPr/>
      <dgm:t>
        <a:bodyPr/>
        <a:lstStyle/>
        <a:p>
          <a:endParaRPr lang="en-US"/>
        </a:p>
      </dgm:t>
    </dgm:pt>
    <dgm:pt modelId="{C7505F3F-A3EF-44E1-8976-EF2DD284D592}" type="sibTrans" cxnId="{1DF142D3-F2DF-43F8-AD4B-65E91C1DFE10}">
      <dgm:prSet/>
      <dgm:spPr/>
      <dgm:t>
        <a:bodyPr/>
        <a:lstStyle/>
        <a:p>
          <a:endParaRPr lang="en-US"/>
        </a:p>
      </dgm:t>
    </dgm:pt>
    <dgm:pt modelId="{13953F83-F6DC-4F12-875C-2A49E2087440}" type="pres">
      <dgm:prSet presAssocID="{C29289CB-75C3-461B-8AF3-13225DAD47F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B01E003-AF86-48A6-8E34-22EDFB56BDCE}" type="pres">
      <dgm:prSet presAssocID="{DFC42B97-5FA0-49AC-B411-69DC54432F01}" presName="root1" presStyleCnt="0"/>
      <dgm:spPr/>
    </dgm:pt>
    <dgm:pt modelId="{07C8792B-AA02-4945-8BC5-6BFC4075E3AA}" type="pres">
      <dgm:prSet presAssocID="{DFC42B97-5FA0-49AC-B411-69DC54432F01}" presName="LevelOneTextNode" presStyleLbl="node0" presStyleIdx="0" presStyleCnt="1" custScaleX="81806">
        <dgm:presLayoutVars>
          <dgm:chPref val="3"/>
        </dgm:presLayoutVars>
      </dgm:prSet>
      <dgm:spPr/>
    </dgm:pt>
    <dgm:pt modelId="{5161444E-6BBE-439A-B0EA-F89609C474D4}" type="pres">
      <dgm:prSet presAssocID="{DFC42B97-5FA0-49AC-B411-69DC54432F01}" presName="level2hierChild" presStyleCnt="0"/>
      <dgm:spPr/>
    </dgm:pt>
    <dgm:pt modelId="{58F34570-4758-4431-AC52-6CF333765C9B}" type="pres">
      <dgm:prSet presAssocID="{DC557D77-51BD-4FE3-8FA9-173204243E5C}" presName="conn2-1" presStyleLbl="parChTrans1D2" presStyleIdx="0" presStyleCnt="4"/>
      <dgm:spPr/>
    </dgm:pt>
    <dgm:pt modelId="{37C6D524-0729-4EC3-B96D-A35DF3F3472A}" type="pres">
      <dgm:prSet presAssocID="{DC557D77-51BD-4FE3-8FA9-173204243E5C}" presName="connTx" presStyleLbl="parChTrans1D2" presStyleIdx="0" presStyleCnt="4"/>
      <dgm:spPr/>
    </dgm:pt>
    <dgm:pt modelId="{D92B27E7-ED16-4BCA-B604-9BF53413D1F3}" type="pres">
      <dgm:prSet presAssocID="{079324A8-87AF-4376-A9EF-799464D49B5D}" presName="root2" presStyleCnt="0"/>
      <dgm:spPr/>
    </dgm:pt>
    <dgm:pt modelId="{BE52739B-F7D1-436B-B046-3151C3EF06FF}" type="pres">
      <dgm:prSet presAssocID="{079324A8-87AF-4376-A9EF-799464D49B5D}" presName="LevelTwoTextNode" presStyleLbl="node2" presStyleIdx="0" presStyleCnt="4" custLinFactNeighborY="-37388">
        <dgm:presLayoutVars>
          <dgm:chPref val="3"/>
        </dgm:presLayoutVars>
      </dgm:prSet>
      <dgm:spPr/>
    </dgm:pt>
    <dgm:pt modelId="{9F88D068-8C3E-4FCD-A264-AAEA9AFCC92B}" type="pres">
      <dgm:prSet presAssocID="{079324A8-87AF-4376-A9EF-799464D49B5D}" presName="level3hierChild" presStyleCnt="0"/>
      <dgm:spPr/>
    </dgm:pt>
    <dgm:pt modelId="{30F3E473-5F73-4199-BFE1-541EC9242B2D}" type="pres">
      <dgm:prSet presAssocID="{061B7593-1421-4655-A51F-FD02A496B8A2}" presName="conn2-1" presStyleLbl="parChTrans1D2" presStyleIdx="1" presStyleCnt="4"/>
      <dgm:spPr/>
    </dgm:pt>
    <dgm:pt modelId="{CE1E7BF3-42FB-4FA3-87AA-486819FBE19B}" type="pres">
      <dgm:prSet presAssocID="{061B7593-1421-4655-A51F-FD02A496B8A2}" presName="connTx" presStyleLbl="parChTrans1D2" presStyleIdx="1" presStyleCnt="4"/>
      <dgm:spPr/>
    </dgm:pt>
    <dgm:pt modelId="{7ED7ADFA-6AEB-4489-91C2-ACD3F724162D}" type="pres">
      <dgm:prSet presAssocID="{ADE5016D-6F9C-47BC-B001-9BA4F1ECB170}" presName="root2" presStyleCnt="0"/>
      <dgm:spPr/>
    </dgm:pt>
    <dgm:pt modelId="{FD969D01-5728-47B1-9AB4-D8C2341726D3}" type="pres">
      <dgm:prSet presAssocID="{ADE5016D-6F9C-47BC-B001-9BA4F1ECB170}" presName="LevelTwoTextNode" presStyleLbl="node2" presStyleIdx="1" presStyleCnt="4" custLinFactNeighborY="-17626">
        <dgm:presLayoutVars>
          <dgm:chPref val="3"/>
        </dgm:presLayoutVars>
      </dgm:prSet>
      <dgm:spPr/>
    </dgm:pt>
    <dgm:pt modelId="{A23526EE-09B1-4ED7-A730-9EEB191FDBD3}" type="pres">
      <dgm:prSet presAssocID="{ADE5016D-6F9C-47BC-B001-9BA4F1ECB170}" presName="level3hierChild" presStyleCnt="0"/>
      <dgm:spPr/>
    </dgm:pt>
    <dgm:pt modelId="{3D760338-92B7-4AE8-841B-732EB02F9687}" type="pres">
      <dgm:prSet presAssocID="{DB19B890-9920-4C0B-BB7E-0BC3E267A618}" presName="conn2-1" presStyleLbl="parChTrans1D2" presStyleIdx="2" presStyleCnt="4"/>
      <dgm:spPr/>
    </dgm:pt>
    <dgm:pt modelId="{8F04374F-851C-4A6D-BDA6-561F3FE3E9A7}" type="pres">
      <dgm:prSet presAssocID="{DB19B890-9920-4C0B-BB7E-0BC3E267A618}" presName="connTx" presStyleLbl="parChTrans1D2" presStyleIdx="2" presStyleCnt="4"/>
      <dgm:spPr/>
    </dgm:pt>
    <dgm:pt modelId="{6CB46CB9-9DCC-4824-9CBE-9B61A768A008}" type="pres">
      <dgm:prSet presAssocID="{076EB6D1-6EF8-4E3E-A9CF-7FA338CCC4B4}" presName="root2" presStyleCnt="0"/>
      <dgm:spPr/>
    </dgm:pt>
    <dgm:pt modelId="{440D8DD0-7EEA-4026-AA29-95AEDE5E2734}" type="pres">
      <dgm:prSet presAssocID="{076EB6D1-6EF8-4E3E-A9CF-7FA338CCC4B4}" presName="LevelTwoTextNode" presStyleLbl="node2" presStyleIdx="2" presStyleCnt="4" custLinFactNeighborY="10706">
        <dgm:presLayoutVars>
          <dgm:chPref val="3"/>
        </dgm:presLayoutVars>
      </dgm:prSet>
      <dgm:spPr/>
    </dgm:pt>
    <dgm:pt modelId="{19F01224-BA1E-4249-98C1-4947BA67EB91}" type="pres">
      <dgm:prSet presAssocID="{076EB6D1-6EF8-4E3E-A9CF-7FA338CCC4B4}" presName="level3hierChild" presStyleCnt="0"/>
      <dgm:spPr/>
    </dgm:pt>
    <dgm:pt modelId="{E9F10F68-1F6D-4802-B5C0-7BF631793404}" type="pres">
      <dgm:prSet presAssocID="{451CCC27-3E15-4AC2-A079-8A08AD010022}" presName="conn2-1" presStyleLbl="parChTrans1D2" presStyleIdx="3" presStyleCnt="4"/>
      <dgm:spPr/>
    </dgm:pt>
    <dgm:pt modelId="{6ED7B242-8965-4C10-9EFC-EBE5F62DAB75}" type="pres">
      <dgm:prSet presAssocID="{451CCC27-3E15-4AC2-A079-8A08AD010022}" presName="connTx" presStyleLbl="parChTrans1D2" presStyleIdx="3" presStyleCnt="4"/>
      <dgm:spPr/>
    </dgm:pt>
    <dgm:pt modelId="{05F2B3A5-8DF0-488C-9624-33ED1DA824CC}" type="pres">
      <dgm:prSet presAssocID="{DE03289D-D192-4973-BE1F-B7F665715FB1}" presName="root2" presStyleCnt="0"/>
      <dgm:spPr/>
    </dgm:pt>
    <dgm:pt modelId="{6319E476-F324-467E-99A2-C01A3D591BC0}" type="pres">
      <dgm:prSet presAssocID="{DE03289D-D192-4973-BE1F-B7F665715FB1}" presName="LevelTwoTextNode" presStyleLbl="node2" presStyleIdx="3" presStyleCnt="4" custLinFactNeighborY="30468">
        <dgm:presLayoutVars>
          <dgm:chPref val="3"/>
        </dgm:presLayoutVars>
      </dgm:prSet>
      <dgm:spPr/>
    </dgm:pt>
    <dgm:pt modelId="{06A514C0-B90B-4BAB-8C3B-2D156F249B59}" type="pres">
      <dgm:prSet presAssocID="{DE03289D-D192-4973-BE1F-B7F665715FB1}" presName="level3hierChild" presStyleCnt="0"/>
      <dgm:spPr/>
    </dgm:pt>
  </dgm:ptLst>
  <dgm:cxnLst>
    <dgm:cxn modelId="{AE89F928-0A3B-4203-BEBE-5879BDB126A5}" type="presOf" srcId="{076EB6D1-6EF8-4E3E-A9CF-7FA338CCC4B4}" destId="{440D8DD0-7EEA-4026-AA29-95AEDE5E2734}" srcOrd="0" destOrd="0" presId="urn:microsoft.com/office/officeart/2005/8/layout/hierarchy2"/>
    <dgm:cxn modelId="{C4649C33-0EE9-4A74-9241-C6FCC22A4B99}" type="presOf" srcId="{DC557D77-51BD-4FE3-8FA9-173204243E5C}" destId="{37C6D524-0729-4EC3-B96D-A35DF3F3472A}" srcOrd="1" destOrd="0" presId="urn:microsoft.com/office/officeart/2005/8/layout/hierarchy2"/>
    <dgm:cxn modelId="{D7374A3B-6814-4504-9C55-D93949E7784A}" type="presOf" srcId="{DE03289D-D192-4973-BE1F-B7F665715FB1}" destId="{6319E476-F324-467E-99A2-C01A3D591BC0}" srcOrd="0" destOrd="0" presId="urn:microsoft.com/office/officeart/2005/8/layout/hierarchy2"/>
    <dgm:cxn modelId="{DC175360-9C13-45E2-8DEF-4EC0D3471BE0}" type="presOf" srcId="{061B7593-1421-4655-A51F-FD02A496B8A2}" destId="{CE1E7BF3-42FB-4FA3-87AA-486819FBE19B}" srcOrd="1" destOrd="0" presId="urn:microsoft.com/office/officeart/2005/8/layout/hierarchy2"/>
    <dgm:cxn modelId="{213ADA4C-5827-4CB4-B1C5-7D89587558A5}" type="presOf" srcId="{C29289CB-75C3-461B-8AF3-13225DAD47F3}" destId="{13953F83-F6DC-4F12-875C-2A49E2087440}" srcOrd="0" destOrd="0" presId="urn:microsoft.com/office/officeart/2005/8/layout/hierarchy2"/>
    <dgm:cxn modelId="{85008C71-B2E9-4265-933C-E10B753FD03B}" type="presOf" srcId="{DB19B890-9920-4C0B-BB7E-0BC3E267A618}" destId="{3D760338-92B7-4AE8-841B-732EB02F9687}" srcOrd="0" destOrd="0" presId="urn:microsoft.com/office/officeart/2005/8/layout/hierarchy2"/>
    <dgm:cxn modelId="{2D5EB251-DE33-4064-988A-78A26818220F}" type="presOf" srcId="{451CCC27-3E15-4AC2-A079-8A08AD010022}" destId="{6ED7B242-8965-4C10-9EFC-EBE5F62DAB75}" srcOrd="1" destOrd="0" presId="urn:microsoft.com/office/officeart/2005/8/layout/hierarchy2"/>
    <dgm:cxn modelId="{9B2B558D-18FA-4F76-8532-A6ECDF625329}" type="presOf" srcId="{DC557D77-51BD-4FE3-8FA9-173204243E5C}" destId="{58F34570-4758-4431-AC52-6CF333765C9B}" srcOrd="0" destOrd="0" presId="urn:microsoft.com/office/officeart/2005/8/layout/hierarchy2"/>
    <dgm:cxn modelId="{980E33A5-7EC9-4356-A329-ABD6E0375031}" type="presOf" srcId="{ADE5016D-6F9C-47BC-B001-9BA4F1ECB170}" destId="{FD969D01-5728-47B1-9AB4-D8C2341726D3}" srcOrd="0" destOrd="0" presId="urn:microsoft.com/office/officeart/2005/8/layout/hierarchy2"/>
    <dgm:cxn modelId="{F4013CB0-CB7C-49C2-A902-2EC6E97996E4}" type="presOf" srcId="{451CCC27-3E15-4AC2-A079-8A08AD010022}" destId="{E9F10F68-1F6D-4802-B5C0-7BF631793404}" srcOrd="0" destOrd="0" presId="urn:microsoft.com/office/officeart/2005/8/layout/hierarchy2"/>
    <dgm:cxn modelId="{46819BB3-0508-4A13-A19A-B4DE47DFB063}" srcId="{C29289CB-75C3-461B-8AF3-13225DAD47F3}" destId="{DFC42B97-5FA0-49AC-B411-69DC54432F01}" srcOrd="0" destOrd="0" parTransId="{1B606111-D948-45C0-9F1C-A7EE9F0E93D3}" sibTransId="{B0885748-5345-4F0C-81AE-29C457E39EEB}"/>
    <dgm:cxn modelId="{3AC4BDB8-2D9D-448A-B9D5-7924C73243A1}" type="presOf" srcId="{DFC42B97-5FA0-49AC-B411-69DC54432F01}" destId="{07C8792B-AA02-4945-8BC5-6BFC4075E3AA}" srcOrd="0" destOrd="0" presId="urn:microsoft.com/office/officeart/2005/8/layout/hierarchy2"/>
    <dgm:cxn modelId="{B747A2C0-62E1-46BD-94CC-F775A05196F7}" srcId="{DFC42B97-5FA0-49AC-B411-69DC54432F01}" destId="{ADE5016D-6F9C-47BC-B001-9BA4F1ECB170}" srcOrd="1" destOrd="0" parTransId="{061B7593-1421-4655-A51F-FD02A496B8A2}" sibTransId="{25258856-41DB-4429-9DF2-ECEA056D661B}"/>
    <dgm:cxn modelId="{8ADC71C2-7BFA-4C40-8249-EB979B6E7147}" srcId="{DFC42B97-5FA0-49AC-B411-69DC54432F01}" destId="{076EB6D1-6EF8-4E3E-A9CF-7FA338CCC4B4}" srcOrd="2" destOrd="0" parTransId="{DB19B890-9920-4C0B-BB7E-0BC3E267A618}" sibTransId="{FAA168D7-D6F5-4C0A-9629-544C7AF95153}"/>
    <dgm:cxn modelId="{762A87CC-474B-4AD4-9414-E0CD11A73559}" type="presOf" srcId="{061B7593-1421-4655-A51F-FD02A496B8A2}" destId="{30F3E473-5F73-4199-BFE1-541EC9242B2D}" srcOrd="0" destOrd="0" presId="urn:microsoft.com/office/officeart/2005/8/layout/hierarchy2"/>
    <dgm:cxn modelId="{622D89CE-2A3A-4A81-9D20-2E0C1A06BE70}" type="presOf" srcId="{079324A8-87AF-4376-A9EF-799464D49B5D}" destId="{BE52739B-F7D1-436B-B046-3151C3EF06FF}" srcOrd="0" destOrd="0" presId="urn:microsoft.com/office/officeart/2005/8/layout/hierarchy2"/>
    <dgm:cxn modelId="{1DF142D3-F2DF-43F8-AD4B-65E91C1DFE10}" srcId="{DFC42B97-5FA0-49AC-B411-69DC54432F01}" destId="{DE03289D-D192-4973-BE1F-B7F665715FB1}" srcOrd="3" destOrd="0" parTransId="{451CCC27-3E15-4AC2-A079-8A08AD010022}" sibTransId="{C7505F3F-A3EF-44E1-8976-EF2DD284D592}"/>
    <dgm:cxn modelId="{BF6EBED9-95FC-4BE2-8E21-F7E47169A43D}" srcId="{DFC42B97-5FA0-49AC-B411-69DC54432F01}" destId="{079324A8-87AF-4376-A9EF-799464D49B5D}" srcOrd="0" destOrd="0" parTransId="{DC557D77-51BD-4FE3-8FA9-173204243E5C}" sibTransId="{4A498F6A-0326-40E1-80DE-5D34924703B8}"/>
    <dgm:cxn modelId="{CC3F21F7-C320-45F7-8072-0E769662A6E8}" type="presOf" srcId="{DB19B890-9920-4C0B-BB7E-0BC3E267A618}" destId="{8F04374F-851C-4A6D-BDA6-561F3FE3E9A7}" srcOrd="1" destOrd="0" presId="urn:microsoft.com/office/officeart/2005/8/layout/hierarchy2"/>
    <dgm:cxn modelId="{FBD0B25A-0E89-4497-85DF-617DC7651436}" type="presParOf" srcId="{13953F83-F6DC-4F12-875C-2A49E2087440}" destId="{1B01E003-AF86-48A6-8E34-22EDFB56BDCE}" srcOrd="0" destOrd="0" presId="urn:microsoft.com/office/officeart/2005/8/layout/hierarchy2"/>
    <dgm:cxn modelId="{85F62107-F0E8-4232-A631-58245F2614C1}" type="presParOf" srcId="{1B01E003-AF86-48A6-8E34-22EDFB56BDCE}" destId="{07C8792B-AA02-4945-8BC5-6BFC4075E3AA}" srcOrd="0" destOrd="0" presId="urn:microsoft.com/office/officeart/2005/8/layout/hierarchy2"/>
    <dgm:cxn modelId="{87AF5D22-5E90-454B-AB15-471F12F5F30E}" type="presParOf" srcId="{1B01E003-AF86-48A6-8E34-22EDFB56BDCE}" destId="{5161444E-6BBE-439A-B0EA-F89609C474D4}" srcOrd="1" destOrd="0" presId="urn:microsoft.com/office/officeart/2005/8/layout/hierarchy2"/>
    <dgm:cxn modelId="{817ECD44-19C7-4B21-A1F4-58D5E2468D0E}" type="presParOf" srcId="{5161444E-6BBE-439A-B0EA-F89609C474D4}" destId="{58F34570-4758-4431-AC52-6CF333765C9B}" srcOrd="0" destOrd="0" presId="urn:microsoft.com/office/officeart/2005/8/layout/hierarchy2"/>
    <dgm:cxn modelId="{21195C8E-4FFD-4E3E-8F61-82F33D4EC057}" type="presParOf" srcId="{58F34570-4758-4431-AC52-6CF333765C9B}" destId="{37C6D524-0729-4EC3-B96D-A35DF3F3472A}" srcOrd="0" destOrd="0" presId="urn:microsoft.com/office/officeart/2005/8/layout/hierarchy2"/>
    <dgm:cxn modelId="{5457617C-E82D-45A2-8B96-41AF330A9705}" type="presParOf" srcId="{5161444E-6BBE-439A-B0EA-F89609C474D4}" destId="{D92B27E7-ED16-4BCA-B604-9BF53413D1F3}" srcOrd="1" destOrd="0" presId="urn:microsoft.com/office/officeart/2005/8/layout/hierarchy2"/>
    <dgm:cxn modelId="{4F1E6362-90D2-45FD-8118-B93FBC5B7AD1}" type="presParOf" srcId="{D92B27E7-ED16-4BCA-B604-9BF53413D1F3}" destId="{BE52739B-F7D1-436B-B046-3151C3EF06FF}" srcOrd="0" destOrd="0" presId="urn:microsoft.com/office/officeart/2005/8/layout/hierarchy2"/>
    <dgm:cxn modelId="{A1EF2A26-4C51-4E9D-8801-A164F7DC847A}" type="presParOf" srcId="{D92B27E7-ED16-4BCA-B604-9BF53413D1F3}" destId="{9F88D068-8C3E-4FCD-A264-AAEA9AFCC92B}" srcOrd="1" destOrd="0" presId="urn:microsoft.com/office/officeart/2005/8/layout/hierarchy2"/>
    <dgm:cxn modelId="{CE7E2A1C-5986-419B-8A84-329799B0C0CC}" type="presParOf" srcId="{5161444E-6BBE-439A-B0EA-F89609C474D4}" destId="{30F3E473-5F73-4199-BFE1-541EC9242B2D}" srcOrd="2" destOrd="0" presId="urn:microsoft.com/office/officeart/2005/8/layout/hierarchy2"/>
    <dgm:cxn modelId="{49620EE0-6655-4E0A-A166-4DB3554D0433}" type="presParOf" srcId="{30F3E473-5F73-4199-BFE1-541EC9242B2D}" destId="{CE1E7BF3-42FB-4FA3-87AA-486819FBE19B}" srcOrd="0" destOrd="0" presId="urn:microsoft.com/office/officeart/2005/8/layout/hierarchy2"/>
    <dgm:cxn modelId="{191A9F57-7B8C-425E-BEB8-35B819F93E9F}" type="presParOf" srcId="{5161444E-6BBE-439A-B0EA-F89609C474D4}" destId="{7ED7ADFA-6AEB-4489-91C2-ACD3F724162D}" srcOrd="3" destOrd="0" presId="urn:microsoft.com/office/officeart/2005/8/layout/hierarchy2"/>
    <dgm:cxn modelId="{BE0FBB8D-071A-4561-AF02-E8B551874161}" type="presParOf" srcId="{7ED7ADFA-6AEB-4489-91C2-ACD3F724162D}" destId="{FD969D01-5728-47B1-9AB4-D8C2341726D3}" srcOrd="0" destOrd="0" presId="urn:microsoft.com/office/officeart/2005/8/layout/hierarchy2"/>
    <dgm:cxn modelId="{6AE1B90A-F8CC-4E62-AC14-6755F560519B}" type="presParOf" srcId="{7ED7ADFA-6AEB-4489-91C2-ACD3F724162D}" destId="{A23526EE-09B1-4ED7-A730-9EEB191FDBD3}" srcOrd="1" destOrd="0" presId="urn:microsoft.com/office/officeart/2005/8/layout/hierarchy2"/>
    <dgm:cxn modelId="{5F928522-1F16-432C-8ACD-1628DE73E8E5}" type="presParOf" srcId="{5161444E-6BBE-439A-B0EA-F89609C474D4}" destId="{3D760338-92B7-4AE8-841B-732EB02F9687}" srcOrd="4" destOrd="0" presId="urn:microsoft.com/office/officeart/2005/8/layout/hierarchy2"/>
    <dgm:cxn modelId="{5CDAE2B3-2F78-44B9-9AA8-E4E1F1C9E0FE}" type="presParOf" srcId="{3D760338-92B7-4AE8-841B-732EB02F9687}" destId="{8F04374F-851C-4A6D-BDA6-561F3FE3E9A7}" srcOrd="0" destOrd="0" presId="urn:microsoft.com/office/officeart/2005/8/layout/hierarchy2"/>
    <dgm:cxn modelId="{CF32621E-BBFC-4436-B28C-2107883AF22B}" type="presParOf" srcId="{5161444E-6BBE-439A-B0EA-F89609C474D4}" destId="{6CB46CB9-9DCC-4824-9CBE-9B61A768A008}" srcOrd="5" destOrd="0" presId="urn:microsoft.com/office/officeart/2005/8/layout/hierarchy2"/>
    <dgm:cxn modelId="{321D8351-94A1-431B-B53A-501616F78B70}" type="presParOf" srcId="{6CB46CB9-9DCC-4824-9CBE-9B61A768A008}" destId="{440D8DD0-7EEA-4026-AA29-95AEDE5E2734}" srcOrd="0" destOrd="0" presId="urn:microsoft.com/office/officeart/2005/8/layout/hierarchy2"/>
    <dgm:cxn modelId="{C14C2E91-CE6B-4DC2-A78D-AEFCED7853DB}" type="presParOf" srcId="{6CB46CB9-9DCC-4824-9CBE-9B61A768A008}" destId="{19F01224-BA1E-4249-98C1-4947BA67EB91}" srcOrd="1" destOrd="0" presId="urn:microsoft.com/office/officeart/2005/8/layout/hierarchy2"/>
    <dgm:cxn modelId="{CFF358D4-ED38-4DA7-9700-F04FC81AA913}" type="presParOf" srcId="{5161444E-6BBE-439A-B0EA-F89609C474D4}" destId="{E9F10F68-1F6D-4802-B5C0-7BF631793404}" srcOrd="6" destOrd="0" presId="urn:microsoft.com/office/officeart/2005/8/layout/hierarchy2"/>
    <dgm:cxn modelId="{728F6597-C6F5-4FFE-8F62-715FDFDE78BA}" type="presParOf" srcId="{E9F10F68-1F6D-4802-B5C0-7BF631793404}" destId="{6ED7B242-8965-4C10-9EFC-EBE5F62DAB75}" srcOrd="0" destOrd="0" presId="urn:microsoft.com/office/officeart/2005/8/layout/hierarchy2"/>
    <dgm:cxn modelId="{EB93A99E-80B1-4F71-999B-E1B6D2E2CC65}" type="presParOf" srcId="{5161444E-6BBE-439A-B0EA-F89609C474D4}" destId="{05F2B3A5-8DF0-488C-9624-33ED1DA824CC}" srcOrd="7" destOrd="0" presId="urn:microsoft.com/office/officeart/2005/8/layout/hierarchy2"/>
    <dgm:cxn modelId="{5FDF1008-D975-41DA-8675-1B71FC380F94}" type="presParOf" srcId="{05F2B3A5-8DF0-488C-9624-33ED1DA824CC}" destId="{6319E476-F324-467E-99A2-C01A3D591BC0}" srcOrd="0" destOrd="0" presId="urn:microsoft.com/office/officeart/2005/8/layout/hierarchy2"/>
    <dgm:cxn modelId="{A54FD2E5-4057-4858-AFF1-69EA9DE83489}" type="presParOf" srcId="{05F2B3A5-8DF0-488C-9624-33ED1DA824CC}" destId="{06A514C0-B90B-4BAB-8C3B-2D156F249B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792B-AA02-4945-8BC5-6BFC4075E3AA}">
      <dsp:nvSpPr>
        <dsp:cNvPr id="0" name=""/>
        <dsp:cNvSpPr/>
      </dsp:nvSpPr>
      <dsp:spPr>
        <a:xfrm>
          <a:off x="1429" y="1848306"/>
          <a:ext cx="1355671" cy="828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0" i="0" kern="1200" baseline="0" dirty="0">
              <a:solidFill>
                <a:schemeClr val="tx1"/>
              </a:solidFill>
            </a:rPr>
            <a:t>Prácticas efectivas</a:t>
          </a:r>
          <a:endParaRPr lang="en-US" sz="1600" b="0" kern="1200" dirty="0">
            <a:solidFill>
              <a:schemeClr val="tx1"/>
            </a:solidFill>
          </a:endParaRPr>
        </a:p>
      </dsp:txBody>
      <dsp:txXfrm>
        <a:off x="25698" y="1872575"/>
        <a:ext cx="1307133" cy="780051"/>
      </dsp:txXfrm>
    </dsp:sp>
    <dsp:sp modelId="{58F34570-4758-4431-AC52-6CF333765C9B}">
      <dsp:nvSpPr>
        <dsp:cNvPr id="0" name=""/>
        <dsp:cNvSpPr/>
      </dsp:nvSpPr>
      <dsp:spPr>
        <a:xfrm rot="17451878">
          <a:off x="757958" y="1376567"/>
          <a:ext cx="1861155" cy="32958"/>
        </a:xfrm>
        <a:custGeom>
          <a:avLst/>
          <a:gdLst/>
          <a:ahLst/>
          <a:cxnLst/>
          <a:rect l="0" t="0" r="0" b="0"/>
          <a:pathLst>
            <a:path>
              <a:moveTo>
                <a:pt x="0" y="16479"/>
              </a:moveTo>
              <a:lnTo>
                <a:pt x="1861155" y="164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42008" y="1346517"/>
        <a:ext cx="93057" cy="93057"/>
      </dsp:txXfrm>
    </dsp:sp>
    <dsp:sp modelId="{BE52739B-F7D1-436B-B046-3151C3EF06FF}">
      <dsp:nvSpPr>
        <dsp:cNvPr id="0" name=""/>
        <dsp:cNvSpPr/>
      </dsp:nvSpPr>
      <dsp:spPr>
        <a:xfrm>
          <a:off x="2019972" y="109197"/>
          <a:ext cx="1657178" cy="828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baseline="0" dirty="0"/>
            <a:t>Personas</a:t>
          </a:r>
          <a:endParaRPr lang="en-US" sz="1900" kern="1200" dirty="0"/>
        </a:p>
      </dsp:txBody>
      <dsp:txXfrm>
        <a:off x="2044241" y="133466"/>
        <a:ext cx="1608640" cy="780051"/>
      </dsp:txXfrm>
    </dsp:sp>
    <dsp:sp modelId="{30F3E473-5F73-4199-BFE1-541EC9242B2D}">
      <dsp:nvSpPr>
        <dsp:cNvPr id="0" name=""/>
        <dsp:cNvSpPr/>
      </dsp:nvSpPr>
      <dsp:spPr>
        <a:xfrm rot="19007977">
          <a:off x="1233870" y="1934878"/>
          <a:ext cx="909333" cy="32958"/>
        </a:xfrm>
        <a:custGeom>
          <a:avLst/>
          <a:gdLst/>
          <a:ahLst/>
          <a:cxnLst/>
          <a:rect l="0" t="0" r="0" b="0"/>
          <a:pathLst>
            <a:path>
              <a:moveTo>
                <a:pt x="0" y="16479"/>
              </a:moveTo>
              <a:lnTo>
                <a:pt x="909333" y="164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5803" y="1928625"/>
        <a:ext cx="45466" cy="45466"/>
      </dsp:txXfrm>
    </dsp:sp>
    <dsp:sp modelId="{FD969D01-5728-47B1-9AB4-D8C2341726D3}">
      <dsp:nvSpPr>
        <dsp:cNvPr id="0" name=""/>
        <dsp:cNvSpPr/>
      </dsp:nvSpPr>
      <dsp:spPr>
        <a:xfrm>
          <a:off x="2019972" y="1225820"/>
          <a:ext cx="1657178" cy="828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baseline="0"/>
            <a:t>Relaciones</a:t>
          </a:r>
          <a:endParaRPr lang="en-US" sz="1900" kern="1200"/>
        </a:p>
      </dsp:txBody>
      <dsp:txXfrm>
        <a:off x="2044241" y="1250089"/>
        <a:ext cx="1608640" cy="780051"/>
      </dsp:txXfrm>
    </dsp:sp>
    <dsp:sp modelId="{3D760338-92B7-4AE8-841B-732EB02F9687}">
      <dsp:nvSpPr>
        <dsp:cNvPr id="0" name=""/>
        <dsp:cNvSpPr/>
      </dsp:nvSpPr>
      <dsp:spPr>
        <a:xfrm rot="2427005">
          <a:off x="1252994" y="2528695"/>
          <a:ext cx="871085" cy="32958"/>
        </a:xfrm>
        <a:custGeom>
          <a:avLst/>
          <a:gdLst/>
          <a:ahLst/>
          <a:cxnLst/>
          <a:rect l="0" t="0" r="0" b="0"/>
          <a:pathLst>
            <a:path>
              <a:moveTo>
                <a:pt x="0" y="16479"/>
              </a:moveTo>
              <a:lnTo>
                <a:pt x="871085" y="164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6759" y="2523398"/>
        <a:ext cx="43554" cy="43554"/>
      </dsp:txXfrm>
    </dsp:sp>
    <dsp:sp modelId="{440D8DD0-7EEA-4026-AA29-95AEDE5E2734}">
      <dsp:nvSpPr>
        <dsp:cNvPr id="0" name=""/>
        <dsp:cNvSpPr/>
      </dsp:nvSpPr>
      <dsp:spPr>
        <a:xfrm>
          <a:off x="2019972" y="2413454"/>
          <a:ext cx="1657178" cy="828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baseline="0"/>
            <a:t>Procesos</a:t>
          </a:r>
          <a:endParaRPr lang="en-US" sz="1900" kern="1200"/>
        </a:p>
      </dsp:txBody>
      <dsp:txXfrm>
        <a:off x="2044241" y="2437723"/>
        <a:ext cx="1608640" cy="780051"/>
      </dsp:txXfrm>
    </dsp:sp>
    <dsp:sp modelId="{E9F10F68-1F6D-4802-B5C0-7BF631793404}">
      <dsp:nvSpPr>
        <dsp:cNvPr id="0" name=""/>
        <dsp:cNvSpPr/>
      </dsp:nvSpPr>
      <dsp:spPr>
        <a:xfrm rot="4109285">
          <a:off x="784690" y="3087007"/>
          <a:ext cx="1807692" cy="32958"/>
        </a:xfrm>
        <a:custGeom>
          <a:avLst/>
          <a:gdLst/>
          <a:ahLst/>
          <a:cxnLst/>
          <a:rect l="0" t="0" r="0" b="0"/>
          <a:pathLst>
            <a:path>
              <a:moveTo>
                <a:pt x="0" y="16479"/>
              </a:moveTo>
              <a:lnTo>
                <a:pt x="1807692" y="16479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43344" y="3058294"/>
        <a:ext cx="90384" cy="90384"/>
      </dsp:txXfrm>
    </dsp:sp>
    <dsp:sp modelId="{6319E476-F324-467E-99A2-C01A3D591BC0}">
      <dsp:nvSpPr>
        <dsp:cNvPr id="0" name=""/>
        <dsp:cNvSpPr/>
      </dsp:nvSpPr>
      <dsp:spPr>
        <a:xfrm>
          <a:off x="2019972" y="3530078"/>
          <a:ext cx="1657178" cy="8285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0" i="0" kern="1200" baseline="0"/>
            <a:t>Herramientas</a:t>
          </a:r>
          <a:endParaRPr lang="en-US" sz="1900" kern="1200"/>
        </a:p>
      </dsp:txBody>
      <dsp:txXfrm>
        <a:off x="2044241" y="3554347"/>
        <a:ext cx="1608640" cy="78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10/04/2025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10/04/2025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1680" y="62068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RETROSPECTIVA DEL SPRINT 1</a:t>
            </a:r>
          </a:p>
        </p:txBody>
      </p:sp>
      <p:sp>
        <p:nvSpPr>
          <p:cNvPr id="3" name="CuadroTexto 1"/>
          <p:cNvSpPr txBox="1"/>
          <p:nvPr/>
        </p:nvSpPr>
        <p:spPr>
          <a:xfrm>
            <a:off x="1457654" y="4437112"/>
            <a:ext cx="6228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REVISOR AUTOMÁTICO DE ESCRITURA ACADÉMICA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5D0D92-E798-E7CA-EBBE-F605DE3147D3}"/>
              </a:ext>
            </a:extLst>
          </p:cNvPr>
          <p:cNvSpPr/>
          <p:nvPr/>
        </p:nvSpPr>
        <p:spPr>
          <a:xfrm>
            <a:off x="1944000" y="5471253"/>
            <a:ext cx="7200000" cy="7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FD9732B5-3F6A-D3E7-4A28-7283CF31E164}"/>
              </a:ext>
            </a:extLst>
          </p:cNvPr>
          <p:cNvSpPr txBox="1"/>
          <p:nvPr/>
        </p:nvSpPr>
        <p:spPr>
          <a:xfrm>
            <a:off x="1457654" y="5589240"/>
            <a:ext cx="622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02/10/2025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8717A46-B3D9-A2A3-09E0-4D381D626BC5}"/>
              </a:ext>
            </a:extLst>
          </p:cNvPr>
          <p:cNvSpPr/>
          <p:nvPr/>
        </p:nvSpPr>
        <p:spPr>
          <a:xfrm>
            <a:off x="0" y="5471253"/>
            <a:ext cx="1800000" cy="7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F8204B-260A-F812-5495-73B30413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77" y="1642430"/>
            <a:ext cx="4572001" cy="2296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466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196752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/>
              <a:t>AGENDA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2F6E05D-621E-D317-05D3-71F7992E823F}"/>
              </a:ext>
            </a:extLst>
          </p:cNvPr>
          <p:cNvSpPr/>
          <p:nvPr/>
        </p:nvSpPr>
        <p:spPr>
          <a:xfrm>
            <a:off x="1028700" y="1847188"/>
            <a:ext cx="7416000" cy="72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arcador de texto 1">
            <a:extLst>
              <a:ext uri="{FF2B5EF4-FFF2-40B4-BE49-F238E27FC236}">
                <a16:creationId xmlns:a16="http://schemas.microsoft.com/office/drawing/2014/main" id="{0115F484-6CF8-87E3-1ADD-0C49CE6035D4}"/>
              </a:ext>
            </a:extLst>
          </p:cNvPr>
          <p:cNvSpPr txBox="1">
            <a:spLocks/>
          </p:cNvSpPr>
          <p:nvPr/>
        </p:nvSpPr>
        <p:spPr>
          <a:xfrm>
            <a:off x="1028701" y="2324670"/>
            <a:ext cx="7416000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01. </a:t>
            </a:r>
            <a:r>
              <a:rPr kumimoji="0" lang="es-PE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¿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Qué aprendimos?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02. </a:t>
            </a:r>
            <a:r>
              <a:rPr lang="es-PE" sz="2400" dirty="0">
                <a:solidFill>
                  <a:schemeClr val="tx1">
                    <a:lumMod val="95000"/>
                  </a:schemeClr>
                </a:solidFill>
                <a:latin typeface="Arial Nova"/>
                <a:cs typeface="Calibri"/>
              </a:rPr>
              <a:t>¿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Qué estamos haciendo bien?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Personas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Relaciones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Procesos</a:t>
            </a:r>
          </a:p>
          <a:p>
            <a:pPr marL="800100" lvl="1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/>
            </a:pPr>
            <a:r>
              <a:rPr kumimoji="0" lang="es-PE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Herramientas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PE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03. </a:t>
            </a:r>
            <a:r>
              <a:rPr kumimoji="0" lang="es-P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 Nova"/>
                <a:ea typeface="+mn-ea"/>
                <a:cs typeface="Calibri"/>
              </a:rPr>
              <a:t>Acciones a realizar</a:t>
            </a:r>
          </a:p>
        </p:txBody>
      </p:sp>
    </p:spTree>
    <p:extLst>
      <p:ext uri="{BB962C8B-B14F-4D97-AF65-F5344CB8AC3E}">
        <p14:creationId xmlns:p14="http://schemas.microsoft.com/office/powerpoint/2010/main" val="168570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0EB52-21E6-2635-68F9-C27355C9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715DC6F-052E-4EDE-A74B-047632EA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5B249B-C1B9-4C06-93BC-5B0FE82F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27C211-3B72-4D83-B617-D63B404A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3669BB-B593-41AA-88AF-DF4F5E26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95CA20-A5B7-4232-9498-E1325736C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24F55B-6511-4781-950F-F000AB52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56F353-A6B2-4CD1-8778-73A29B5DD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734608D5-5005-45D5-B5F6-4EE2A67CE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86AC3-391A-B759-F561-71A5D234DF5B}"/>
              </a:ext>
            </a:extLst>
          </p:cNvPr>
          <p:cNvSpPr txBox="1"/>
          <p:nvPr/>
        </p:nvSpPr>
        <p:spPr>
          <a:xfrm>
            <a:off x="486697" y="629267"/>
            <a:ext cx="6939116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¿QUÉ APRENDIMOS?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32E318-52B0-468E-BABC-75D1409E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A52EEEC-E761-44C5-B120-D0EBE0AC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A6451C7-AAA4-DC53-3DED-88F1207D8A32}"/>
              </a:ext>
            </a:extLst>
          </p:cNvPr>
          <p:cNvGrpSpPr/>
          <p:nvPr/>
        </p:nvGrpSpPr>
        <p:grpSpPr>
          <a:xfrm>
            <a:off x="769079" y="4992824"/>
            <a:ext cx="3836325" cy="1368152"/>
            <a:chOff x="681487" y="0"/>
            <a:chExt cx="6808554" cy="340427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4BACE8C0-214B-182A-9047-A39CD57CF2DB}"/>
                </a:ext>
              </a:extLst>
            </p:cNvPr>
            <p:cNvSpPr/>
            <p:nvPr/>
          </p:nvSpPr>
          <p:spPr>
            <a:xfrm>
              <a:off x="681487" y="0"/>
              <a:ext cx="6808554" cy="340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2000" b="1"/>
            </a:p>
          </p:txBody>
        </p:sp>
        <p:sp>
          <p:nvSpPr>
            <p:cNvPr id="13" name="Rectángulo: esquinas redondeadas 4">
              <a:extLst>
                <a:ext uri="{FF2B5EF4-FFF2-40B4-BE49-F238E27FC236}">
                  <a16:creationId xmlns:a16="http://schemas.microsoft.com/office/drawing/2014/main" id="{E88E63FA-0A79-BEEA-616F-2E2ACFA7FC81}"/>
                </a:ext>
              </a:extLst>
            </p:cNvPr>
            <p:cNvSpPr txBox="1"/>
            <p:nvPr/>
          </p:nvSpPr>
          <p:spPr>
            <a:xfrm>
              <a:off x="781195" y="99708"/>
              <a:ext cx="6609138" cy="3204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i="0" kern="1200" baseline="0" dirty="0"/>
                <a:t>La integración n8n requiere mayor planificación de dependencias</a:t>
              </a:r>
              <a:endParaRPr lang="en-US" sz="2000" b="1" kern="1200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C6970EB-0C4B-7E8F-3C74-62549FAAA50D}"/>
              </a:ext>
            </a:extLst>
          </p:cNvPr>
          <p:cNvGrpSpPr/>
          <p:nvPr/>
        </p:nvGrpSpPr>
        <p:grpSpPr>
          <a:xfrm>
            <a:off x="4865602" y="4952752"/>
            <a:ext cx="3836325" cy="1368152"/>
            <a:chOff x="681487" y="0"/>
            <a:chExt cx="6808554" cy="3404277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79FFB987-FD98-6F73-958E-6C318504B3E5}"/>
                </a:ext>
              </a:extLst>
            </p:cNvPr>
            <p:cNvSpPr/>
            <p:nvPr/>
          </p:nvSpPr>
          <p:spPr>
            <a:xfrm>
              <a:off x="681487" y="0"/>
              <a:ext cx="6808554" cy="340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2000" b="1"/>
            </a:p>
          </p:txBody>
        </p:sp>
        <p:sp>
          <p:nvSpPr>
            <p:cNvPr id="19" name="Rectángulo: esquinas redondeadas 4">
              <a:extLst>
                <a:ext uri="{FF2B5EF4-FFF2-40B4-BE49-F238E27FC236}">
                  <a16:creationId xmlns:a16="http://schemas.microsoft.com/office/drawing/2014/main" id="{320F5B83-540E-A05E-63F4-808A98BBC950}"/>
                </a:ext>
              </a:extLst>
            </p:cNvPr>
            <p:cNvSpPr txBox="1"/>
            <p:nvPr/>
          </p:nvSpPr>
          <p:spPr>
            <a:xfrm>
              <a:off x="781195" y="99708"/>
              <a:ext cx="6609138" cy="3204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marL="0" lvl="0" indent="0" algn="ctr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i="0" kern="1200" baseline="0" dirty="0"/>
                <a:t>Los modelos de IA para análisis de texto necesitan </a:t>
              </a:r>
              <a:r>
                <a:rPr lang="es-ES" sz="2000" b="1" i="0" kern="1200" baseline="0" dirty="0" err="1"/>
                <a:t>datasets</a:t>
              </a:r>
              <a:r>
                <a:rPr lang="es-ES" sz="2000" b="1" i="0" kern="1200" baseline="0" dirty="0"/>
                <a:t> más extensos</a:t>
              </a:r>
              <a:endParaRPr lang="en-US" sz="2000" b="1" kern="12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7AE63CE-4EB5-0922-F006-944602650B78}"/>
              </a:ext>
            </a:extLst>
          </p:cNvPr>
          <p:cNvGrpSpPr/>
          <p:nvPr/>
        </p:nvGrpSpPr>
        <p:grpSpPr>
          <a:xfrm>
            <a:off x="825260" y="2905067"/>
            <a:ext cx="7820486" cy="1795086"/>
            <a:chOff x="681487" y="0"/>
            <a:chExt cx="6808554" cy="3404277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490F104-FA42-07F5-3214-B8D662E82EFB}"/>
                </a:ext>
              </a:extLst>
            </p:cNvPr>
            <p:cNvSpPr/>
            <p:nvPr/>
          </p:nvSpPr>
          <p:spPr>
            <a:xfrm>
              <a:off x="681487" y="0"/>
              <a:ext cx="6808554" cy="340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s-PE" sz="2000" b="1"/>
            </a:p>
          </p:txBody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12034F38-664E-9ED0-3835-39D86936960F}"/>
                </a:ext>
              </a:extLst>
            </p:cNvPr>
            <p:cNvSpPr txBox="1"/>
            <p:nvPr/>
          </p:nvSpPr>
          <p:spPr>
            <a:xfrm>
              <a:off x="781195" y="99708"/>
              <a:ext cx="6609138" cy="3204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marL="0" lvl="0" indent="0" algn="just" defTabSz="2444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b="1" i="0" kern="1200" baseline="0" dirty="0"/>
                <a:t>Aprendimos a mejorar significativamente nuestra coordinación y confianza como equipo al identificar nuestras habilidades y asumir los roles más adecuados según la metodología empleada</a:t>
              </a:r>
              <a:endParaRPr lang="en-US" sz="2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24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4B00C-56D4-52E4-2D00-8ADA146D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3F6EE1-4A37-C22C-2A67-1FCA106A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51AB24-F5BC-5F24-6F34-7539AD5C7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691B5AA-E769-0940-99F5-EE0BBC50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F8588B-60E7-26D6-2F6A-7F37D4CE0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F6501E-6590-94F4-7D0C-60B4B09C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BC032D0-DC6E-3B0D-50BB-E438D81A6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06749-2A43-D038-B438-10708ED58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1AD66FEA-528E-F028-0BBF-354B1BA2D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A1D90-B605-0BAC-9A1A-BFBE1E5CA846}"/>
              </a:ext>
            </a:extLst>
          </p:cNvPr>
          <p:cNvSpPr txBox="1"/>
          <p:nvPr/>
        </p:nvSpPr>
        <p:spPr>
          <a:xfrm>
            <a:off x="486697" y="629267"/>
            <a:ext cx="6939116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¿QUÉ ESTAMOS HACIENDO BIEN?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9ADE6C-014C-5FC5-2FA4-5A67FC2E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F38F42C-3578-189A-8065-5E1486D6E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PE"/>
          </a:p>
        </p:txBody>
      </p:sp>
      <p:graphicFrame>
        <p:nvGraphicFramePr>
          <p:cNvPr id="9" name="Marcador de texto 1">
            <a:extLst>
              <a:ext uri="{FF2B5EF4-FFF2-40B4-BE49-F238E27FC236}">
                <a16:creationId xmlns:a16="http://schemas.microsoft.com/office/drawing/2014/main" id="{92A64FC4-034F-3C1C-4E40-1F404DAD12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009583"/>
              </p:ext>
            </p:extLst>
          </p:nvPr>
        </p:nvGraphicFramePr>
        <p:xfrm>
          <a:off x="109132" y="2275188"/>
          <a:ext cx="3678581" cy="452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0BC79CC7-E11B-4476-4CC4-CE8051A47EB6}"/>
              </a:ext>
            </a:extLst>
          </p:cNvPr>
          <p:cNvSpPr txBox="1"/>
          <p:nvPr/>
        </p:nvSpPr>
        <p:spPr>
          <a:xfrm>
            <a:off x="3940650" y="2397336"/>
            <a:ext cx="48359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Fortaleza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Compromiso del equipo y distribución balanceada de trabajo</a:t>
            </a:r>
          </a:p>
          <a:p>
            <a:r>
              <a:rPr lang="es-ES" sz="1600" dirty="0">
                <a:solidFill>
                  <a:srgbClr val="0F1115"/>
                </a:solidFill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Oportunidad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Capacitación en técnicas de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testing</a:t>
            </a:r>
            <a:endParaRPr lang="es-ES" sz="1600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E71ADE-3CE5-463C-6FED-F466AB272C19}"/>
              </a:ext>
            </a:extLst>
          </p:cNvPr>
          <p:cNvSpPr txBox="1"/>
          <p:nvPr/>
        </p:nvSpPr>
        <p:spPr>
          <a:xfrm>
            <a:off x="3998054" y="3431902"/>
            <a:ext cx="48359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Fortaleza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Comunicación transparente entre desarrolladores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frontend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/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backend</a:t>
            </a:r>
            <a:endParaRPr lang="es-ES" sz="1600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Oportunidad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Mejor coordinación con el rol de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Product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Owner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para refinamiento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D45492-7629-BA5C-B505-A42BB26D7F5F}"/>
              </a:ext>
            </a:extLst>
          </p:cNvPr>
          <p:cNvSpPr txBox="1"/>
          <p:nvPr/>
        </p:nvSpPr>
        <p:spPr>
          <a:xfrm>
            <a:off x="3990598" y="4581128"/>
            <a:ext cx="45807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Fortaleza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Ceremonias ágiles consistentes (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daily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,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planning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,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review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)</a:t>
            </a:r>
          </a:p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Oportunidad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Implementar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Definition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of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Ready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más estricta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094F52-4598-D544-AB44-B647F8D17C9A}"/>
              </a:ext>
            </a:extLst>
          </p:cNvPr>
          <p:cNvSpPr txBox="1"/>
          <p:nvPr/>
        </p:nvSpPr>
        <p:spPr>
          <a:xfrm>
            <a:off x="3990597" y="5723174"/>
            <a:ext cx="48359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Fortaleza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</a:t>
            </a:r>
            <a:r>
              <a:rPr lang="es-ES" sz="1600" b="0" i="0" dirty="0" err="1">
                <a:solidFill>
                  <a:srgbClr val="0F1115"/>
                </a:solidFill>
                <a:effectLst/>
                <a:latin typeface="quote-cjk-patch"/>
              </a:rPr>
              <a:t>Stack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 MERN bien implementado y n8n para automatización</a:t>
            </a:r>
          </a:p>
          <a:p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- </a:t>
            </a:r>
            <a:r>
              <a:rPr lang="es-ES" sz="1600" b="1" i="0" dirty="0">
                <a:solidFill>
                  <a:srgbClr val="0F1115"/>
                </a:solidFill>
                <a:effectLst/>
                <a:latin typeface="quote-cjk-patch"/>
              </a:rPr>
              <a:t>Oportunidad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: Mejorar configuración de Docker para desarrollo local</a:t>
            </a:r>
          </a:p>
        </p:txBody>
      </p:sp>
    </p:spTree>
    <p:extLst>
      <p:ext uri="{BB962C8B-B14F-4D97-AF65-F5344CB8AC3E}">
        <p14:creationId xmlns:p14="http://schemas.microsoft.com/office/powerpoint/2010/main" val="1658697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59A50-7CEC-D1D0-0D26-0474EBCB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C715DC6F-052E-4EDE-A74B-047632EA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15B249B-C1B9-4C06-93BC-5B0FE82F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F27C211-3B72-4D83-B617-D63B404A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63669BB-B593-41AA-88AF-DF4F5E26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7" y="0"/>
            <a:ext cx="1202541" cy="1143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A95CA20-A5B7-4232-9498-E1325736C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6092866"/>
            <a:ext cx="745300" cy="76513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8B24F55B-6511-4781-950F-F000AB52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4EC82A-4C8C-4C89-84E5-F167F921B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ACA4B-D5A5-982C-E172-06A1B83136F4}"/>
              </a:ext>
            </a:extLst>
          </p:cNvPr>
          <p:cNvSpPr txBox="1"/>
          <p:nvPr/>
        </p:nvSpPr>
        <p:spPr>
          <a:xfrm>
            <a:off x="482891" y="1447800"/>
            <a:ext cx="2331469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ACCIONES A REALIZAR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274AE2-B8C3-42B7-A71C-2E111FA46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B1C4F06D-9A48-4DB4-BB8C-E7FD6E58D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CBEAC-6AB1-4AD1-AD3D-FF124A71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B3DC09C-8EC6-8FD7-9826-B1FEF452DC77}"/>
              </a:ext>
            </a:extLst>
          </p:cNvPr>
          <p:cNvGrpSpPr/>
          <p:nvPr/>
        </p:nvGrpSpPr>
        <p:grpSpPr>
          <a:xfrm>
            <a:off x="3786187" y="1676400"/>
            <a:ext cx="4872038" cy="4495800"/>
            <a:chOff x="681487" y="0"/>
            <a:chExt cx="6808554" cy="3404277"/>
          </a:xfrm>
        </p:grpSpPr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3394EC1-F9EC-745B-DF3E-302F5626A495}"/>
                </a:ext>
              </a:extLst>
            </p:cNvPr>
            <p:cNvSpPr/>
            <p:nvPr/>
          </p:nvSpPr>
          <p:spPr>
            <a:xfrm>
              <a:off x="681487" y="0"/>
              <a:ext cx="6808554" cy="34042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s-PE" sz="1600" b="1"/>
            </a:p>
          </p:txBody>
        </p:sp>
        <p:sp>
          <p:nvSpPr>
            <p:cNvPr id="25" name="Rectángulo: esquinas redondeadas 4">
              <a:extLst>
                <a:ext uri="{FF2B5EF4-FFF2-40B4-BE49-F238E27FC236}">
                  <a16:creationId xmlns:a16="http://schemas.microsoft.com/office/drawing/2014/main" id="{2BCBC087-B7AE-05A6-1533-33BBA515858C}"/>
                </a:ext>
              </a:extLst>
            </p:cNvPr>
            <p:cNvSpPr txBox="1"/>
            <p:nvPr/>
          </p:nvSpPr>
          <p:spPr>
            <a:xfrm>
              <a:off x="1044417" y="99708"/>
              <a:ext cx="6169215" cy="32048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925" tIns="34925" rIns="34925" bIns="34925" numCol="1" spcCol="1270" anchor="ctr" anchorCtr="0">
              <a:noAutofit/>
            </a:bodyPr>
            <a:lstStyle/>
            <a:p>
              <a:pPr marL="228600" indent="-228600" algn="just" defTabSz="1515745">
                <a:spcBef>
                  <a:spcPts val="60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Implementar sistema de colas para procesamiento de archivos grandes (Responsable: Jean </a:t>
              </a:r>
              <a:r>
                <a:rPr lang="es-ES" sz="16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Piere</a:t>
              </a: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</a:p>
            <a:p>
              <a:pPr marL="228600" indent="-228600" algn="just" defTabSz="1515745">
                <a:spcBef>
                  <a:spcPts val="60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Aumentar cobertura de pruebas al 60% (Responsable: Luis Condori)</a:t>
              </a:r>
            </a:p>
            <a:p>
              <a:pPr marL="228600" indent="-228600" algn="just" defTabSz="1515745">
                <a:spcBef>
                  <a:spcPts val="60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Desarrollar HU06 y HU07 (notificaciones) (Responsable: </a:t>
              </a:r>
              <a:r>
                <a:rPr lang="es-ES" sz="1600" dirty="0" err="1">
                  <a:solidFill>
                    <a:schemeClr val="tx1"/>
                  </a:solidFill>
                </a:rPr>
                <a:t>Development</a:t>
              </a:r>
              <a:r>
                <a:rPr lang="es-ES" sz="1600" dirty="0">
                  <a:solidFill>
                    <a:schemeClr val="tx1"/>
                  </a:solidFill>
                </a:rPr>
                <a:t> </a:t>
              </a:r>
              <a:r>
                <a:rPr lang="es-ES" sz="1600" dirty="0" err="1">
                  <a:solidFill>
                    <a:schemeClr val="tx1"/>
                  </a:solidFill>
                </a:rPr>
                <a:t>Team</a:t>
              </a: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</a:p>
            <a:p>
              <a:pPr marL="228600" indent="-228600" algn="just" defTabSz="1515745">
                <a:spcBef>
                  <a:spcPts val="60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Crear </a:t>
              </a:r>
              <a:r>
                <a:rPr lang="es-ES" sz="16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dataset</a:t>
              </a: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de validación para citas APA/IEEE (Responsable: </a:t>
              </a:r>
              <a:r>
                <a:rPr lang="es-ES" sz="16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Sebastian</a:t>
              </a: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)</a:t>
              </a:r>
            </a:p>
            <a:p>
              <a:pPr marL="228600" indent="-228600" algn="just" defTabSz="1515745">
                <a:spcBef>
                  <a:spcPts val="600"/>
                </a:spcBef>
                <a:spcAft>
                  <a:spcPct val="35000"/>
                </a:spcAft>
                <a:buFont typeface="+mj-lt"/>
                <a:buAutoNum type="arabicPeriod"/>
              </a:pP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Establecer métricas de performance para </a:t>
              </a:r>
              <a:r>
                <a:rPr lang="es-ES" sz="16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APIs</a:t>
              </a:r>
              <a:r>
                <a:rPr lang="es-E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de IA (Responsable: Dany)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04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Props1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251</Words>
  <Application>Microsoft Office PowerPoint</Application>
  <PresentationFormat>Presentación en pantalla 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6" baseType="lpstr">
      <vt:lpstr>quote-cjk-patch</vt:lpstr>
      <vt:lpstr>Arial</vt:lpstr>
      <vt:lpstr>Arial Nova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Dany PAE</cp:lastModifiedBy>
  <cp:revision>257</cp:revision>
  <dcterms:created xsi:type="dcterms:W3CDTF">2012-03-27T19:44:46Z</dcterms:created>
  <dcterms:modified xsi:type="dcterms:W3CDTF">2025-10-04T07:23:41Z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