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1"/>
    <p:sldMasterId id="2147483759" r:id="rId2"/>
  </p:sldMasterIdLst>
  <p:notesMasterIdLst>
    <p:notesMasterId r:id="rId4"/>
  </p:notesMasterIdLst>
  <p:handoutMasterIdLst>
    <p:handoutMasterId r:id="rId5"/>
  </p:handoutMasterIdLst>
  <p:sldIdLst>
    <p:sldId id="278" r:id="rId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434" autoAdjust="0"/>
  </p:normalViewPr>
  <p:slideViewPr>
    <p:cSldViewPr snapToGrid="0">
      <p:cViewPr varScale="1">
        <p:scale>
          <a:sx n="97" d="100"/>
          <a:sy n="97" d="100"/>
        </p:scale>
        <p:origin x="96" y="47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414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263291-AF9B-40AC-86FB-A4BC679DE9B1}" type="datetime1">
              <a:rPr lang="es-ES" smtClean="0"/>
              <a:t>02/10/2025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37F807C-0218-4A41-8347-EABE14BBB239}" type="datetime1">
              <a:rPr lang="es-ES" noProof="0" smtClean="0"/>
              <a:t>02/10/2025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10/02/2025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97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10/02/2025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01508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10/02/2025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4372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10/02/2025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55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02/10/2025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3727796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10/02/2025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15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10/02/2025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8" name="Título 1"/>
          <p:cNvSpPr txBox="1">
            <a:spLocks/>
          </p:cNvSpPr>
          <p:nvPr userDrawn="1"/>
        </p:nvSpPr>
        <p:spPr>
          <a:xfrm>
            <a:off x="500418" y="6209302"/>
            <a:ext cx="4653886" cy="3420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SCRUM Práctico en Proyectos de Desarrollo de Software</a:t>
            </a:r>
          </a:p>
        </p:txBody>
      </p:sp>
      <p:sp>
        <p:nvSpPr>
          <p:cNvPr id="9" name="Título 1"/>
          <p:cNvSpPr txBox="1">
            <a:spLocks/>
          </p:cNvSpPr>
          <p:nvPr userDrawn="1"/>
        </p:nvSpPr>
        <p:spPr>
          <a:xfrm>
            <a:off x="9598925" y="6227005"/>
            <a:ext cx="2156346" cy="3066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1600" dirty="0" err="1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Udemy</a:t>
            </a:r>
            <a:r>
              <a:rPr lang="es-ES" sz="16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– Héctor Bravo</a:t>
            </a:r>
          </a:p>
        </p:txBody>
      </p:sp>
    </p:spTree>
    <p:extLst>
      <p:ext uri="{BB962C8B-B14F-4D97-AF65-F5344CB8AC3E}">
        <p14:creationId xmlns:p14="http://schemas.microsoft.com/office/powerpoint/2010/main" val="342590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10/02/2025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30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10/02/2025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2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10/02/2025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c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o 21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Conector recto 3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upo 4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Conector recto 5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Conector recto 4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o 22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Conector recto 2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upo 2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Conector recto 3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recto 3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Conector recto 2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8491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02/10/2025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8292986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02/10/2025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6756671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02/10/2025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9160553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10/02/2025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811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10/02/2025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48893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10/02/2025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63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10/02/2025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44137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10/02/2025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45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10/02/2025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8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CA2E9-F8B7-4F9B-8722-72902CC82746}" type="datetimeFigureOut">
              <a:rPr lang="es-PA" smtClean="0"/>
              <a:t>10/02/2025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E06BD-65C1-49A0-BE21-FC22C0941390}" type="slidenum">
              <a:rPr lang="es-PA" smtClean="0"/>
              <a:t>‹Nº›</a:t>
            </a:fld>
            <a:endParaRPr lang="es-PA"/>
          </a:p>
        </p:txBody>
      </p:sp>
      <p:grpSp>
        <p:nvGrpSpPr>
          <p:cNvPr id="5" name="Grupo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Conector recto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upo 21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Conector recto 3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ector recto 4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ector recto 4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upo 4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Conector recto 5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Conector recto 5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Conector recto 4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ector recto 4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upo 22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Conector recto 2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ector recto 2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upo 2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Conector recto 3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ector recto 3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Conector recto 2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cto 3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1935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02/10/2025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455403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3653A19-589A-4045-A0A7-A0896C41DFBA}" type="datetime1">
              <a:rPr lang="es-ES" noProof="0" smtClean="0"/>
              <a:t>02/10/2025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02267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3653A19-589A-4045-A0A7-A0896C41DFBA}" type="datetime1">
              <a:rPr lang="es-ES" noProof="0" smtClean="0"/>
              <a:t>02/10/2025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21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53653A19-589A-4045-A0A7-A0896C41DFBA}" type="datetime1">
              <a:rPr lang="es-ES" noProof="0" smtClean="0"/>
              <a:t>02/10/2025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grpSp>
        <p:nvGrpSpPr>
          <p:cNvPr id="7" name="Grupo 6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Conector recto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upo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Conector recto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cto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ector recto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ector recto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ector recto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upo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Conector recto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Conector recto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cto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cto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cto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Conector recto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cto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cto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ector recto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ector recto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o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Conector recto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cto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cto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cto 2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upo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Conector recto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ector recto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ector recto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ector recto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ector recto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Conector recto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ector recto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Conector recto 5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04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7" Type="http://schemas.openxmlformats.org/officeDocument/2006/relationships/tags" Target="../tags/tag7.xml"/><Relationship Id="rId71" Type="http://schemas.openxmlformats.org/officeDocument/2006/relationships/slideLayout" Target="../slideLayouts/slideLayout18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61" Type="http://schemas.openxmlformats.org/officeDocument/2006/relationships/tags" Target="../tags/tag61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OTLSHAPE_TB_00000000000000000000000000000000_LeftEndCaps"/>
          <p:cNvSpPr txBox="1"/>
          <p:nvPr>
            <p:custDataLst>
              <p:tags r:id="rId2"/>
            </p:custDataLst>
          </p:nvPr>
        </p:nvSpPr>
        <p:spPr>
          <a:xfrm>
            <a:off x="1505035" y="30989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A" b="1" spc="-44">
                <a:solidFill>
                  <a:schemeClr val="accent2"/>
                </a:solidFill>
                <a:latin typeface="Calibri" panose="020F0502020204030204" pitchFamily="34" charset="0"/>
              </a:rPr>
              <a:t>2025</a:t>
            </a:r>
            <a:endParaRPr lang="es-PA" b="1" spc="-44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98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11034" y="3098969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A" b="1" spc="-44">
                <a:solidFill>
                  <a:schemeClr val="accent2"/>
                </a:solidFill>
                <a:latin typeface="Calibri" panose="020F0502020204030204" pitchFamily="34" charset="0"/>
              </a:rPr>
              <a:t>2025</a:t>
            </a:r>
            <a:endParaRPr lang="es-PA" b="1" spc="-44" dirty="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cxnSp>
        <p:nvCxnSpPr>
          <p:cNvPr id="420" name="OTLSHAPE_T_5c2233aa4cdf471ca3daab9276f651f2_HorizontalConnector1"/>
          <p:cNvCxnSpPr/>
          <p:nvPr>
            <p:custDataLst>
              <p:tags r:id="rId4"/>
            </p:custDataLst>
          </p:nvPr>
        </p:nvCxnSpPr>
        <p:spPr>
          <a:xfrm>
            <a:off x="576452" y="5113655"/>
            <a:ext cx="6866425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OTLSHAPE_T_b833ef56c83441b8aae9f8aa000f05c7_HorizontalConnector1"/>
          <p:cNvCxnSpPr/>
          <p:nvPr>
            <p:custDataLst>
              <p:tags r:id="rId5"/>
            </p:custDataLst>
          </p:nvPr>
        </p:nvCxnSpPr>
        <p:spPr>
          <a:xfrm>
            <a:off x="576453" y="4846955"/>
            <a:ext cx="5460619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OTLSHAPE_T_4c52348678094630a9d20ec801012b57_HorizontalConnector1"/>
          <p:cNvCxnSpPr/>
          <p:nvPr>
            <p:custDataLst>
              <p:tags r:id="rId6"/>
            </p:custDataLst>
          </p:nvPr>
        </p:nvCxnSpPr>
        <p:spPr>
          <a:xfrm>
            <a:off x="576453" y="4580255"/>
            <a:ext cx="4054814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OTLSHAPE_T_f390427816e94984beddb560d3c76b55_HorizontalConnector1"/>
          <p:cNvCxnSpPr/>
          <p:nvPr>
            <p:custDataLst>
              <p:tags r:id="rId7"/>
            </p:custDataLst>
          </p:nvPr>
        </p:nvCxnSpPr>
        <p:spPr>
          <a:xfrm>
            <a:off x="576453" y="4313555"/>
            <a:ext cx="2649008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OTLSHAPE_T_9905d9948fd24916a9eb2ad4b36d189a_HorizontalConnector1"/>
          <p:cNvCxnSpPr/>
          <p:nvPr>
            <p:custDataLst>
              <p:tags r:id="rId8"/>
            </p:custDataLst>
          </p:nvPr>
        </p:nvCxnSpPr>
        <p:spPr>
          <a:xfrm>
            <a:off x="576454" y="4046855"/>
            <a:ext cx="2247350" cy="0"/>
          </a:xfrm>
          <a:prstGeom prst="line">
            <a:avLst/>
          </a:prstGeom>
          <a:ln w="9525" cap="flat" cmpd="sng" algn="ctr">
            <a:solidFill>
              <a:srgbClr val="CCCCCC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OTLSHAPE_M_bffbbde56c9b42058c48b194389c4da0_Connector1"/>
          <p:cNvCxnSpPr/>
          <p:nvPr>
            <p:custDataLst>
              <p:tags r:id="rId9"/>
            </p:custDataLst>
          </p:nvPr>
        </p:nvCxnSpPr>
        <p:spPr>
          <a:xfrm>
            <a:off x="6043423" y="2605828"/>
            <a:ext cx="0" cy="4421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OTLSHAPE_M_277a545b8f4a47ff831f6944106d804c_Connector1">
            <a:extLst>
              <a:ext uri="{FF2B5EF4-FFF2-40B4-BE49-F238E27FC236}">
                <a16:creationId xmlns:a16="http://schemas.microsoft.com/office/drawing/2014/main" id="{702D9671-6E6D-E21C-EA0F-A49F53D36864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8955378" y="2580428"/>
            <a:ext cx="0" cy="467572"/>
          </a:xfrm>
          <a:prstGeom prst="line">
            <a:avLst/>
          </a:prstGeom>
          <a:ln w="9525" cap="flat" cmpd="sng" algn="ctr">
            <a:solidFill>
              <a:srgbClr val="1F497E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OTLSHAPE_TB_00000000000000000000000000000000_ScaleContainer"/>
          <p:cNvSpPr/>
          <p:nvPr>
            <p:custDataLst>
              <p:tags r:id="rId11"/>
            </p:custDataLst>
          </p:nvPr>
        </p:nvSpPr>
        <p:spPr>
          <a:xfrm>
            <a:off x="2120900" y="3048000"/>
            <a:ext cx="9144000" cy="381000"/>
          </a:xfrm>
          <a:prstGeom prst="rect">
            <a:avLst/>
          </a:prstGeom>
          <a:gradFill flip="none" rotWithShape="1">
            <a:gsLst>
              <a:gs pos="0">
                <a:srgbClr val="44546A"/>
              </a:gs>
              <a:gs pos="100000">
                <a:srgbClr val="44546A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 dirty="0"/>
          </a:p>
        </p:txBody>
      </p:sp>
      <p:sp>
        <p:nvSpPr>
          <p:cNvPr id="400" name="OTLSHAPE_TB_00000000000000000000000000000000_ElapsedTime"/>
          <p:cNvSpPr/>
          <p:nvPr>
            <p:custDataLst>
              <p:tags r:id="rId12"/>
            </p:custDataLst>
          </p:nvPr>
        </p:nvSpPr>
        <p:spPr>
          <a:xfrm>
            <a:off x="2120900" y="3352800"/>
            <a:ext cx="3187700" cy="76200"/>
          </a:xfrm>
          <a:prstGeom prst="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01" name="OTLSHAPE_TB_00000000000000000000000000000000_TodayMarkerShape"/>
          <p:cNvSpPr/>
          <p:nvPr>
            <p:custDataLst>
              <p:tags r:id="rId13"/>
            </p:custDataLst>
          </p:nvPr>
        </p:nvSpPr>
        <p:spPr>
          <a:xfrm>
            <a:off x="5252422" y="34290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02" name="OTLSHAPE_TB_00000000000000000000000000000000_TodayMarkerText"/>
          <p:cNvSpPr txBox="1"/>
          <p:nvPr>
            <p:custDataLst>
              <p:tags r:id="rId14"/>
            </p:custDataLst>
          </p:nvPr>
        </p:nvSpPr>
        <p:spPr>
          <a:xfrm>
            <a:off x="5185121" y="3556000"/>
            <a:ext cx="24602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s-PA" sz="1200" spc="-20">
                <a:solidFill>
                  <a:schemeClr val="dk1"/>
                </a:solidFill>
                <a:latin typeface="Calibri" panose="020F0502020204030204" pitchFamily="34" charset="0"/>
              </a:rPr>
              <a:t>Hoy</a:t>
            </a:r>
          </a:p>
        </p:txBody>
      </p:sp>
      <p:sp>
        <p:nvSpPr>
          <p:cNvPr id="403" name="OTLSHAPE_TB_00000000000000000000000000000000_TimescaleInterval1"/>
          <p:cNvSpPr txBox="1"/>
          <p:nvPr>
            <p:custDataLst>
              <p:tags r:id="rId15"/>
            </p:custDataLst>
          </p:nvPr>
        </p:nvSpPr>
        <p:spPr>
          <a:xfrm>
            <a:off x="2171700" y="3145473"/>
            <a:ext cx="25648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6">
                <a:solidFill>
                  <a:schemeClr val="lt1"/>
                </a:solidFill>
                <a:latin typeface="Calibri" panose="020F0502020204030204" pitchFamily="34" charset="0"/>
              </a:rPr>
              <a:t>sep.</a:t>
            </a:r>
          </a:p>
        </p:txBody>
      </p:sp>
      <p:sp>
        <p:nvSpPr>
          <p:cNvPr id="405" name="OTLSHAPE_TB_00000000000000000000000000000000_TimescaleInterval2"/>
          <p:cNvSpPr txBox="1"/>
          <p:nvPr>
            <p:custDataLst>
              <p:tags r:id="rId16"/>
            </p:custDataLst>
          </p:nvPr>
        </p:nvSpPr>
        <p:spPr>
          <a:xfrm>
            <a:off x="5184141" y="3145473"/>
            <a:ext cx="228011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8">
                <a:solidFill>
                  <a:schemeClr val="lt1"/>
                </a:solidFill>
                <a:latin typeface="Calibri" panose="020F0502020204030204" pitchFamily="34" charset="0"/>
              </a:rPr>
              <a:t>oct.</a:t>
            </a:r>
          </a:p>
        </p:txBody>
      </p:sp>
      <p:sp>
        <p:nvSpPr>
          <p:cNvPr id="407" name="OTLSHAPE_TB_00000000000000000000000000000000_TimescaleInterval3"/>
          <p:cNvSpPr txBox="1"/>
          <p:nvPr>
            <p:custDataLst>
              <p:tags r:id="rId17"/>
            </p:custDataLst>
          </p:nvPr>
        </p:nvSpPr>
        <p:spPr>
          <a:xfrm>
            <a:off x="8296995" y="3145473"/>
            <a:ext cx="25596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s-PA" sz="1200" spc="-14">
                <a:solidFill>
                  <a:schemeClr val="lt1"/>
                </a:solidFill>
                <a:latin typeface="Calibri" panose="020F0502020204030204" pitchFamily="34" charset="0"/>
              </a:rPr>
              <a:t>nov.</a:t>
            </a:r>
          </a:p>
        </p:txBody>
      </p:sp>
      <p:cxnSp>
        <p:nvCxnSpPr>
          <p:cNvPr id="404" name="OTLSHAPE_TB_00000000000000000000000000000000_Separator1"/>
          <p:cNvCxnSpPr/>
          <p:nvPr>
            <p:custDataLst>
              <p:tags r:id="rId18"/>
            </p:custDataLst>
          </p:nvPr>
        </p:nvCxnSpPr>
        <p:spPr>
          <a:xfrm>
            <a:off x="5133339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OTLSHAPE_TB_00000000000000000000000000000000_Separator2"/>
          <p:cNvCxnSpPr/>
          <p:nvPr>
            <p:custDataLst>
              <p:tags r:id="rId19"/>
            </p:custDataLst>
          </p:nvPr>
        </p:nvCxnSpPr>
        <p:spPr>
          <a:xfrm>
            <a:off x="8246194" y="3086100"/>
            <a:ext cx="0" cy="3048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OTLSHAPE_T_9905d9948fd24916a9eb2ad4b36d189a_Shape"/>
          <p:cNvSpPr/>
          <p:nvPr>
            <p:custDataLst>
              <p:tags r:id="rId20"/>
            </p:custDataLst>
          </p:nvPr>
        </p:nvSpPr>
        <p:spPr>
          <a:xfrm>
            <a:off x="2823803" y="3945255"/>
            <a:ext cx="508000" cy="203200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36" name="OTLSHAPE_T_f390427816e94984beddb560d3c76b55_Shape"/>
          <p:cNvSpPr/>
          <p:nvPr>
            <p:custDataLst>
              <p:tags r:id="rId21"/>
            </p:custDataLst>
          </p:nvPr>
        </p:nvSpPr>
        <p:spPr>
          <a:xfrm>
            <a:off x="3225461" y="4211955"/>
            <a:ext cx="1511300" cy="203200"/>
          </a:xfrm>
          <a:prstGeom prst="rect">
            <a:avLst/>
          </a:prstGeom>
          <a:solidFill>
            <a:srgbClr val="ED7D31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44" name="OTLSHAPE_T_4c52348678094630a9d20ec801012b57_Shape"/>
          <p:cNvSpPr/>
          <p:nvPr>
            <p:custDataLst>
              <p:tags r:id="rId22"/>
            </p:custDataLst>
          </p:nvPr>
        </p:nvSpPr>
        <p:spPr>
          <a:xfrm>
            <a:off x="4631267" y="4478655"/>
            <a:ext cx="1511300" cy="20320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52" name="OTLSHAPE_T_b833ef56c83441b8aae9f8aa000f05c7_Shape"/>
          <p:cNvSpPr/>
          <p:nvPr>
            <p:custDataLst>
              <p:tags r:id="rId23"/>
            </p:custDataLst>
          </p:nvPr>
        </p:nvSpPr>
        <p:spPr>
          <a:xfrm>
            <a:off x="6037073" y="4745355"/>
            <a:ext cx="1511300" cy="203200"/>
          </a:xfrm>
          <a:prstGeom prst="rect">
            <a:avLst/>
          </a:prstGeom>
          <a:solidFill>
            <a:srgbClr val="70AD47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60" name="OTLSHAPE_T_5c2233aa4cdf471ca3daab9276f651f2_Shape"/>
          <p:cNvSpPr/>
          <p:nvPr>
            <p:custDataLst>
              <p:tags r:id="rId24"/>
            </p:custDataLst>
          </p:nvPr>
        </p:nvSpPr>
        <p:spPr>
          <a:xfrm>
            <a:off x="7442878" y="5012055"/>
            <a:ext cx="1511300" cy="203200"/>
          </a:xfrm>
          <a:prstGeom prst="rect">
            <a:avLst/>
          </a:prstGeom>
          <a:solidFill>
            <a:srgbClr val="6F3198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29" name="OTLSHAPE_T_9905d9948fd24916a9eb2ad4b36d189a_ShapePercentage" hidden="1"/>
          <p:cNvSpPr/>
          <p:nvPr>
            <p:custDataLst>
              <p:tags r:id="rId25"/>
            </p:custDataLst>
          </p:nvPr>
        </p:nvSpPr>
        <p:spPr>
          <a:xfrm>
            <a:off x="2823803" y="394525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37" name="OTLSHAPE_T_f390427816e94984beddb560d3c76b55_ShapePercentage" hidden="1"/>
          <p:cNvSpPr/>
          <p:nvPr>
            <p:custDataLst>
              <p:tags r:id="rId26"/>
            </p:custDataLst>
          </p:nvPr>
        </p:nvSpPr>
        <p:spPr>
          <a:xfrm>
            <a:off x="3225461" y="421195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45" name="OTLSHAPE_T_4c52348678094630a9d20ec801012b57_ShapePercentage" hidden="1"/>
          <p:cNvSpPr/>
          <p:nvPr>
            <p:custDataLst>
              <p:tags r:id="rId27"/>
            </p:custDataLst>
          </p:nvPr>
        </p:nvSpPr>
        <p:spPr>
          <a:xfrm>
            <a:off x="4631267" y="447865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53" name="OTLSHAPE_T_b833ef56c83441b8aae9f8aa000f05c7_ShapePercentage" hidden="1"/>
          <p:cNvSpPr/>
          <p:nvPr>
            <p:custDataLst>
              <p:tags r:id="rId28"/>
            </p:custDataLst>
          </p:nvPr>
        </p:nvSpPr>
        <p:spPr>
          <a:xfrm>
            <a:off x="6037073" y="474535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461" name="OTLSHAPE_T_5c2233aa4cdf471ca3daab9276f651f2_ShapePercentage" hidden="1"/>
          <p:cNvSpPr/>
          <p:nvPr>
            <p:custDataLst>
              <p:tags r:id="rId29"/>
            </p:custDataLst>
          </p:nvPr>
        </p:nvSpPr>
        <p:spPr>
          <a:xfrm>
            <a:off x="7442878" y="5012055"/>
            <a:ext cx="0" cy="0"/>
          </a:xfrm>
          <a:prstGeom prst="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7" name="OTLSHAPE_T_9905d9948fd24916a9eb2ad4b36d189a_BaselineShape" hidden="1">
            <a:extLst>
              <a:ext uri="{FF2B5EF4-FFF2-40B4-BE49-F238E27FC236}">
                <a16:creationId xmlns:a16="http://schemas.microsoft.com/office/drawing/2014/main" id="{ED5D0FA8-DFE3-C921-FDB8-F328A2645664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2120900" y="4110355"/>
            <a:ext cx="50800" cy="38100"/>
          </a:xfrm>
          <a:prstGeom prst="rect">
            <a:avLst/>
          </a:prstGeom>
          <a:solidFill>
            <a:schemeClr val="dk1">
              <a:alpha val="60000"/>
            </a:schemeClr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OTLSHAPE_T_f390427816e94984beddb560d3c76b55_BaselineShape" hidden="1">
            <a:extLst>
              <a:ext uri="{FF2B5EF4-FFF2-40B4-BE49-F238E27FC236}">
                <a16:creationId xmlns:a16="http://schemas.microsoft.com/office/drawing/2014/main" id="{03B30946-B316-6409-0414-C56FB67251F7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2120900" y="4377055"/>
            <a:ext cx="50800" cy="38100"/>
          </a:xfrm>
          <a:prstGeom prst="rect">
            <a:avLst/>
          </a:prstGeom>
          <a:solidFill>
            <a:schemeClr val="dk1">
              <a:alpha val="60000"/>
            </a:schemeClr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OTLSHAPE_T_4c52348678094630a9d20ec801012b57_BaselineShape" hidden="1">
            <a:extLst>
              <a:ext uri="{FF2B5EF4-FFF2-40B4-BE49-F238E27FC236}">
                <a16:creationId xmlns:a16="http://schemas.microsoft.com/office/drawing/2014/main" id="{9482E27D-1230-4C62-03E7-86F255E2CD16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2120900" y="4643755"/>
            <a:ext cx="50800" cy="38100"/>
          </a:xfrm>
          <a:prstGeom prst="rect">
            <a:avLst/>
          </a:prstGeom>
          <a:solidFill>
            <a:schemeClr val="dk1">
              <a:alpha val="60000"/>
            </a:schemeClr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OTLSHAPE_T_b833ef56c83441b8aae9f8aa000f05c7_BaselineShape" hidden="1">
            <a:extLst>
              <a:ext uri="{FF2B5EF4-FFF2-40B4-BE49-F238E27FC236}">
                <a16:creationId xmlns:a16="http://schemas.microsoft.com/office/drawing/2014/main" id="{D96404A4-BF67-E2F6-D10E-BF62AE239DCE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2120900" y="4910455"/>
            <a:ext cx="50800" cy="38100"/>
          </a:xfrm>
          <a:prstGeom prst="rect">
            <a:avLst/>
          </a:prstGeom>
          <a:solidFill>
            <a:schemeClr val="dk1">
              <a:alpha val="60000"/>
            </a:schemeClr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OTLSHAPE_T_5c2233aa4cdf471ca3daab9276f651f2_BaselineShape" hidden="1">
            <a:extLst>
              <a:ext uri="{FF2B5EF4-FFF2-40B4-BE49-F238E27FC236}">
                <a16:creationId xmlns:a16="http://schemas.microsoft.com/office/drawing/2014/main" id="{EF22A981-0641-BCBF-70ED-74FA45D36862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2120900" y="5177155"/>
            <a:ext cx="50800" cy="38100"/>
          </a:xfrm>
          <a:prstGeom prst="rect">
            <a:avLst/>
          </a:prstGeom>
          <a:solidFill>
            <a:schemeClr val="dk1">
              <a:alpha val="60000"/>
            </a:schemeClr>
          </a:solid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30" name="OTLSHAPE_T_9905d9948fd24916a9eb2ad4b36d189a_Duration" hidden="1"/>
          <p:cNvSpPr txBox="1"/>
          <p:nvPr>
            <p:custDataLst>
              <p:tags r:id="rId35"/>
            </p:custDataLst>
          </p:nvPr>
        </p:nvSpPr>
        <p:spPr>
          <a:xfrm>
            <a:off x="0" y="3632200"/>
            <a:ext cx="304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>
                <a:solidFill>
                  <a:schemeClr val="accent2"/>
                </a:solidFill>
                <a:latin typeface="Calibri" panose="020F0502020204030204" pitchFamily="34" charset="0"/>
              </a:rPr>
              <a:t>5 días</a:t>
            </a:r>
          </a:p>
        </p:txBody>
      </p:sp>
      <p:sp>
        <p:nvSpPr>
          <p:cNvPr id="431" name="OTLSHAPE_T_9905d9948fd24916a9eb2ad4b36d189a_TextPercentage" hidden="1"/>
          <p:cNvSpPr txBox="1"/>
          <p:nvPr>
            <p:custDataLst>
              <p:tags r:id="rId36"/>
            </p:custDataLst>
          </p:nvPr>
        </p:nvSpPr>
        <p:spPr>
          <a:xfrm>
            <a:off x="0" y="37872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32" name="OTLSHAPE_T_9905d9948fd24916a9eb2ad4b36d189a_StartDate" hidden="1"/>
          <p:cNvSpPr txBox="1"/>
          <p:nvPr>
            <p:custDataLst>
              <p:tags r:id="rId37"/>
            </p:custDataLst>
          </p:nvPr>
        </p:nvSpPr>
        <p:spPr>
          <a:xfrm>
            <a:off x="0" y="37872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3" name="OTLSHAPE_T_9905d9948fd24916a9eb2ad4b36d189a_EndDate" hidden="1"/>
          <p:cNvSpPr txBox="1"/>
          <p:nvPr>
            <p:custDataLst>
              <p:tags r:id="rId38"/>
            </p:custDataLst>
          </p:nvPr>
        </p:nvSpPr>
        <p:spPr>
          <a:xfrm>
            <a:off x="0" y="37872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34" name="OTLSHAPE_T_9905d9948fd24916a9eb2ad4b36d189a_JoinedDate"/>
          <p:cNvSpPr txBox="1"/>
          <p:nvPr>
            <p:custDataLst>
              <p:tags r:id="rId39"/>
            </p:custDataLst>
          </p:nvPr>
        </p:nvSpPr>
        <p:spPr>
          <a:xfrm>
            <a:off x="3376606" y="3969343"/>
            <a:ext cx="1130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>
                <a:solidFill>
                  <a:schemeClr val="dk2"/>
                </a:solidFill>
                <a:latin typeface="Calibri" panose="020F0502020204030204" pitchFamily="34" charset="0"/>
              </a:rPr>
              <a:t>9/8/2025 - 9/12/2025</a:t>
            </a:r>
          </a:p>
        </p:txBody>
      </p:sp>
      <p:sp>
        <p:nvSpPr>
          <p:cNvPr id="435" name="OTLSHAPE_T_9905d9948fd24916a9eb2ad4b36d189a_Title"/>
          <p:cNvSpPr txBox="1"/>
          <p:nvPr>
            <p:custDataLst>
              <p:tags r:id="rId40"/>
            </p:custDataLst>
          </p:nvPr>
        </p:nvSpPr>
        <p:spPr>
          <a:xfrm>
            <a:off x="127000" y="3961596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Sprint 1</a:t>
            </a:r>
          </a:p>
        </p:txBody>
      </p:sp>
      <p:sp>
        <p:nvSpPr>
          <p:cNvPr id="438" name="OTLSHAPE_T_f390427816e94984beddb560d3c76b55_Duration" hidden="1"/>
          <p:cNvSpPr txBox="1"/>
          <p:nvPr>
            <p:custDataLst>
              <p:tags r:id="rId41"/>
            </p:custDataLst>
          </p:nvPr>
        </p:nvSpPr>
        <p:spPr>
          <a:xfrm>
            <a:off x="0" y="38989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>
                <a:solidFill>
                  <a:schemeClr val="accent2"/>
                </a:solidFill>
                <a:latin typeface="Calibri" panose="020F0502020204030204" pitchFamily="34" charset="0"/>
              </a:rPr>
              <a:t>15 días</a:t>
            </a:r>
          </a:p>
        </p:txBody>
      </p:sp>
      <p:sp>
        <p:nvSpPr>
          <p:cNvPr id="439" name="OTLSHAPE_T_f390427816e94984beddb560d3c76b55_TextPercentage" hidden="1"/>
          <p:cNvSpPr txBox="1"/>
          <p:nvPr>
            <p:custDataLst>
              <p:tags r:id="rId42"/>
            </p:custDataLst>
          </p:nvPr>
        </p:nvSpPr>
        <p:spPr>
          <a:xfrm>
            <a:off x="0" y="40539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40" name="OTLSHAPE_T_f390427816e94984beddb560d3c76b55_StartDate" hidden="1"/>
          <p:cNvSpPr txBox="1"/>
          <p:nvPr>
            <p:custDataLst>
              <p:tags r:id="rId43"/>
            </p:custDataLst>
          </p:nvPr>
        </p:nvSpPr>
        <p:spPr>
          <a:xfrm>
            <a:off x="0" y="40539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1" name="OTLSHAPE_T_f390427816e94984beddb560d3c76b55_EndDate" hidden="1"/>
          <p:cNvSpPr txBox="1"/>
          <p:nvPr>
            <p:custDataLst>
              <p:tags r:id="rId44"/>
            </p:custDataLst>
          </p:nvPr>
        </p:nvSpPr>
        <p:spPr>
          <a:xfrm>
            <a:off x="0" y="40539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2" name="OTLSHAPE_T_f390427816e94984beddb560d3c76b55_JoinedDate"/>
          <p:cNvSpPr txBox="1"/>
          <p:nvPr>
            <p:custDataLst>
              <p:tags r:id="rId45"/>
            </p:custDataLst>
          </p:nvPr>
        </p:nvSpPr>
        <p:spPr>
          <a:xfrm>
            <a:off x="4782412" y="4236043"/>
            <a:ext cx="1206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>
                <a:solidFill>
                  <a:schemeClr val="dk2"/>
                </a:solidFill>
                <a:latin typeface="Calibri" panose="020F0502020204030204" pitchFamily="34" charset="0"/>
              </a:rPr>
              <a:t>9/12/2025 - 9/26/2025</a:t>
            </a:r>
            <a:endParaRPr lang="es-PA" sz="1000" spc="-6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3" name="OTLSHAPE_T_f390427816e94984beddb560d3c76b55_Title"/>
          <p:cNvSpPr txBox="1"/>
          <p:nvPr>
            <p:custDataLst>
              <p:tags r:id="rId46"/>
            </p:custDataLst>
          </p:nvPr>
        </p:nvSpPr>
        <p:spPr>
          <a:xfrm>
            <a:off x="127000" y="4228296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Sprint 2</a:t>
            </a:r>
          </a:p>
        </p:txBody>
      </p:sp>
      <p:sp>
        <p:nvSpPr>
          <p:cNvPr id="446" name="OTLSHAPE_T_4c52348678094630a9d20ec801012b57_Duration" hidden="1"/>
          <p:cNvSpPr txBox="1"/>
          <p:nvPr>
            <p:custDataLst>
              <p:tags r:id="rId47"/>
            </p:custDataLst>
          </p:nvPr>
        </p:nvSpPr>
        <p:spPr>
          <a:xfrm>
            <a:off x="0" y="41656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>
                <a:solidFill>
                  <a:schemeClr val="accent2"/>
                </a:solidFill>
                <a:latin typeface="Calibri" panose="020F0502020204030204" pitchFamily="34" charset="0"/>
              </a:rPr>
              <a:t>15 días</a:t>
            </a:r>
          </a:p>
        </p:txBody>
      </p:sp>
      <p:sp>
        <p:nvSpPr>
          <p:cNvPr id="447" name="OTLSHAPE_T_4c52348678094630a9d20ec801012b57_TextPercentage" hidden="1"/>
          <p:cNvSpPr txBox="1"/>
          <p:nvPr>
            <p:custDataLst>
              <p:tags r:id="rId48"/>
            </p:custDataLst>
          </p:nvPr>
        </p:nvSpPr>
        <p:spPr>
          <a:xfrm>
            <a:off x="0" y="43206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48" name="OTLSHAPE_T_4c52348678094630a9d20ec801012b57_StartDate" hidden="1"/>
          <p:cNvSpPr txBox="1"/>
          <p:nvPr>
            <p:custDataLst>
              <p:tags r:id="rId49"/>
            </p:custDataLst>
          </p:nvPr>
        </p:nvSpPr>
        <p:spPr>
          <a:xfrm>
            <a:off x="0" y="43206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49" name="OTLSHAPE_T_4c52348678094630a9d20ec801012b57_EndDate" hidden="1"/>
          <p:cNvSpPr txBox="1"/>
          <p:nvPr>
            <p:custDataLst>
              <p:tags r:id="rId50"/>
            </p:custDataLst>
          </p:nvPr>
        </p:nvSpPr>
        <p:spPr>
          <a:xfrm>
            <a:off x="0" y="43206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0" name="OTLSHAPE_T_4c52348678094630a9d20ec801012b57_JoinedDate"/>
          <p:cNvSpPr txBox="1"/>
          <p:nvPr>
            <p:custDataLst>
              <p:tags r:id="rId51"/>
            </p:custDataLst>
          </p:nvPr>
        </p:nvSpPr>
        <p:spPr>
          <a:xfrm>
            <a:off x="6188218" y="4502743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>
                <a:solidFill>
                  <a:schemeClr val="dk2"/>
                </a:solidFill>
                <a:latin typeface="Calibri" panose="020F0502020204030204" pitchFamily="34" charset="0"/>
              </a:rPr>
              <a:t>9/26/2025 - 10/10/2025</a:t>
            </a:r>
          </a:p>
        </p:txBody>
      </p:sp>
      <p:sp>
        <p:nvSpPr>
          <p:cNvPr id="451" name="OTLSHAPE_T_4c52348678094630a9d20ec801012b57_Title"/>
          <p:cNvSpPr txBox="1"/>
          <p:nvPr>
            <p:custDataLst>
              <p:tags r:id="rId52"/>
            </p:custDataLst>
          </p:nvPr>
        </p:nvSpPr>
        <p:spPr>
          <a:xfrm>
            <a:off x="127000" y="4494996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Sprint 3</a:t>
            </a:r>
          </a:p>
        </p:txBody>
      </p:sp>
      <p:sp>
        <p:nvSpPr>
          <p:cNvPr id="454" name="OTLSHAPE_T_b833ef56c83441b8aae9f8aa000f05c7_Duration" hidden="1"/>
          <p:cNvSpPr txBox="1"/>
          <p:nvPr>
            <p:custDataLst>
              <p:tags r:id="rId53"/>
            </p:custDataLst>
          </p:nvPr>
        </p:nvSpPr>
        <p:spPr>
          <a:xfrm>
            <a:off x="0" y="4432300"/>
            <a:ext cx="368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>
                <a:solidFill>
                  <a:schemeClr val="accent2"/>
                </a:solidFill>
                <a:latin typeface="Calibri" panose="020F0502020204030204" pitchFamily="34" charset="0"/>
              </a:rPr>
              <a:t>15 días</a:t>
            </a:r>
          </a:p>
        </p:txBody>
      </p:sp>
      <p:sp>
        <p:nvSpPr>
          <p:cNvPr id="455" name="OTLSHAPE_T_b833ef56c83441b8aae9f8aa000f05c7_TextPercentage" hidden="1"/>
          <p:cNvSpPr txBox="1"/>
          <p:nvPr>
            <p:custDataLst>
              <p:tags r:id="rId54"/>
            </p:custDataLst>
          </p:nvPr>
        </p:nvSpPr>
        <p:spPr>
          <a:xfrm>
            <a:off x="0" y="45873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56" name="OTLSHAPE_T_b833ef56c83441b8aae9f8aa000f05c7_StartDate" hidden="1"/>
          <p:cNvSpPr txBox="1"/>
          <p:nvPr>
            <p:custDataLst>
              <p:tags r:id="rId55"/>
            </p:custDataLst>
          </p:nvPr>
        </p:nvSpPr>
        <p:spPr>
          <a:xfrm>
            <a:off x="0" y="45873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7" name="OTLSHAPE_T_b833ef56c83441b8aae9f8aa000f05c7_EndDate" hidden="1"/>
          <p:cNvSpPr txBox="1"/>
          <p:nvPr>
            <p:custDataLst>
              <p:tags r:id="rId56"/>
            </p:custDataLst>
          </p:nvPr>
        </p:nvSpPr>
        <p:spPr>
          <a:xfrm>
            <a:off x="0" y="45873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58" name="OTLSHAPE_T_b833ef56c83441b8aae9f8aa000f05c7_JoinedDate"/>
          <p:cNvSpPr txBox="1"/>
          <p:nvPr>
            <p:custDataLst>
              <p:tags r:id="rId57"/>
            </p:custDataLst>
          </p:nvPr>
        </p:nvSpPr>
        <p:spPr>
          <a:xfrm>
            <a:off x="7594023" y="4769443"/>
            <a:ext cx="1333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>
                <a:solidFill>
                  <a:schemeClr val="dk2"/>
                </a:solidFill>
                <a:latin typeface="Calibri" panose="020F0502020204030204" pitchFamily="34" charset="0"/>
              </a:rPr>
              <a:t>10/10/2025 - 10/24/2025</a:t>
            </a:r>
          </a:p>
        </p:txBody>
      </p:sp>
      <p:sp>
        <p:nvSpPr>
          <p:cNvPr id="459" name="OTLSHAPE_T_b833ef56c83441b8aae9f8aa000f05c7_Title"/>
          <p:cNvSpPr txBox="1"/>
          <p:nvPr>
            <p:custDataLst>
              <p:tags r:id="rId58"/>
            </p:custDataLst>
          </p:nvPr>
        </p:nvSpPr>
        <p:spPr>
          <a:xfrm>
            <a:off x="127000" y="4761696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Sprint 4</a:t>
            </a:r>
          </a:p>
        </p:txBody>
      </p:sp>
      <p:sp>
        <p:nvSpPr>
          <p:cNvPr id="462" name="OTLSHAPE_T_5c2233aa4cdf471ca3daab9276f651f2_Duration" hidden="1"/>
          <p:cNvSpPr txBox="1"/>
          <p:nvPr>
            <p:custDataLst>
              <p:tags r:id="rId59"/>
            </p:custDataLst>
          </p:nvPr>
        </p:nvSpPr>
        <p:spPr>
          <a:xfrm>
            <a:off x="0" y="4628230"/>
            <a:ext cx="368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>
                <a:solidFill>
                  <a:schemeClr val="accent2"/>
                </a:solidFill>
                <a:latin typeface="Calibri" panose="020F0502020204030204" pitchFamily="34" charset="0"/>
              </a:rPr>
              <a:t>15 días</a:t>
            </a:r>
          </a:p>
        </p:txBody>
      </p:sp>
      <p:sp>
        <p:nvSpPr>
          <p:cNvPr id="463" name="OTLSHAPE_T_5c2233aa4cdf471ca3daab9276f651f2_TextPercentage" hidden="1"/>
          <p:cNvSpPr txBox="1"/>
          <p:nvPr>
            <p:custDataLst>
              <p:tags r:id="rId60"/>
            </p:custDataLst>
          </p:nvPr>
        </p:nvSpPr>
        <p:spPr>
          <a:xfrm>
            <a:off x="0" y="48540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464" name="OTLSHAPE_T_5c2233aa4cdf471ca3daab9276f651f2_StartDate" hidden="1"/>
          <p:cNvSpPr txBox="1"/>
          <p:nvPr>
            <p:custDataLst>
              <p:tags r:id="rId61"/>
            </p:custDataLst>
          </p:nvPr>
        </p:nvSpPr>
        <p:spPr>
          <a:xfrm>
            <a:off x="0" y="48540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5" name="OTLSHAPE_T_5c2233aa4cdf471ca3daab9276f651f2_EndDate" hidden="1"/>
          <p:cNvSpPr txBox="1"/>
          <p:nvPr>
            <p:custDataLst>
              <p:tags r:id="rId62"/>
            </p:custDataLst>
          </p:nvPr>
        </p:nvSpPr>
        <p:spPr>
          <a:xfrm>
            <a:off x="0" y="485402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s-PA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66" name="OTLSHAPE_T_5c2233aa4cdf471ca3daab9276f651f2_JoinedDate"/>
          <p:cNvSpPr txBox="1"/>
          <p:nvPr>
            <p:custDataLst>
              <p:tags r:id="rId63"/>
            </p:custDataLst>
          </p:nvPr>
        </p:nvSpPr>
        <p:spPr>
          <a:xfrm>
            <a:off x="8999828" y="5036143"/>
            <a:ext cx="1270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6">
                <a:solidFill>
                  <a:schemeClr val="dk2"/>
                </a:solidFill>
                <a:latin typeface="Calibri" panose="020F0502020204030204" pitchFamily="34" charset="0"/>
              </a:rPr>
              <a:t>10/24/2025 - 11/7/2025</a:t>
            </a:r>
          </a:p>
        </p:txBody>
      </p:sp>
      <p:sp>
        <p:nvSpPr>
          <p:cNvPr id="467" name="OTLSHAPE_T_5c2233aa4cdf471ca3daab9276f651f2_Title"/>
          <p:cNvSpPr txBox="1"/>
          <p:nvPr>
            <p:custDataLst>
              <p:tags r:id="rId64"/>
            </p:custDataLst>
          </p:nvPr>
        </p:nvSpPr>
        <p:spPr>
          <a:xfrm>
            <a:off x="127000" y="5028396"/>
            <a:ext cx="457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Sprint 5</a:t>
            </a:r>
          </a:p>
        </p:txBody>
      </p:sp>
      <p:sp>
        <p:nvSpPr>
          <p:cNvPr id="424" name="OTLSHAPE_M_bffbbde56c9b42058c48b194389c4da0_Shape"/>
          <p:cNvSpPr/>
          <p:nvPr>
            <p:custDataLst>
              <p:tags r:id="rId65"/>
            </p:custDataLst>
          </p:nvPr>
        </p:nvSpPr>
        <p:spPr>
          <a:xfrm rot="16200000">
            <a:off x="6068823" y="2605828"/>
            <a:ext cx="165100" cy="165100"/>
          </a:xfrm>
          <a:prstGeom prst="flowChartMerge">
            <a:avLst/>
          </a:prstGeom>
          <a:solidFill>
            <a:srgbClr val="EA161E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64" name="OTLSHAPE_M_277a545b8f4a47ff831f6944106d804c_Shape">
            <a:extLst>
              <a:ext uri="{FF2B5EF4-FFF2-40B4-BE49-F238E27FC236}">
                <a16:creationId xmlns:a16="http://schemas.microsoft.com/office/drawing/2014/main" id="{CBDDC3CF-5623-7667-7044-AF27EA2CA28B}"/>
              </a:ext>
            </a:extLst>
          </p:cNvPr>
          <p:cNvSpPr/>
          <p:nvPr>
            <p:custDataLst>
              <p:tags r:id="rId66"/>
            </p:custDataLst>
          </p:nvPr>
        </p:nvSpPr>
        <p:spPr>
          <a:xfrm rot="16200000">
            <a:off x="8980778" y="2580428"/>
            <a:ext cx="165100" cy="165100"/>
          </a:xfrm>
          <a:prstGeom prst="flowChartMerge">
            <a:avLst/>
          </a:prstGeom>
          <a:solidFill>
            <a:srgbClr val="B20E12"/>
          </a:solidFill>
          <a:ln w="12700" cap="flat" cmpd="sng" algn="ctr">
            <a:noFill/>
            <a:prstDash val="solid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2" name="OTLSHAPE_M_bffbbde56c9b42058c48b194389c4da0_Title"/>
          <p:cNvSpPr txBox="1"/>
          <p:nvPr>
            <p:custDataLst>
              <p:tags r:id="rId67"/>
            </p:custDataLst>
          </p:nvPr>
        </p:nvSpPr>
        <p:spPr>
          <a:xfrm>
            <a:off x="6265673" y="2493857"/>
            <a:ext cx="406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V 1.0.0</a:t>
            </a:r>
            <a:endParaRPr lang="es-PA" sz="1100" b="1" spc="-10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423" name="OTLSHAPE_M_bffbbde56c9b42058c48b194389c4da0_Date"/>
          <p:cNvSpPr txBox="1"/>
          <p:nvPr>
            <p:custDataLst>
              <p:tags r:id="rId68"/>
            </p:custDataLst>
          </p:nvPr>
        </p:nvSpPr>
        <p:spPr>
          <a:xfrm>
            <a:off x="6265673" y="2677075"/>
            <a:ext cx="622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A" sz="1000" spc="-8">
                <a:solidFill>
                  <a:schemeClr val="dk2"/>
                </a:solidFill>
                <a:latin typeface="Calibri" panose="020F0502020204030204" pitchFamily="34" charset="0"/>
              </a:rPr>
              <a:t>10/10/2025</a:t>
            </a:r>
            <a:endParaRPr lang="es-PA" sz="1000" spc="-8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78" name="OTLSHAPE_M_277a545b8f4a47ff831f6944106d804c_Title">
            <a:extLst>
              <a:ext uri="{FF2B5EF4-FFF2-40B4-BE49-F238E27FC236}">
                <a16:creationId xmlns:a16="http://schemas.microsoft.com/office/drawing/2014/main" id="{78BA94F2-936E-B1CB-6FD8-015629BDF682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9177628" y="2443057"/>
            <a:ext cx="406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V 2.0.0</a:t>
            </a:r>
          </a:p>
        </p:txBody>
      </p:sp>
      <p:sp>
        <p:nvSpPr>
          <p:cNvPr id="479" name="OTLSHAPE_M_277a545b8f4a47ff831f6944106d804c_Date">
            <a:extLst>
              <a:ext uri="{FF2B5EF4-FFF2-40B4-BE49-F238E27FC236}">
                <a16:creationId xmlns:a16="http://schemas.microsoft.com/office/drawing/2014/main" id="{FC0AAA73-890F-646D-20BB-B13DE93F4497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9177628" y="2677075"/>
            <a:ext cx="558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s-PE" sz="1000" spc="-8">
                <a:solidFill>
                  <a:schemeClr val="dk2"/>
                </a:solidFill>
                <a:latin typeface="Calibri" panose="020F0502020204030204" pitchFamily="34" charset="0"/>
              </a:rPr>
              <a:t>11/7/2025</a:t>
            </a:r>
          </a:p>
        </p:txBody>
      </p:sp>
      <p:sp>
        <p:nvSpPr>
          <p:cNvPr id="2" name="CuadroTexto 1"/>
          <p:cNvSpPr txBox="1"/>
          <p:nvPr/>
        </p:nvSpPr>
        <p:spPr>
          <a:xfrm>
            <a:off x="811027" y="372382"/>
            <a:ext cx="8275599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3600" b="1" dirty="0" err="1">
                <a:solidFill>
                  <a:schemeClr val="accent1">
                    <a:lumMod val="75000"/>
                  </a:schemeClr>
                </a:solidFill>
              </a:rPr>
              <a:t>AcadWrite</a:t>
            </a:r>
            <a:endParaRPr lang="es-PE" sz="3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PA" sz="3200" b="1" dirty="0">
                <a:solidFill>
                  <a:schemeClr val="accent1"/>
                </a:solidFill>
              </a:rPr>
              <a:t>Planificación de Lanzamiento (Línea de Tiempo)</a:t>
            </a:r>
          </a:p>
        </p:txBody>
      </p:sp>
      <p:sp>
        <p:nvSpPr>
          <p:cNvPr id="82" name="CuadroTexto 81"/>
          <p:cNvSpPr txBox="1"/>
          <p:nvPr/>
        </p:nvSpPr>
        <p:spPr>
          <a:xfrm>
            <a:off x="242576" y="6362393"/>
            <a:ext cx="779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dirty="0"/>
              <a:t>Puedes utilizar Office Timeline para crear/editar la planificación de lanzamiento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399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SGFzQmFzZWxpbmVzIjpmYWxzZSwiQ3VsdHVyZUluZm9OYW1lIjoiZXMtUEEiLCJTdHlsZU5hbWUiOm51bGwsIlZlcnNpb24iOnsiJGlkIjoiMiIsIlZlcnNpb24iOiI1LjQuMCIsIk9yaWdpbmFsQXNzZW1ibHlWZXJzaW9uIjoiMy42Mi4wMC4wMCIsIkVkaXRpb24iOiJCYXNpYyIsIkxhc3RTYXZlZEVkaXRpb24iOjAsIklzUGx1c0VkaXRpb24iOmZhbHNlLCJJc1Byb0VkaXRpb24iOmZhbHNlfSwiRWZmZWN0IjoxLCJTdHlsZSI6eyIkaWQiOiIzIiwiRGVmYXVsdERlcGVuZGVuY3lTdHlsZSI6eyIkaWQiOiI0IiwiTGluZVN0eWxlIjp7IiRpZCI6IjUiLCJMaW5lQ29sb3IiOnsiJGlkIjoiNiIsIiR0eXBlIjoiTkxSRS5Db21tb24uRG9tLlNvbGlkQ29sb3JCcnVzaCwgTkxSRS5Db21tb24iLCJDb2xvciI6eyIkaWQiOiI3IiwiQSI6MjU1LCJSIjowLCJHIjowLCJCIjowfX0sIkxpbmVXZWlnaHQiOjEuMCwiTGluZVR5cGUiOjAsIlBhcmVudFN0eWxlIjpudWxsfSwiRW5kQXJyb3doZWFkTGluZVN0eWxlIjp7IiRpZCI6IjgiLCJLaW5kIjoxLCJXaWR0aCI6MSwiTGVuZ3RoIjowLCJQYXJlbnRTdHlsZSI6bnVsbH0sIkJyaW5nVG9Gcm9udCI6dHJ1ZSwiRWxib3dSYWRpdXMiOjAuMCwiTWFyZ2luIjp7IiRpZCI6IjkiLCJUb3AiOjAuMCwiTGVmdCI6MC4wLCJSaWdodCI6MC4wLCJCb3R0b20iOjAuMH0sIlBhZGRpbmciOnsiJGlkIjoiMTAiLCJUb3AiOjAuMCwiTGVmdCI6MC4wLCJSaWdodCI6MC4wLCJCb3R0b20iOjAuMH0sIkJhY2tncm91bmQiOm51bGwsIklzVmlzaWJsZSI6dHJ1ZSwiV2lkdGgiOjAuMCwiSGVpZ2h0IjowLjAsIkJvcmRlclN0eWxlIjpudWxsLCJQYXJlbnRTdHlsZSI6bnVsbH0sIkNyaXRpY2FsUGF0aFN0eWxlIjp7IiRpZCI6IjExIiwiQ3JpdGljYWxQYXRoU3R5bGVPcHRpb25zIjoxNCwiTGluZVN0eWxlIjp7IiRpZCI6IjEyIiwiTGluZUNvbG9yIjp7IiRpZCI6IjEzIiwiJHR5cGUiOiJOTFJFLkNvbW1vbi5Eb20uU29saWRDb2xvckJydXNoLCBOTFJFLkNvbW1vbiIsIkNvbG9yIjp7IiRpZCI6IjE0IiwiQSI6MjU1LCJSIjoyMjIsIkciOjUwLCJCIjo1MH19LCJMaW5lV2VpZ2h0IjoxLjAsIkxpbmVUeXBlIjowLCJQYXJlbnRTdHlsZSI6bnVsbH0sIlRpdGxlRm9yZWdyb3VuZCI6eyIkaWQiOiIxNSIsIkNvbG9yIjp7IiRpZCI6IjE2IiwiQSI6MjU1LCJSIjoxNzYsIkciOjE5LCJCIjoyNX19LCJTaGFwZXNCYWNrZ3JvdW5kIjp7IiRpZCI6IjE3IiwiQ29sb3IiOnsiJGlkIjoiMTgiLCJBIjoyNTUsIlIiOjI1MywiRyI6MjAzLCJCIjoyMDh9fSwiU2hhcGVzQm9yZGVyU3R5bGUiOnsiJGlkIjoiMTkiLCJMaW5lQ29sb3IiOnsiJGlkIjoiMjAiLCIkdHlwZSI6Ik5MUkUuQ29tbW9uLkRvbS5Tb2xpZENvbG9yQnJ1c2gsIE5MUkUuQ29tbW9uIiwiQ29sb3IiOnsiJGlkIjoiMjEiLCJBIjoyNTUsIlIiOjIyMiwiRyI6NTAsIkIiOjUwfX0sIkxpbmVXZWlnaHQiOjEuNSwiTGluZVR5cGUiOjAsIlBhcmVudFN0eWxlIjpudWxsfSwiTWFyZ2luIjp7IiRpZCI6IjIyIiwiVG9wIjowLjAsIkxlZnQiOjAuMCwiUmlnaHQiOjAuMCwiQm90dG9tIjowLjB9LCJQYWRkaW5nIjp7IiRpZCI6IjIzIiwiVG9wIjowLjAsIkxlZnQiOjAuMCwiUmlnaHQiOjAuMCwiQm90dG9tIjowLjB9LCJCYWNrZ3JvdW5kIjpudWxsLCJJc1Zpc2libGUiOmZhbHNlLCJXaWR0aCI6MC4wLCJIZWlnaHQiOjAuMCwiQm9yZGVyU3R5bGUiOm51bGwsIlBhcmVudFN0eWxlIjpudWxsfSwiUGFuZWxzU3BhY2luZ0RlZmluaXRpb24iOnsiJGlkIjoiMjQiLCJTcGFjaW5nQWJvdmVUaW1lYmFuZCI6MTYsIlNwYWNpbmdCZWxvd1RpbWViYW5kIjoxNiwiU3BhY2luZ0Fib3ZlQmV0d2VlblN3aW1sYW5lc0FuZFRhc2tzIjoxNiwiU3BhY2luZ0JlbG93QmV0d2VlblN3aW1sYW5lc0FuZFRhc2tzIjoxNn0sIlRpbWViYW5kU3R5bGUiOnsiJGlkIjoiMjUiLCJTY2FsZU1hcmtpbmciOjAsIlNoYXBlIjowLCJTaGFwZVN0eWxlIjp7IiRpZCI6IjI2IiwiTWFyZ2luIjp7IiRpZCI6IjI3IiwiVG9wIjowLjAsIkxlZnQiOjEyLjAsIlJpZ2h0IjoxMi4wLCJCb3R0b20iOjAuMH0sIlBhZGRpbmciOnsiJGlkIjoiMjgiLCJUb3AiOjAuMCwiTGVmdCI6MC4wLCJSaWdodCI6MC4wLCJCb3R0b20iOjAuMH0sIkJhY2tncm91bmQiOnsiJGlkIjoiMjkiLCJDb2xvciI6eyIkaWQiOiIzMCIsIkEiOjI1NSwiUiI6NjgsIkciOjg0LCJCIjoxMDZ9fSwiSXNWaXNpYmxlIjp0cnVlLCJXaWR0aCI6ODU4LjAsIkhlaWdodCI6MzAuMCwiQm9yZGVyU3R5bGUiOnsiJGlkIjoiMzEiLCJMaW5lQ29sb3IiOnsiJGlkIjoiMzIiLCIkdHlwZSI6Ik5MUkUuQ29tbW9uLkRvbS5Tb2xpZENvbG9yQnJ1c2gsIE5MUkUuQ29tbW9uIiwiQ29sb3IiOnsiJGlkIjoiMzMiLCJBIjoyNTUsIlIiOjI1NSwiRyI6MCwiQiI6MH19LCJMaW5lV2VpZ2h0IjowLjAsIkxpbmVUeXBlIjowLCJQYXJlbnRTdHlsZSI6bnVsbH0sIlBhcmVudFN0eWxlIjpudWxsfSwiTWlkZGxlVGllclNoYXBlU3R5bGUiOnsiJGlkIjoiMzQiLCJNYXJnaW4iOnsiJHJlZiI6IjI3In0sIlBhZGRpbmciOnsiJHJlZiI6IjI4In0sIkJhY2tncm91bmQiOnsiJGlkIjoiMzUiLCJDb2xvciI6eyIkaWQiOiIzNiIsIkEiOjI1NSwiUiI6NjgsIkciOjg0LCJCIjoxMDZ9fSwiSXNWaXNpYmxlIjp0cnVlLCJXaWR0aCI6ODU4LjAsIkhlaWdodCI6MzAuMCwiQm9yZGVyU3R5bGUiOnsiJGlkIjoiMzciLCJMaW5lQ29sb3IiOm51bGwsIkxpbmVXZWlnaHQiOjAuMCwiTGluZVR5cGUiOjAsIlBhcmVudFN0eWxlIjpudWxsfSwiUGFyZW50U3R5bGUiOm51bGx9LCJCb3R0b21UaWVyU2hhcGVTdHlsZSI6eyIkaWQiOiIzOCIsIk1hcmdpbiI6eyIkcmVmIjoiMjcifSwiUGFkZGluZyI6eyIkcmVmIjoiMjgifSwiQmFja2dyb3VuZCI6eyIkcmVmIjoiMzUifSwiSXNWaXNpYmxlIjp0cnVlLCJXaWR0aCI6ODU4LjAsIkhlaWdodCI6MzAuMCwiQm9yZGVyU3R5bGUiOnsiJGlkIjoiMzkiLCJMaW5lQ29sb3IiOm51bGwsIkxpbmVXZWlnaHQiOjAuMCwiTGluZVR5cGUiOjAsIlBhcmVudFN0eWxlIjpudWxsfSwiUGFyZW50U3R5bGUiOm51bGx9LCJSaWdodEVuZENhcHNTdHlsZSI6eyIkaWQiOiI0MCIsIkZvbnRTZXR0aW5ncyI6eyIkaWQiOiI0MSIsIkZvbnRTaXplIjoxOCwiRm9udE5hbWUiOiJDYWxpYnJpIiwiSXNCb2xkIjp0cnVlLCJJc0l0YWxpYyI6ZmFsc2UsIklzVW5kZXJsaW5lZCI6ZmFsc2UsIlBhcmVudFN0eWxlIjpudWxsfSwiQXV0b1NpemUiOjAsIkZvcmVncm91bmQiOnsiJGlkIjoiNDIiLCJDb2xvciI6eyIkaWQiOiI0My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DQiLCJUb3AiOjAuMCwiTGVmdCI6MC4wLCJSaWdodCI6MjUuMCwiQm90dG9tIjowLjB9LCJQYWRkaW5nIjp7IiRpZCI6IjQ1IiwiVG9wIjowLjAsIkxlZnQiOjAuMCwiUmlnaHQiOjAuMCwiQm90dG9tIjowLjB9LCJCYWNrZ3JvdW5kIjp7IiRpZCI6IjQ2IiwiQ29sb3IiOnsiJGlkIjoiNDciLCJBIjo4OSwiUiI6MCwiRyI6MCwiQiI6MH19LCJJc1Zpc2libGUiOnRydWUsIldpZHRoIjowLjAsIkhlaWdodCI6MC4wLCJCb3JkZXJTdHlsZSI6bnVsbCwiUGFyZW50U3R5bGUiOm51bGx9LCJMZWZ0RW5kQ2Fwc1N0eWxlIjp7IiRpZCI6IjQ4IiwiRm9udFNldHRpbmdzIjp7IiRpZCI6IjQ5IiwiRm9udFNpemUiOjE4LCJGb250TmFtZSI6IkNhbGlicmkiLCJJc0JvbGQiOnRydWUsIklzSXRhbGljIjpmYWxzZSwiSXNVbmRlcmxpbmVkIjpmYWxzZSwiUGFyZW50U3R5bGUiOm51bGx9LCJBdXRvU2l6ZSI6MCwiRm9yZWdyb3VuZCI6eyIkaWQiOiI1MCIsIkNvbG9yIjp7IiRpZCI6IjUx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1MiIsIlRvcCI6MC4wLCJMZWZ0IjoxMTguNTA2NjY2NjY2NjY2NjYsIlJpZ2h0IjowLjAsIkJvdHRvbSI6MC4wfSwiUGFkZGluZyI6eyIkaWQiOiI1MyIsIlRvcCI6MC4wLCJMZWZ0IjowLjAsIlJpZ2h0IjowLjAsIkJvdHRvbSI6MC4wfSwiQmFja2dyb3VuZCI6eyIkaWQiOiI1NCIsIkNvbG9yIjp7IiRyZWYiOiI0NyJ9fSwiSXNWaXNpYmxlIjp0cnVlLCJXaWR0aCI6MC4wLCJIZWlnaHQiOjAuMCwiQm9yZGVyU3R5bGUiOm51bGwsIlBhcmVudFN0eWxlIjpudWxsfSwiVG9kYXlUZXh0U3R5bGUiOnsiJGlkIjoiNTUiLCJGb250U2V0dGluZ3MiOnsiJGlkIjoiNTYiLCJGb250U2l6ZSI6MTIsIkZvbnROYW1lIjoiQ2FsaWJyaSIsIklzQm9sZCI6ZmFsc2UsIklzSXRhbGljIjpmYWxzZSwiSXNVbmRlcmxpbmVkIjpmYWxzZSwiUGFyZW50U3R5bGUiOm51bGx9LCJBdXRvU2l6ZSI6MCwiRm9yZWdyb3VuZCI6eyIkaWQiOiI1NyIsIkNvbG9yIjp7IiRpZCI6IjU4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U5IiwiVG9wIjowLjAsIkxlZnQiOjAuMCwiUmlnaHQiOjAuMCwiQm90dG9tIjowLjB9LCJQYWRkaW5nIjp7IiRpZCI6IjYwIiwiVG9wIjowLjAsIkxlZnQiOjAuMCwiUmlnaHQiOjAuMCwiQm90dG9tIjowLjB9LCJCYWNrZ3JvdW5kIjp7IiRpZCI6IjYxIiwiQ29sb3IiOnsiJHJlZiI6IjQ3In19LCJJc1Zpc2libGUiOnRydWUsIldpZHRoIjowLjAsIkhlaWdodCI6MC4wLCJCb3JkZXJTdHlsZSI6bnVsbCwiUGFyZW50U3R5bGUiOm51bGx9LCJUb2RheU1hcmtlclN0eWxlIjp7IiRpZCI6IjYyIiwiTWFyZ2luIjp7IiRpZCI6IjYzIiwiVG9wIjowLjAsIkxlZnQiOjAuMCwiUmlnaHQiOjAuMCwiQm90dG9tIjowLjB9LCJQYWRkaW5nIjp7IiRpZCI6IjY0IiwiVG9wIjowLjAsIkxlZnQiOjAuMCwiUmlnaHQiOjAuMCwiQm90dG9tIjowLjB9LCJCYWNrZ3JvdW5kIjp7IiRpZCI6IjY1IiwiQ29sb3IiOnsiJGlkIjoiNjYiLCJBIjoyNTUsIlIiOjI1NSwiRyI6MCwiQiI6MH19LCJJc1Zpc2libGUiOnRydWUsIldpZHRoIjowLjAsIkhlaWdodCI6MC4wLCJCb3JkZXJTdHlsZSI6bnVsbCwiUGFyZW50U3R5bGUiOm51bGx9LCJTY2FsZVN0eWxlIjp7IiRpZCI6IjY3IiwiU2hhcGUiOjAsIlNob3dTZWdtZW50U2VwYXJhdG9ycyI6dHJ1ZSwiU2VnbWVudFNlcGFyYXRvck9wYWNpdHkiOjMwLCJIYXNCZWVuVmlzaWJsZUJlZm9yZSI6dHJ1ZSwiRm9udFNldHRpbmdzIjp7IiRpZCI6IjY4IiwiRm9udFNpemUiOjEyLCJGb250TmFtZSI6IkNhbGlicmkiLCJJc0JvbGQiOmZhbHNlLCJJc0l0YWxpYyI6ZmFsc2UsIklzVW5kZXJsaW5lZCI6ZmFsc2UsIlBhcmVudFN0eWxlIjpudWxsfSwiQXV0b1NpemUiOjAsIkZvcmVncm91bmQiOnsiJGlkIjoiNjkiLCJDb2xvciI6eyIkaWQiOiI3MC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3MSIsIlRvcCI6MC4wLCJMZWZ0Ijo0LjAsIlJpZ2h0Ijo0LjAsIkJvdHRvbSI6MC4wfSwiUGFkZGluZyI6eyIkaWQiOiI3MiIsIlRvcCI6MC4wLCJMZWZ0IjowLjAsIlJpZ2h0IjowLjAsIkJvdHRvbSI6MC4wfSwiQmFja2dyb3VuZCI6eyIkaWQiOiI3MyIsIkNvbG9yIjp7IiRyZWYiOiI0NyJ9fSwiSXNWaXNpYmxlIjp0cnVlLCJXaWR0aCI6MC4wLCJIZWlnaHQiOjAuMCwiQm9yZGVyU3R5bGUiOm51bGwsIlBhcmVudFN0eWxlIjpudWxsfSwiU2luZ2xlU2NhbGVTaGFwZVN0eWxlIjp7IiRpZCI6Ijc0IiwiU2hhcGUiOjAsIkhlaWdodCI6MzAuMH0sIk1pZGRsZVRpZXJTY2FsZVN0eWxlIjp7IiRpZCI6Ijc1IiwiU2hhcGUiOjAsIlNob3dTZWdtZW50U2VwYXJhdG9ycyI6dHJ1ZSwiU2VnbWVudFNlcGFyYXRvck9wYWNpdHkiOjMwLCJIYXNCZWVuVmlzaWJsZUJlZm9yZSI6ZmFsc2UsIkZvbnRTZXR0aW5ncyI6eyIkaWQiOiI3NiIsIkZvbnRTaXplIjoxMiwiRm9udE5hbWUiOiJDYWxpYnJpIiwiSXNCb2xkIjpmYWxzZSwiSXNJdGFsaWMiOmZhbHNlLCJJc1VuZGVybGluZWQiOmZhbHNlLCJQYXJlbnRTdHlsZSI6bnVsbH0sIkF1dG9TaXplIjowLCJGb3JlZ3JvdW5kIjp7IiRyZWYiOiI2OSJ9LCJNYXhXaWR0aCI6MjAwLjAsIk1heEhlaWdodCI6IkluZmluaXR5IiwiU21hcnRGb3JlZ3JvdW5kSXNBY3RpdmUiOmZhbHNlLCJIb3Jpem9udGFsQWxpZ25tZW50IjowLCJWZXJ0aWNhbEFsaWdubWVudCI6MSwiU21hcnRGb3JlZ3JvdW5kIjpudWxsLCJCYWNrZ3JvdW5kRmlsbFR5cGUiOjAsIk1hcmdpbiI6eyIkcmVmIjoiNzEifSwiUGFkZGluZyI6eyIkcmVmIjoiNzIifSwiQmFja2dyb3VuZCI6eyIkcmVmIjoiNzMifSwiSXNWaXNpYmxlIjpmYWxzZSwiV2lkdGgiOjAuMCwiSGVpZ2h0IjowLjAsIkJvcmRlclN0eWxlIjpudWxsLCJQYXJlbnRTdHlsZSI6bnVsbH0sIkJvdHRvbVRpZXJTY2FsZVN0eWxlIjp7IiRpZCI6Ijc3IiwiU2hhcGUiOjAsIlNob3dTZWdtZW50U2VwYXJhdG9ycyI6dHJ1ZSwiU2VnbWVudFNlcGFyYXRvck9wYWNpdHkiOjMwLCJIYXNCZWVuVmlzaWJsZUJlZm9yZSI6ZmFsc2UsIkZvbnRTZXR0aW5ncyI6eyIkaWQiOiI3OCIsIkZvbnRTaXplIjoxMiwiRm9udE5hbWUiOiJDYWxpYnJpIiwiSXNCb2xkIjpmYWxzZSwiSXNJdGFsaWMiOmZhbHNlLCJJc1VuZGVybGluZWQiOmZhbHNlLCJQYXJlbnRTdHlsZSI6bnVsbH0sIkF1dG9TaXplIjowLCJGb3JlZ3JvdW5kIjp7IiRyZWYiOiI2OSJ9LCJNYXhXaWR0aCI6MjAwLjAsIk1heEhlaWdodCI6IkluZmluaXR5IiwiU21hcnRGb3JlZ3JvdW5kSXNBY3RpdmUiOmZhbHNlLCJIb3Jpem9udGFsQWxpZ25tZW50IjowLCJWZXJ0aWNhbEFsaWdubWVudCI6MSwiU21hcnRGb3JlZ3JvdW5kIjpudWxsLCJCYWNrZ3JvdW5kRmlsbFR5cGUiOjAsIk1hcmdpbiI6eyIkcmVmIjoiNzEifSwiUGFkZGluZyI6eyIkcmVmIjoiNzIifSwiQmFja2dyb3VuZCI6eyIkcmVmIjoiNzMifSwiSXNWaXNpYmxlIjpmYWxzZSwiV2lkdGgiOjAuMCwiSGVpZ2h0IjowLjAsIkJvcmRlclN0eWxlIjpudWxsLCJQYXJlbnRTdHlsZSI6bnVsbH0sIkVsYXBzZWRUaW1lQmFja2dyb3VuZCI6eyIkaWQiOiI3OSIsIkNvbG9yIjp7IiRpZCI6IjgwIiwiQSI6MTkxLCJSIjoyNTUsIkciOjAsIkIiOjB9fSwiQXBwZW5kWWVhck9uWWVhckNoYW5nZSI6dHJ1ZSwiRWxhcHNlZFRpbWVGb3JtYXQiOjIsIlRvZGF5TWFya2VyUG9zaXRpb24iOjMsIlF1aWNrUG9zaXRpb24iOjMsIkFic29sdXRlUG9zaXRpb24iOjI0MC4wLCJNYXJnaW4iOnsiJGlkIjoiODEiLCJUb3AiOjAuMCwiTGVmdCI6MTAuMCwiUmlnaHQiOjEwLjAsIkJvdHRvbSI6MC4wfSwiUGFkZGluZyI6eyIkaWQiOiI4MiIsIlRvcCI6MC4wLCJMZWZ0IjowLjAsIlJpZ2h0IjowLjAsIkJvdHRvbSI6MC4wfSwiQmFja2dyb3VuZCI6eyIkaWQiOiI4MyIsIkNvbG9yIjp7IiRpZCI6Ijg0IiwiQSI6MjU1LCJSIjozMSwiRyI6NzMsIkIiOjEyNX19LCJJc1Zpc2libGUiOnRydWUsIldpZHRoIjowLjAsIkhlaWdodCI6MC4wLCJCb3JkZXJTdHlsZSI6bnVsbCwiUGFyZW50U3R5bGUiOm51bGx9LCJEZWZhdWx0TWlsZXN0b25lU3R5bGUiOnsiJGlkIjoiODUiLCJTaGFwZSI6MiwiQ29ubmVjdG9yTWFyZ2luIjp7IiRpZCI6Ijg2IiwiVG9wIjowLjAsIkxlZnQiOjIuMCwiUmlnaHQiOjIuMCwiQm90dG9tIjowLjB9LCJDb25uZWN0b3JTdHlsZSI6eyIkaWQiOiI4NyIsIkxpbmVDb2xvciI6eyIkaWQiOiI4OCIsIiR0eXBlIjoiTkxSRS5Db21tb24uRG9tLlNvbGlkQ29sb3JCcnVzaCwgTkxSRS5Db21tb24iLCJDb2xvciI6eyIkaWQiOiI4OSIsIkEiOjEyNywiUiI6MzEsIkciOjczLCJCIjoxMjZ9fSwiTGluZVdlaWdodCI6MS4wLCJMaW5lVHlwZSI6MCwiUGFyZW50U3R5bGUiOm51bGx9LCJJc0JlbG93VGltZWJhbmQiOmZhbHNlLCJQb3NpdGlvbk9uVGFzayI6MCwiSGlkZURhdGUiOmZhbHNlLCJTaGFwZVNpemUiOjEsIlNwYWNpbmciOjEuMCwiUGFkZGluZyI6eyIkaWQiOiI5MCIsIlRvcCI6Ny4wLCJMZWZ0IjozLjAsIlJpZ2h0IjowLjAsIkJvdHRvbSI6Mi4wfSwiU2hhcGVTdHlsZSI6eyIkaWQiOiI5MSIsIk1hcmdpbiI6eyIkaWQiOiI5MiIsIlRvcCI6MC4wLCJMZWZ0IjowLjAsIlJpZ2h0IjowLjAsIkJvdHRvbSI6MC4wfSwiUGFkZGluZyI6eyIkaWQiOiI5MyIsIlRvcCI6MC4wLCJMZWZ0IjowLjAsIlJpZ2h0IjowLjAsIkJvdHRvbSI6MC4wfSwiQmFja2dyb3VuZCI6eyIkaWQiOiI5NCIsIkNvbG9yIjp7IiRpZCI6Ijk1IiwiQSI6MjU1LCJSIjoyMzQsIkciOjIyLCJCIjozMH19LCJJc1Zpc2libGUiOnRydWUsIldpZHRoIjoxOC4wLCJIZWlnaHQiOjIwLjAsIkJvcmRlclN0eWxlIjp7IiRpZCI6Ijk2IiwiTGluZUNvbG9yIjp7IiRpZCI6Ijk3IiwiJHR5cGUiOiJOTFJFLkNvbW1vbi5Eb20uU29saWRDb2xvckJydXNoLCBOTFJFLkNvbW1vbiIsIkNvbG9yIjp7IiRpZCI6Ijk4IiwiQSI6MjU1LCJSIjoyMzQsIkciOjIyLCJCIjozMH19LCJMaW5lV2VpZ2h0IjowLjAsIkxpbmVUeXBlIjowLCJQYXJlbnRTdHlsZSI6bnVsbH0sIlBhcmVudFN0eWxlIjpudWxsfSwiVGl0bGVTdHlsZSI6eyIkaWQiOiI5OSIsIkZvbnRTZXR0aW5ncyI6eyIkaWQiOiIxMDAiLCJGb250U2l6ZSI6MTEsIkZvbnROYW1lIjoiQ2FsaWJyaSIsIklzQm9sZCI6dHJ1ZSwiSXNJdGFsaWMiOmZhbHNlLCJJc1VuZGVybGluZWQiOmZhbHNlLCJQYXJlbnRTdHlsZSI6bnVsbH0sIkF1dG9TaXplIjowLCJGb3JlZ3JvdW5kIjp7IiRpZCI6IjEwMSIsIkNvbG9yIjp7IiRpZCI6IjEwMi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DMiLCJUb3AiOjAuMCwiTGVmdCI6MC4wLCJSaWdodCI6MC4wLCJCb3R0b20iOjAuMH0sIlBhZGRpbmciOnsiJGlkIjoiMTA0IiwiVG9wIjowLjAsIkxlZnQiOjAuMCwiUmlnaHQiOjAuMCwiQm90dG9tIjowLjB9LCJCYWNrZ3JvdW5kIjp7IiRpZCI6IjEwNSIsIkNvbG9yIjp7IiRpZCI6IjEwNiIsIkEiOjg5LCJSIjowLCJHIjowLCJCIjowfX0sIklzVmlzaWJsZSI6dHJ1ZSwiV2lkdGgiOjAuMCwiSGVpZ2h0IjowLjAsIkJvcmRlclN0eWxlIjpudWxsLCJQYXJlbnRTdHlsZSI6bnVsbH0sIkRhdGVTdHlsZSI6eyIkaWQiOiIxMDciLCJGb250U2V0dGluZ3MiOnsiJGlkIjoiMTA4IiwiRm9udFNpemUiOjEwLCJGb250TmFtZSI6IkNhbGlicmkiLCJJc0JvbGQiOmZhbHNlLCJJc0l0YWxpYyI6ZmFsc2UsIklzVW5kZXJsaW5lZCI6ZmFsc2UsIlBhcmVudFN0eWxlIjpudWxsfSwiQXV0b1NpemUiOjAsIkZvcmVncm91bmQiOnsiJGlkIjoiMTA5IiwiQ29sb3IiOnsiJGlkIjoiMTE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TEiLCJUb3AiOjAuMCwiTGVmdCI6MC4wLCJSaWdodCI6MC4wLCJCb3R0b20iOjAuMH0sIlBhZGRpbmciOnsiJGlkIjoiMTEyIiwiVG9wIjowLjAsIkxlZnQiOjAuMCwiUmlnaHQiOjAuMCwiQm90dG9tIjowLjB9LCJCYWNrZ3JvdW5kIjp7IiRpZCI6IjExMyIsIkNvbG9yIjp7IiRyZWYiOiIxMDYifX0sIklzVmlzaWJsZSI6dHJ1ZSwiV2lkdGgiOjAuMCwiSGVpZ2h0IjowLjAsIkJvcmRlclN0eWxlIjpudWxsLCJQYXJlbnRTdHlsZSI6bnVsbH0sIkRhdGVGb3JtYXQiOnsiJGlkIjoiMTE0IiwiRm9ybWF0U3RyaW5nIjoiTS9kL3l5eXkiLCJTZXBhcmF0b3IiOiIvIiwiVXNlSW50ZXJuYXRpb25hbERhdGVGb3JtYXQiOmZhbHNlLCJEYXRlSXNWaXNpYmxlIjp0cnVlLCJUaW1lSXNWaXNpYmxlIjpmYWxzZSwiSG91ckRpZ2l0cyI6MSwiQW1QbURlc2lnbmF0b3IiOjIsIlRyaW0wME1pbnV0ZXMiOmZhbHNlLCJMYXN0S25vd25WaXNpYmlsaXR5U3RhdGUiOnsiJGlkIjoiMTE1IiwiRGF0ZVBhcnRJc1Zpc2libGUiOmZhbHNlLCJUaW1lUGFydElzVmlzaWJsZSI6ZmFsc2V9fSwiV2Vla051bWJlcmluZyI6eyIkaWQiOiIxMTYiLCJGb3JtYXQiOjAsIklzVmlzaWJsZSI6ZmFsc2UsIkxhc3RLbm93blZpc2liaWxpdHlTdGF0ZSI6ZmFsc2V9LCJJc1Zpc2libGUiOnRydWUsIlBhcmVudFN0eWxlIjpudWxsfSwiRGVmYXVsdE1vdFN0eWxlIjp7IiRpZCI6IjExNyIsIlNoYXBlIjoyLCJDb25uZWN0b3JNYXJnaW4iOnsiJGlkIjoiMTE4IiwiVG9wIjowLjAsIkxlZnQiOjIuMCwiUmlnaHQiOjIuMCwiQm90dG9tIjowLjB9LCJDb25uZWN0b3JTdHlsZSI6eyIkaWQiOiIxMTkiLCJMaW5lQ29sb3IiOnsiJGlkIjoiMTIwIiwiJHR5cGUiOiJOTFJFLkNvbW1vbi5Eb20uU29saWRDb2xvckJydXNoLCBOTFJFLkNvbW1vbiIsIkNvbG9yIjp7IiRpZCI6IjEyMSIsIkEiOjEyNywiUiI6MzEsIkciOjczLCJCIjoxMjZ9fSwiTGluZVdlaWdodCI6MS4wLCJMaW5lVHlwZSI6MCwiUGFyZW50U3R5bGUiOm51bGx9LCJJc0JlbG93VGltZWJhbmQiOmZhbHNlLCJQb3NpdGlvbk9uVGFzayI6MSwiSGlkZURhdGUiOmZhbHNlLCJTaGFwZVNpemUiOjEsIlNwYWNpbmciOjEuMCwiUGFkZGluZyI6eyIkaWQiOiIxMjIiLCJUb3AiOjcuMCwiTGVmdCI6My4wLCJSaWdodCI6MC4wLCJCb3R0b20iOjIuMH0sIlNoYXBlU3R5bGUiOnsiJGlkIjoiMTIzIiwiTWFyZ2luIjp7IiRpZCI6IjEyNCIsIlRvcCI6MC4wLCJMZWZ0IjowLjAsIlJpZ2h0IjowLjAsIkJvdHRvbSI6MC4wfSwiUGFkZGluZyI6eyIkaWQiOiIxMjUiLCJUb3AiOjAuMCwiTGVmdCI6MC4wLCJSaWdodCI6MC4wLCJCb3R0b20iOjAuMH0sIkJhY2tncm91bmQiOnsiJGlkIjoiMTI2IiwiQ29sb3IiOnsiJGlkIjoiMTI3IiwiQSI6MjU1LCJSIjoyMzQsIkciOjIyLCJCIjozMH19LCJJc1Zpc2libGUiOnRydWUsIldpZHRoIjoxOC4wLCJIZWlnaHQiOjIwLjAsIkJvcmRlclN0eWxlIjp7IiRpZCI6IjEyOCIsIkxpbmVDb2xvciI6eyIkaWQiOiIxMjkiLCIkdHlwZSI6Ik5MUkUuQ29tbW9uLkRvbS5Tb2xpZENvbG9yQnJ1c2gsIE5MUkUuQ29tbW9uIiwiQ29sb3IiOnsiJGlkIjoiMTMwIiwiQSI6MjU1LCJSIjoyMzQsIkciOjIyLCJCIjozMH19LCJMaW5lV2VpZ2h0IjowLjAsIkxpbmVUeXBlIjowLCJQYXJlbnRTdHlsZSI6bnVsbH0sIlBhcmVudFN0eWxlIjpudWxsfSwiVGl0bGVTdHlsZSI6eyIkaWQiOiIxMzEiLCJGb250U2V0dGluZ3MiOnsiJGlkIjoiMTMyIiwiRm9udFNpemUiOjExLCJGb250TmFtZSI6IkNhbGlicmkiLCJJc0JvbGQiOnRydWUsIklzSXRhbGljIjpmYWxzZSwiSXNVbmRlcmxpbmVkIjpmYWxzZSwiUGFyZW50U3R5bGUiOm51bGx9LCJBdXRvU2l6ZSI6MCwiRm9yZWdyb3VuZCI6eyIkaWQiOiIxMzMiLCJDb2xvciI6eyIkaWQiOiIxMzQ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M1IiwiVG9wIjowLjAsIkxlZnQiOjAuMCwiUmlnaHQiOjAuMCwiQm90dG9tIjowLjB9LCJQYWRkaW5nIjp7IiRpZCI6IjEzNiIsIlRvcCI6MC4wLCJMZWZ0IjowLjAsIlJpZ2h0IjowLjAsIkJvdHRvbSI6MC4wfSwiQmFja2dyb3VuZCI6eyIkaWQiOiIxMzciLCJDb2xvciI6eyIkaWQiOiIxMzgiLCJBIjo4OSwiUiI6MCwiRyI6MCwiQiI6MH19LCJJc1Zpc2libGUiOnRydWUsIldpZHRoIjowLjAsIkhlaWdodCI6MC4wLCJCb3JkZXJTdHlsZSI6bnVsbCwiUGFyZW50U3R5bGUiOm51bGx9LCJEYXRlU3R5bGUiOnsiJGlkIjoiMTM5IiwiRm9udFNldHRpbmdzIjp7IiRpZCI6IjE0MCIsIkZvbnRTaXplIjoxMCwiRm9udE5hbWUiOiJDYWxpYnJpIiwiSXNCb2xkIjpmYWxzZSwiSXNJdGFsaWMiOmZhbHNlLCJJc1VuZGVybGluZWQiOmZhbHNlLCJQYXJlbnRTdHlsZSI6bnVsbH0sIkF1dG9TaXplIjowLCJGb3JlZ3JvdW5kIjp7IiRpZCI6IjE0MSIsIkNvbG9yIjp7IiRpZCI6IjE0M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QzIiwiVG9wIjowLjAsIkxlZnQiOjAuMCwiUmlnaHQiOjAuMCwiQm90dG9tIjowLjB9LCJQYWRkaW5nIjp7IiRpZCI6IjE0NCIsIlRvcCI6MC4wLCJMZWZ0IjowLjAsIlJpZ2h0IjowLjAsIkJvdHRvbSI6MC4wfSwiQmFja2dyb3VuZCI6eyIkaWQiOiIxNDUiLCJDb2xvciI6eyIkcmVmIjoiMTM4In19LCJJc1Zpc2libGUiOnRydWUsIldpZHRoIjowLjAsIkhlaWdodCI6MC4wLCJCb3JkZXJTdHlsZSI6bnVsbCwiUGFyZW50U3R5bGUiOm51bGx9LCJEYXRlRm9ybWF0Ijp7IiRpZCI6IjE0NiIsIkZvcm1hdFN0cmluZyI6Ik0vZC95eXl5IiwiU2VwYXJhdG9yIjoiLyIsIlVzZUludGVybmF0aW9uYWxEYXRlRm9ybWF0IjpmYWxzZSwiRGF0ZUlzVmlzaWJsZSI6dHJ1ZSwiVGltZUlzVmlzaWJsZSI6ZmFsc2UsIkhvdXJEaWdpdHMiOjEsIkFtUG1EZXNpZ25hdG9yIjoyLCJUcmltMDBNaW51dGVzIjpmYWxzZSwiTGFzdEtub3duVmlzaWJpbGl0eVN0YXRlIjp7IiRpZCI6IjE0NyIsIkRhdGVQYXJ0SXNWaXNpYmxlIjpmYWxzZSwiVGltZVBhcnRJc1Zpc2libGUiOmZhbHNlfX0sIldlZWtOdW1iZXJpbmciOnsiJGlkIjoiMTQ4IiwiRm9ybWF0IjowLCJJc1Zpc2libGUiOmZhbHNlLCJMYXN0S25vd25WaXNpYmlsaXR5U3RhdGUiOmZhbHNlfSwiSXNWaXNpYmxlIjp0cnVlLCJQYXJlbnRTdHlsZSI6bnVsbH0sIkRlZmF1bHRUYXNrU3R5bGUiOnsiJGlkIjoiMTQ5IiwiU2hhcGUiOjAsIlNoYXBlVGhpY2tuZXNzIjoxLCJEdXJhdGlvbkZvcm1hdCI6MCwiSW5jbHVkZU5vbldvcmtpbmdEYXlzSW5EdXJhdGlvbiI6ZmFsc2UsIlBlcmNlbnRhZ2VDb21wbGV0ZVN0eWxlIjp7IiRpZCI6IjE1MCIsIkZvbnRTZXR0aW5ncyI6eyIkaWQiOiIxNTEiLCJGb250U2l6ZSI6MTAsIkZvbnROYW1lIjoiQ2FsaWJyaSIsIklzQm9sZCI6ZmFsc2UsIklzSXRhbGljIjpmYWxzZSwiSXNVbmRlcmxpbmVkIjpmYWxzZSwiUGFyZW50U3R5bGUiOm51bGx9LCJBdXRvU2l6ZSI6MCwiRm9yZWdyb3VuZCI6eyIkaWQiOiIxNTIiLCJDb2xvciI6eyIkaWQiOiIxNT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NTQiLCJUb3AiOjAuMCwiTGVmdCI6MC4wLCJSaWdodCI6MC4wLCJCb3R0b20iOjAuMH0sIlBhZGRpbmciOnsiJGlkIjoiMTU1IiwiVG9wIjowLjAsIkxlZnQiOjAuMCwiUmlnaHQiOjAuMCwiQm90dG9tIjowLjB9LCJCYWNrZ3JvdW5kIjp7IiRpZCI6IjE1NiIsIkNvbG9yIjp7IiRpZCI6IjE1NyIsIkEiOjg5LCJSIjowLCJHIjowLCJCIjowfX0sIklzVmlzaWJsZSI6dHJ1ZSwiV2lkdGgiOjAuMCwiSGVpZ2h0IjowLjAsIkJvcmRlclN0eWxlIjpudWxsLCJQYXJlbnRTdHlsZSI6bnVsbH0sIkR1cmF0aW9uU3R5bGUiOnsiJGlkIjoiMTU4IiwiRm9udFNldHRpbmdzIjp7IiRpZCI6IjE1OSIsIkZvbnRTaXplIjoxMCwiRm9udE5hbWUiOiJDYWxpYnJpIiwiSXNCb2xkIjpmYWxzZSwiSXNJdGFsaWMiOmZhbHNlLCJJc1VuZGVybGluZWQiOmZhbHNlLCJQYXJlbnRTdHlsZSI6bnVsbH0sIkF1dG9TaXplIjowLCJGb3JlZ3JvdW5kIjp7IiRpZCI6IjE2MCIsIkNvbG9yIjp7IiRpZCI6IjE2M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2MiIsIlRvcCI6MC4wLCJMZWZ0IjowLjAsIlJpZ2h0IjowLjAsIkJvdHRvbSI6MC4wfSwiUGFkZGluZyI6eyIkaWQiOiIxNjMiLCJUb3AiOjAuMCwiTGVmdCI6MC4wLCJSaWdodCI6MC4wLCJCb3R0b20iOjAuMH0sIkJhY2tncm91bmQiOnsiJGlkIjoiMTY0IiwiQ29sb3IiOnsiJHJlZiI6IjE1NyJ9fSwiSXNWaXNpYmxlIjp0cnVlLCJXaWR0aCI6MC4wLCJIZWlnaHQiOjAuMCwiQm9yZGVyU3R5bGUiOm51bGwsIlBhcmVudFN0eWxlIjpudWxsfSwiSG9yaXpvbnRhbENvbm5lY3RvclN0eWxlIjp7IiRpZCI6IjE2NSIsIkxpbmVDb2xvciI6eyIkaWQiOiIxNjYiLCIkdHlwZSI6Ik5MUkUuQ29tbW9uLkRvbS5Tb2xpZENvbG9yQnJ1c2gsIE5MUkUuQ29tbW9uIiwiQ29sb3IiOnsiJGlkIjoiMTY3IiwiQSI6MjU1LCJSIjoyMDQsIkciOjIwNCwiQiI6MjA0fX0sIkxpbmVXZWlnaHQiOjEuMCwiTGluZVR5cGUiOjAsIlBhcmVudFN0eWxlIjpudWxsfSwiVmVydGljYWxDb25uZWN0b3JTdHlsZSI6eyIkaWQiOiIxNjgiLCJMaW5lQ29sb3IiOnsiJGlkIjoiMTY5IiwiJHR5cGUiOiJOTFJFLkNvbW1vbi5Eb20uU29saWRDb2xvckJydXNoLCBOTFJFLkNvbW1vbiIsIkNvbG9yIjp7IiRpZCI6IjE3MC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kJhc2VsaW5lU3R5bGUiOnsiJGlkIjoiMTcxIiwiU2hhcGVTdHlsZSI6eyIkaWQiOiIxNzIiLCJNYXJnaW4iOnsiJGlkIjoiMTczIiwiVG9wIjowLjAsIkxlZnQiOjAuMCwiUmlnaHQiOjAuMCwiQm90dG9tIjowLjB9LCJQYWRkaW5nIjp7IiRpZCI6IjE3NCIsIlRvcCI6MC4wLCJMZWZ0IjowLjAsIlJpZ2h0IjowLjAsIkJvdHRvbSI6MC4wfSwiQmFja2dyb3VuZCI6eyIkaWQiOiIxNzUiLCJDb2xvciI6eyIkaWQiOiIxNzYiLCJBIjoxNTMsIlIiOjAsIkciOjAsIkIiOjB9fSwiSXNWaXNpYmxlIjp0cnVlLCJXaWR0aCI6MC4wLCJIZWlnaHQiOjAuMCwiQm9yZGVyU3R5bGUiOnsiJGlkIjoiMTc3IiwiTGluZUNvbG9yIjpudWxsLCJMaW5lV2VpZ2h0IjowLjAsIkxpbmVUeXBlIjowLCJQYXJlbnRTdHlsZSI6bnVsbH0sIlBhcmVudFN0eWxlIjpudWxsfSwiTWFyZ2luIjp7IiRpZCI6IjE3OCIsIlRvcCI6MC4wLCJMZWZ0IjowLjAsIlJpZ2h0IjowLjAsIkJvdHRvbSI6MC4wfSwiUGFkZGluZyI6eyIkaWQiOiIxNzkiLCJUb3AiOjAuMCwiTGVmdCI6MC4wLCJSaWdodCI6MC4wLCJCb3R0b20iOjAuMH0sIkJhY2tncm91bmQiOm51bGwsIklzVmlzaWJsZSI6dHJ1ZSwiV2lkdGgiOjAuMCwiSGVpZ2h0IjowLjAsIkJvcmRlclN0eWxlIjpudWxsLCJQYXJlbnRTdHlsZSI6bnVsbH0sIlNoYXBlU3R5bGUiOnsiJGlkIjoiMTgwIiwiTWFyZ2luIjp7IiRpZCI6IjE4MSIsIlRvcCI6MC4wLCJMZWZ0Ijo0LjAsIlJpZ2h0Ijo0LjAsIkJvdHRvbSI6MC4wfSwiUGFkZGluZyI6eyIkaWQiOiIxODIiLCJUb3AiOjAuMCwiTGVmdCI6MC4wLCJSaWdodCI6MC4wLCJCb3R0b20iOjAuMH0sIkJhY2tncm91bmQiOnsiJGlkIjoiMTgzIiwiQ29sb3IiOnsiJGlkIjoiMTg0IiwiQSI6MjU1LCJSIjo5MSwiRyI6MTU1LCJCIjoyMTN9fSwiSXNWaXNpYmxlIjp0cnVlLCJXaWR0aCI6MC4wLCJIZWlnaHQiOjE2LjAsIkJvcmRlclN0eWxlIjp7IiRpZCI6IjE4NSIsIkxpbmVDb2xvciI6eyIkaWQiOiIxODYiLCIkdHlwZSI6Ik5MUkUuQ29tbW9uLkRvbS5Tb2xpZENvbG9yQnJ1c2gsIE5MUkUuQ29tbW9uIiwiQ29sb3IiOnsiJGlkIjoiMTg3IiwiQSI6MjU1LCJSIjoyMzQsIkciOjIyLCJCIjozMH19LCJMaW5lV2VpZ2h0IjowLjAsIkxpbmVUeXBlIjowLCJQYXJlbnRTdHlsZSI6bnVsbH0sIlBhcmVudFN0eWxlIjpudWxsfSwiVGl0bGVTdHlsZSI6eyIkaWQiOiIxODgiLCJGb250U2V0dGluZ3MiOnsiJGlkIjoiMTg5IiwiRm9udFNpemUiOjExLCJGb250TmFtZSI6IkNhbGlicmkiLCJJc0JvbGQiOnRydWUsIklzSXRhbGljIjpmYWxzZSwiSXNVbmRlcmxpbmVkIjpmYWxzZSwiUGFyZW50U3R5bGUiOm51bGx9LCJBdXRvU2l6ZSI6MCwiRm9yZWdyb3VuZCI6eyIkaWQiOiIxOTAiLCJDb2xvciI6eyIkaWQiOiIxOT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kyIiwiVG9wIjowLjAsIkxlZnQiOjAuMCwiUmlnaHQiOjAuMCwiQm90dG9tIjowLjB9LCJQYWRkaW5nIjp7IiRpZCI6IjE5MyIsIlRvcCI6MC4wLCJMZWZ0IjowLjAsIlJpZ2h0IjowLjAsIkJvdHRvbSI6MC4wfSwiQmFja2dyb3VuZCI6eyIkaWQiOiIxOTQiLCJDb2xvciI6eyIkcmVmIjoiMTU3In19LCJJc1Zpc2libGUiOnRydWUsIldpZHRoIjowLjAsIkhlaWdodCI6MC4wLCJCb3JkZXJTdHlsZSI6bnVsbCwiUGFyZW50U3R5bGUiOm51bGx9LCJEYXRlU3R5bGUiOnsiJGlkIjoiMTk1IiwiRm9udFNldHRpbmdzIjp7IiRpZCI6IjE5NiIsIkZvbnRTaXplIjoxMCwiRm9udE5hbWUiOiJDYWxpYnJpIiwiSXNCb2xkIjpmYWxzZSwiSXNJdGFsaWMiOmZhbHNlLCJJc1VuZGVybGluZWQiOmZhbHNlLCJQYXJlbnRTdHlsZSI6bnVsbH0sIkF1dG9TaXplIjowLCJGb3JlZ3JvdW5kIjp7IiRpZCI6IjE5NyIsIkNvbG9yIjp7IiRpZCI6IjE5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k5IiwiVG9wIjowLjAsIkxlZnQiOjAuMCwiUmlnaHQiOjAuMCwiQm90dG9tIjowLjB9LCJQYWRkaW5nIjp7IiRpZCI6IjIwMCIsIlRvcCI6MC4wLCJMZWZ0IjowLjAsIlJpZ2h0IjowLjAsIkJvdHRvbSI6MC4wfSwiQmFja2dyb3VuZCI6eyIkaWQiOiIyMDEiLCJDb2xvciI6eyIkcmVmIjoiMTU3In19LCJJc1Zpc2libGUiOnRydWUsIldpZHRoIjowLjAsIkhlaWdodCI6MC4wLCJCb3JkZXJTdHlsZSI6bnVsbCwiUGFyZW50U3R5bGUiOm51bGx9LCJEYXRlRm9ybWF0Ijp7IiRpZCI6IjIwMiIsIkZvcm1hdFN0cmluZyI6Ik0vZC95eXl5IiwiU2VwYXJhdG9yIjoiLyIsIlVzZUludGVybmF0aW9uYWxEYXRlRm9ybWF0IjpmYWxzZSwiRGF0ZUlzVmlzaWJsZSI6dHJ1ZSwiVGltZUlzVmlzaWJsZSI6ZmFsc2UsIkhvdXJEaWdpdHMiOjEsIkFtUG1EZXNpZ25hdG9yIjoyLCJUcmltMDBNaW51dGVzIjpmYWxzZSwiTGFzdEtub3duVmlzaWJpbGl0eVN0YXRlIjp7IiRpZCI6IjIwMyIsIkRhdGVQYXJ0SXNWaXNpYmxlIjpmYWxzZSwiVGltZVBhcnRJc1Zpc2libGUiOmZhbHNlfX0sIldlZWtOdW1iZXJpbmciOnsiJGlkIjoiMjA0IiwiRm9ybWF0IjowLCJJc1Zpc2libGUiOmZhbHNlLCJMYXN0S25vd25WaXNpYmlsaXR5U3RhdGUiOmZhbHNlfSwiSXNWaXNpYmxlIjp0cnVlLCJQYXJlbnRTdHlsZSI6bnVsbCwiX2V4cGxpY2l0bHlTZXQiOnsiJGlkIjoiMjA1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klzVmlzaWJsZSI6ZmFsc2UsIldlZWtOdW1iZXJpbmciOmZhbHNlfX0sIkRlZmF1bHRTd2ltbGFuZU1pbGVzdG9uZVN0eWxlIjp7IiRpZCI6IjIwNiIsIlRpdGxlUG9zaXRpb24iOiJSaWdodCIsIkRhdGVQb3NpdGlvbiI6IkxlZnQiLCJTaGFwZVR5cGUiOjIsIlNoYXBlU2l6ZSI6MSwiU3BhY2luZyI6NSwiU2hhcGVTdHlsZSI6eyIkaWQiOiIyMDciLCJNYXJnaW4iOnsiJGlkIjoiMjA4IiwiVG9wIjowLjAsIkxlZnQiOjAuMCwiUmlnaHQiOjAuMCwiQm90dG9tIjowLjB9LCJQYWRkaW5nIjp7IiRpZCI6IjIwOSIsIlRvcCI6MC4wLCJMZWZ0IjowLjAsIlJpZ2h0IjowLjAsIkJvdHRvbSI6MC4wfSwiQmFja2dyb3VuZCI6eyIkaWQiOiIyMTAiLCJDb2xvciI6eyIkaWQiOiIyMTEiLCJBIjoyNTUsIlIiOjAsIkciOjExNCwiQiI6MTg4fX0sIklzVmlzaWJsZSI6dHJ1ZSwiV2lkdGgiOjE4LjAsIkhlaWdodCI6MjAuMCwiQm9yZGVyU3R5bGUiOnsiJGlkIjoiMjEyIiwiTGluZUNvbG9yIjp7IiRpZCI6IjIxMyIsIiR0eXBlIjoiTkxSRS5Db21tb24uRG9tLlNvbGlkQ29sb3JCcnVzaCwgTkxSRS5Db21tb24iLCJDb2xvciI6eyIkaWQiOiIyMTQiLCJBIjoyNTUsIlIiOjI1NSwiRyI6MCwiQiI6MH19LCJMaW5lV2VpZ2h0IjowLjAsIkxpbmVUeXBlIjowLCJQYXJlbnRTdHlsZSI6bnVsbH0sIlBhcmVudFN0eWxlIjpudWxsfSwiVGl0bGVTdHlsZSI6eyIkaWQiOiIyMTUiLCJGb250U2V0dGluZ3MiOnsiJGlkIjoiMjE2IiwiRm9udFNpemUiOjExLCJGb250TmFtZSI6IkNhbGlicmkiLCJJc0JvbGQiOnRydWUsIklzSXRhbGljIjpmYWxzZSwiSXNVbmRlcmxpbmVkIjpmYWxzZSwiUGFyZW50U3R5bGUiOm51bGx9LCJBdXRvU2l6ZSI6MCwiRm9yZWdyb3VuZCI6eyIkaWQiOiIyMTciLCJDb2xvciI6eyIkaWQiOiIyMTg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jE5IiwiVG9wIjowLjAsIkxlZnQiOjAuMCwiUmlnaHQiOjAuMCwiQm90dG9tIjowLjB9LCJQYWRkaW5nIjp7IiRpZCI6IjIyMCIsIlRvcCI6MC4wLCJMZWZ0IjowLjAsIlJpZ2h0IjowLjAsIkJvdHRvbSI6MC4wfSwiQmFja2dyb3VuZCI6eyIkaWQiOiIyMjEiLCJDb2xvciI6eyIkaWQiOiIyMjIiLCJBIjo4OSwiUiI6MCwiRyI6MCwiQiI6MH19LCJJc1Zpc2libGUiOnRydWUsIldpZHRoIjowLjAsIkhlaWdodCI6MC4wLCJCb3JkZXJTdHlsZSI6bnVsbCwiUGFyZW50U3R5bGUiOm51bGx9LCJEYXRlU3R5bGUiOnsiJGlkIjoiMjIzIiwiRm9udFNldHRpbmdzIjp7IiRpZCI6IjIyNCIsIkZvbnRTaXplIjoxMCwiRm9udE5hbWUiOiJDYWxpYnJpIiwiSXNCb2xkIjpmYWxzZSwiSXNJdGFsaWMiOmZhbHNlLCJJc1VuZGVybGluZWQiOmZhbHNlLCJQYXJlbnRTdHlsZSI6bnVsbH0sIkF1dG9TaXplIjowLCJGb3JlZ3JvdW5kIjp7IiRpZCI6IjIyNSIsIkNvbG9yIjp7IiRpZCI6IjIy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I3IiwiVG9wIjowLjAsIkxlZnQiOjAuMCwiUmlnaHQiOjAuMCwiQm90dG9tIjowLjB9LCJQYWRkaW5nIjp7IiRpZCI6IjIyOCIsIlRvcCI6MC4wLCJMZWZ0IjowLjAsIlJpZ2h0IjowLjAsIkJvdHRvbSI6MC4wfSwiQmFja2dyb3VuZCI6eyIkaWQiOiIyMjkiLCJDb2xvciI6eyIkaWQiOiIyMzAiLCJBIjo4OSwiUiI6MCwiRyI6MCwiQiI6MH19LCJJc1Zpc2libGUiOnRydWUsIldpZHRoIjowLjAsIkhlaWdodCI6MC4wLCJCb3JkZXJTdHlsZSI6bnVsbCwiUGFyZW50U3R5bGUiOm51bGx9LCJEYXRlRm9ybWF0Ijp7IiRpZCI6IjIzMSIsIkZvcm1hdFN0cmluZyI6Ik0vZC95eXl5IiwiU2VwYXJhdG9yIjoiLyIsIlVzZUludGVybmF0aW9uYWxEYXRlRm9ybWF0IjpmYWxzZSwiRGF0ZUlzVmlzaWJsZSI6dHJ1ZSwiVGltZUlzVmlzaWJsZSI6ZmFsc2UsIkhvdXJEaWdpdHMiOjEsIkFtUG1EZXNpZ25hdG9yIjoyLCJUcmltMDBNaW51dGVzIjpmYWxzZSwiTGFzdEtub3duVmlzaWJpbGl0eVN0YXRlIjp7IiRpZCI6IjIzMiIsIkRhdGVQYXJ0SXNWaXNpYmxlIjpmYWxzZSwiVGltZVBhcnRJc1Zpc2libGUiOmZhbHNlfX0sIldlZWtOdW1iZXJpbmciOnsiJGlkIjoiMjMzIiwiRm9ybWF0IjowLCJJc1Zpc2libGUiOmZhbHNlLCJMYXN0S25vd25WaXNpYmlsaXR5U3RhdGUiOmZhbHNlfSwiSXNWaXNpYmxlIjp0cnVlLCJQYXJlbnRTdHlsZSI6bnVsbH0sIkdyaWRsaW5lUGFuZWxTdHlsZSI6eyIkaWQiOiIyMzQiLCJHcmlkbGluZVN0eWxlIjp7IiRpZCI6IjIzNSIsIkxpbmVDb2xvciI6eyIkaWQiOiIyMzYiLCIkdHlwZSI6Ik5MUkUuQ29tbW9uLkRvbS5Tb2xpZENvbG9yQnJ1c2gsIE5MUkUuQ29tbW9uIiwiQ29sb3IiOnsiJGlkIjoiMjM3IiwiQSI6MzgsIlIiOjY4LCJHIjoxMTQsIkIiOjE5Nn19LCJMaW5lV2VpZ2h0IjoxLjAsIkxpbmVUeXBlIjowLCJQYXJlbnRTdHlsZSI6bnVsbH0sIk1hcmdpbiI6eyIkaWQiOiIyMzgiLCJUb3AiOjAuMCwiTGVmdCI6MC4wLCJSaWdodCI6MC4wLCJCb3R0b20iOjAuMH0sIlBhZGRpbmciOnsiJGlkIjoiMjM5IiwiVG9wIjowLjAsIkxlZnQiOjAuMCwiUmlnaHQiOjAuMCwiQm90dG9tIjowLjB9LCJCYWNrZ3JvdW5kIjpudWxsLCJJc1Zpc2libGUiOnRydWUsIldpZHRoIjowLjAsIkhlaWdodCI6MC4wLCJCb3JkZXJTdHlsZSI6bnVsbCwiUGFyZW50U3R5bGUiOm51bGx9LCJBY3Rpdml0eUxpbmVQYW5lbFN0eWxlIjp7IiRpZCI6IjI0MCIsIkFjdGl2aXR5TGluZVN0eWxlIjp7IiRpZCI6IjI0MSIsIkxpbmVDb2xvciI6eyIkaWQiOiIyNDIiLCIkdHlwZSI6Ik5MUkUuQ29tbW9uLkRvbS5Tb2xpZENvbG9yQnJ1c2gsIE5MUkUuQ29tbW9uIiwiQ29sb3IiOnsiJGlkIjoiMjQzIiwiQSI6MzgsIlIiOjY4LCJHIjoxMTQsIkIiOjE5Nn19LCJMaW5lV2VpZ2h0IjoxLjAsIkxpbmVUeXBlIjowLCJQYXJlbnRTdHlsZSI6bnVsbH0sIk1hcmdpbiI6eyIkaWQiOiIyNDQiLCJUb3AiOjAuMCwiTGVmdCI6MC4wLCJSaWdodCI6MC4wLCJCb3R0b20iOjAuMH0sIlBhZGRpbmciOnsiJGlkIjoiMjQ1IiwiVG9wIjowLjAsIkxlZnQiOjAuMCwiUmlnaHQiOjAuMCwiQm90dG9tIjowLjB9LCJCYWNrZ3JvdW5kIjpudWxsLCJJc1Zpc2libGUiOnRydWUsIldpZHRoIjowLjAsIkhlaWdodCI6MC4wLCJCb3JkZXJTdHlsZSI6bnVsbCwiUGFyZW50U3R5bGUiOm51bGx9LCJfc2VsZWN0ZWRUaGVtZVByZXNldENvbG9ycyI6eyIkaWQiOiIyNDYiLCJUZXh0TGlnaHQiOnsiJGlkIjoiMjQ3IiwiQSI6MjU1LCJSIjoyNTUsIkciOjI1NSwiQiI6MjU1fSwiVGV4dERhcmsiOnsiJGlkIjoiMjQ4IiwiQSI6MjU1LCJSIjowLCJHIjowLCJCIjowfSwiQWNjZW50MSI6eyIkcmVmIjoiNzAifSwiQWNjZW50MiI6eyIkcmVmIjoiMzYifSwiQWNjZW50MyI6eyIkaWQiOiIyNDkiLCJBIjoyNTUsIlIiOjkxLCJHIjoxNTUsIkIiOjIxM30sIkFjY2VudDQiOnsiJGlkIjoiMjUwIiwiQSI6MjU1LCJSIjoyMzMsIkciOjExMywiQiI6NTB9LCJBY2NlbnQ1Ijp7IiRpZCI6IjI1MSIsIkEiOjI1NSwiUiI6MjUsIkciOjEwNywiQiI6MzZ9LCJBY2NlbnQ2Ijp7IiRpZCI6IjI1MiIsIkEiOjI1NSwiUiI6MTUsIkciOjE1OCwiQiI6MjEzfSwiQWNjZW50NyI6eyIkaWQiOiIyNTMiLCJBIjoyNTUsIlIiOjE2MCwiRyI6NDMsIkIiOjE0N30sIkFjY2VudDgiOnsiJGlkIjoiMjU0IiwiQSI6MjU1LCJSIjo3OCwiRyI6MTY3LCJCIjo0Nn19LCJTaG93RWxhcHNlZFRpbWVHcmFkaWVudFN0eWxlIjpmYWxzZSwiVGltZWJhbmRSZXNlcnZlZExlZnRBcmVhU3R5bGUiOnsiJGlkIjoiMjU1IiwiQWN0aXZpdHlIZWFkZXJXaWR0aCI6NzYuMCwiSXNTZXQiOnRydWV9LCJEZWZhdWx0U3dpbWxhbmVTdHlsZSI6eyIkaWQiOiIyNTYiLCJIZWFkZXJTdHlsZSI6eyIkaWQiOiIyNTciLCJUZXh0U3R5bGUiOnsiJGlkIjoiMjU4IiwiRm9udFNldHRpbmdzIjp7IiRpZCI6IjI1OSIsIkZvbnRTaXplIjoxMiwiRm9udE5hbWUiOiJDYWxpYnJpIiwiSXNCb2xkIjpmYWxzZSwiSXNJdGFsaWMiOmZhbHNlLCJJc1VuZGVybGluZWQiOmZhbHNlLCJQYXJlbnRTdHlsZSI6bnVsbH0sIkF1dG9TaXplIjowLCJGb3JlZ3JvdW5kIjp7IiRpZCI6IjI2MCIsIkNvbG9yIjp7IiRpZCI6IjI2MS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2MiIsIlRvcCI6MC4wLCJMZWZ0IjowLjAsIlJpZ2h0IjowLjAsIkJvdHRvbSI6MC4wfSwiUGFkZGluZyI6eyIkaWQiOiIyNjMiLCJUb3AiOjAuMCwiTGVmdCI6MC4wLCJSaWdodCI6MC4wLCJCb3R0b20iOjAuMH0sIkJhY2tncm91bmQiOm51bGwsIklzVmlzaWJsZSI6dHJ1ZSwiV2lkdGgiOjAuMCwiSGVpZ2h0IjowLjAsIkJvcmRlclN0eWxlIjpudWxsLCJQYXJlbnRTdHlsZSI6bnVsbH0sIlJlY3RhbmdsZVN0eWxlIjp7IiRpZCI6IjI2NCIsIk1hcmdpbiI6eyIkaWQiOiIyNjUiLCJUb3AiOjAuMCwiTGVmdCI6MC4wLCJSaWdodCI6MC4wLCJCb3R0b20iOjAuMH0sIlBhZGRpbmciOnsiJGlkIjoiMjY2IiwiVG9wIjowLjAsIkxlZnQiOjAuMCwiUmlnaHQiOjAuMCwiQm90dG9tIjowLjB9LCJCYWNrZ3JvdW5kIjp7IiRpZCI6IjI2NyIsIkNvbG9yIjp7IiRpZCI6IjI2OCIsIkEiOjEyNywiUiI6NjgsIkciOjExNCwiQiI6MTk2fX0sIklzVmlzaWJsZSI6dHJ1ZSwiV2lkdGgiOjAuMCwiSGVpZ2h0IjowLjAsIkJvcmRlclN0eWxlIjp7IiRpZCI6IjI2OSIsIkxpbmVDb2xvciI6eyIkaWQiOiIyNzAiLCIkdHlwZSI6Ik5MUkUuQ29tbW9uLkRvbS5Tb2xpZENvbG9yQnJ1c2gsIE5MUkUuQ29tbW9uIiwiQ29sb3IiOnsiJGlkIjoiMjcxIiwiQSI6MjU1LCJSIjoyNTUsIkciOjAsIkIiOjB9fSwiTGluZVdlaWdodCI6MC4wLCJMaW5lVHlwZSI6MCwiUGFyZW50U3R5bGUiOm51bGx9LCJQYXJlbnRTdHlsZSI6bnVsbH0sIk1hcmdpbiI6eyIkaWQiOiIyNzIiLCJUb3AiOjAuMCwiTGVmdCI6MC4wLCJSaWdodCI6MC4wLCJCb3R0b20iOjAuMH0sIlBhZGRpbmciOnsiJGlkIjoiMjczIiwiVG9wIjowLjAsIkxlZnQiOjAuMCwiUmlnaHQiOjAuMCwiQm90dG9tIjowLjB9LCJCYWNrZ3JvdW5kIjpudWxsLCJJc1Zpc2libGUiOnRydWUsIldpZHRoIjowLjAsIkhlaWdodCI6MC4wLCJCb3JkZXJTdHlsZSI6bnVsbCwiUGFyZW50U3R5bGUiOm51bGx9LCJCYWNrZ3JvdW5kU3R5bGUiOnsiJGlkIjoiMjc0IiwiTWFyZ2luIjp7IiRpZCI6IjI3NSIsIlRvcCI6MC4wLCJMZWZ0IjowLjAsIlJpZ2h0IjowLjAsIkJvdHRvbSI6MC4wfSwiUGFkZGluZyI6eyIkaWQiOiIyNzYiLCJUb3AiOjAuMCwiTGVmdCI6MC4wLCJSaWdodCI6MC4wLCJCb3R0b20iOjAuMH0sIkJhY2tncm91bmQiOnsiJGlkIjoiMjc3IiwiQ29sb3IiOnsiJGlkIjoiMjc4IiwiQSI6MzgsIlIiOjY4LCJHIjoxMTQsIkIiOjE5Nn19LCJJc1Zpc2libGUiOnRydWUsIldpZHRoIjowLjAsIkhlaWdodCI6MC4wLCJCb3JkZXJTdHlsZSI6eyIkaWQiOiIyNzkiLCJMaW5lQ29sb3IiOnsiJGlkIjoiMjgwIiwiJHR5cGUiOiJOTFJFLkNvbW1vbi5Eb20uU29saWRDb2xvckJydXNoLCBOTFJFLkNvbW1vbiIsIkNvbG9yIjp7IiRpZCI6IjI4MSIsIkEiOjI1NSwiUiI6MjU1LCJHIjowLCJCIjowfX0sIkxpbmVXZWlnaHQiOjAuMCwiTGluZVR5cGUiOjAsIlBhcmVudFN0eWxlIjpudWxsfSwiUGFyZW50U3R5bGUiOm51bGx9LCJJc0Fib3ZlVGltZWJhbmQiOmZhbHNlLCJNYXJnaW4iOnsiJGlkIjoiMjgyIiwiVG9wIjowLjAsIkxlZnQiOjAuMCwiUmlnaHQiOjAuMCwiQm90dG9tIjowLjB9LCJQYWRkaW5nIjp7IiRpZCI6IjI4MyIsIlRvcCI6MC4wLCJMZWZ0IjowLjAsIlJpZ2h0IjowLjAsIkJvdHRvbSI6MC4wfSwiSXNWaXNpYmxlIjp0cnVlLCJXaWR0aCI6MC4wLCJIZWlnaHQiOjAuMCwiQm9yZGVyU3R5bGUiOm51bGwsIlBhcmVudFN0eWxlIjpudWxsfSwiRGVmYXVsdFN3aW1sYW5lVjJTdHlsZSI6eyIkaWQiOiIyODQiLCJTdHlsZUlkIjoiNWY1MDc0MTktMDY4Ny00ZTM5LTk5OTQtZWU0NzlhOGFiZDEyIiwiSGVhZGVyU3R5bGUiOnsiJGlkIjoiMjg1IiwiVGV4dElzVmVydGljYWwiOmZhbHNlLCJUZXh0U3R5bGUiOnsiJGlkIjoiMjg2IiwiRm9udFNldHRpbmdzIjp7IiRpZCI6IjI4NyIsIkZvbnRTaXplIjoxMiwiRm9udE5hbWUiOiJDYWxpYnJpIiwiSXNCb2xkIjpmYWxzZSwiSXNJdGFsaWMiOmZhbHNlLCJJc1VuZGVybGluZWQiOmZhbHNlLCJQYXJlbnRTdHlsZSI6bnVsbH0sIkF1dG9TaXplIjoyLCJGb3JlZ3JvdW5kIjp7IiRpZCI6IjI4OCIsIkNvbG9yIjp7IiRpZCI6IjI4OS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5MCIsIlRvcCI6MC4wLCJMZWZ0IjowLjAsIlJpZ2h0IjowLjAsIkJvdHRvbSI6MC4wfSwiUGFkZGluZyI6eyIkaWQiOiIyOTEiLCJUb3AiOjAuMCwiTGVmdCI6MC4wLCJSaWdodCI6MC4wLCJCb3R0b20iOjAuMH0sIkJhY2tncm91bmQiOm51bGwsIklzVmlzaWJsZSI6dHJ1ZSwiV2lkdGgiOjAuMCwiSGVpZ2h0IjowLjAsIkJvcmRlclN0eWxlIjpudWxsLCJQYXJlbnRTdHlsZSI6bnVsbH0sIlJlY3RhbmdsZVN0eWxlIjp7IiRpZCI6IjI5MiIsIk1hcmdpbiI6eyIkaWQiOiIyOTMiLCJUb3AiOjAuMCwiTGVmdCI6MC4wLCJSaWdodCI6MC4wLCJCb3R0b20iOjAuMH0sIlBhZGRpbmciOnsiJGlkIjoiMjk0IiwiVG9wIjowLjAsIkxlZnQiOjAuMCwiUmlnaHQiOjAuMCwiQm90dG9tIjowLjB9LCJCYWNrZ3JvdW5kIjp7IiRpZCI6IjI5NSIsIkNvbG9yIjp7IiRpZCI6IjI5NiIsIkEiOjI1NSwiUiI6OTEsIkciOjE1NSwiQiI6MjEzfX0sIklzVmlzaWJsZSI6dHJ1ZSwiV2lkdGgiOjAuMCwiSGVpZ2h0IjowLjAsIkJvcmRlclN0eWxlIjp7IiRpZCI6IjI5NyIsIkxpbmVDb2xvciI6eyIkaWQiOiIyOTgiLCIkdHlwZSI6Ik5MUkUuQ29tbW9uLkRvbS5Tb2xpZENvbG9yQnJ1c2gsIE5MUkUuQ29tbW9uIiwiQ29sb3IiOnsiJGlkIjoiMjk5IiwiQSI6MjU1LCJSIjoyNTUsIkciOjAsIkIiOjB9fSwiTGluZVdlaWdodCI6MC4wLCJMaW5lVHlwZSI6MCwiUGFyZW50U3R5bGUiOm51bGx9LCJQYXJlbnRTdHlsZSI6bnVsbH0sIk1hcmdpbiI6eyIkaWQiOiIzMDAiLCJUb3AiOjAuMCwiTGVmdCI6MC4wLCJSaWdodCI6MC4wLCJCb3R0b20iOjAuMH0sIlBhZGRpbmciOnsiJGlkIjoiMzAxIiwiVG9wIjowLjAsIkxlZnQiOjAuMCwiUmlnaHQiOjAuMCwiQm90dG9tIjowLjB9LCJCYWNrZ3JvdW5kIjpudWxsLCJJc1Zpc2libGUiOnRydWUsIldpZHRoIjowLjAsIkhlaWdodCI6MC4wLCJCb3JkZXJTdHlsZSI6bnVsbCwiUGFyZW50U3R5bGUiOm51bGx9LCJCYWNrZ3JvdW5kU3R5bGUiOnsiJGlkIjoiMzAyIiwiTWFyZ2luIjp7IiRpZCI6IjMwMyIsIlRvcCI6MC4wLCJMZWZ0IjowLjAsIlJpZ2h0IjowLjAsIkJvdHRvbSI6MC4wfSwiUGFkZGluZyI6eyIkaWQiOiIzMDQiLCJUb3AiOjAuMCwiTGVmdCI6MC4wLCJSaWdodCI6MC4wLCJCb3R0b20iOjAuMH0sIkJhY2tncm91bmQiOnsiJGlkIjoiMzA1IiwiQ29sb3IiOnsiJGlkIjoiMzA2IiwiQSI6NTEsIlIiOjkxLCJHIjoxNTUsIkIiOjIxM319LCJJc1Zpc2libGUiOnRydWUsIldpZHRoIjowLjAsIkhlaWdodCI6MC4wLCJCb3JkZXJTdHlsZSI6eyIkaWQiOiIzMDciLCJMaW5lQ29sb3IiOnsiJGlkIjoiMzA4IiwiJHR5cGUiOiJOTFJFLkNvbW1vbi5Eb20uU29saWRDb2xvckJydXNoLCBOTFJFLkNvbW1vbiIsIkNvbG9yIjp7IiRpZCI6IjMwOSIsIkEiOjI1NSwiUiI6MjM0LCJHIjoyMiwiQiI6MzB9fSwiTGluZVdlaWdodCI6MC4wLCJMaW5lVHlwZSI6MCwiUGFyZW50U3R5bGUiOm51bGx9LCJQYXJlbnRTdHlsZSI6bnVsbH0sIklzQWJvdmVUaW1lYmFuZCI6ZmFsc2UsIlNwYWNpbmciOjUsIkRlZmF1bHRTd2ltbGFuZVRhc2tTdHlsZSI6eyIkaWQiOiIzMTAiLCIkdHlwZSI6Ik5MUkUuQ29tbW9uLkRvbS5TdHlsZXMuRXhwbGljaXRTZXRhYmxlVGFza1N0eWxlLCBOTFJFLkNvbW1vbiIsIlNoYXBlIjowLCJTaGFwZVRoaWNrbmVzcyI6MSwiRHVyYXRpb25Gb3JtYXQiOjAsIkluY2x1ZGVOb25Xb3JraW5nRGF5c0luRHVyYXRpb24iOmZhbHNlLCJQZXJjZW50YWdlQ29tcGxldGVTdHlsZSI6eyIkaWQiOiIzMTEiLCJGb250U2V0dGluZ3MiOnsiJGlkIjoiMzEyIiwiRm9udFNpemUiOjEwLCJGb250TmFtZSI6IkNhbGlicmkiLCJJc0JvbGQiOmZhbHNlLCJJc0l0YWxpYyI6ZmFsc2UsIklzVW5kZXJsaW5lZCI6ZmFsc2UsIlBhcmVudFN0eWxlIjpudWxsfSwiQXV0b1NpemUiOjAsIkZvcmVncm91bmQiOnsiJGlkIjoiMzEzIiwiQ29sb3IiOnsiJGlkIjoiMzE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zE1IiwiVG9wIjowLjAsIkxlZnQiOjAuMCwiUmlnaHQiOjAuMCwiQm90dG9tIjowLjB9LCJQYWRkaW5nIjp7IiRpZCI6IjMxNiIsIlRvcCI6MC4wLCJMZWZ0IjowLjAsIlJpZ2h0IjowLjAsIkJvdHRvbSI6MC4wfSwiQmFja2dyb3VuZCI6eyIkaWQiOiIzMTciLCJDb2xvciI6eyIkaWQiOiIzMTgiLCJBIjo4OSwiUiI6MCwiRyI6MCwiQiI6MH19LCJJc1Zpc2libGUiOnRydWUsIldpZHRoIjowLjAsIkhlaWdodCI6MC4wLCJCb3JkZXJTdHlsZSI6bnVsbCwiUGFyZW50U3R5bGUiOm51bGx9LCJEdXJhdGlvblN0eWxlIjp7IiRpZCI6IjMxOSIsIkZvbnRTZXR0aW5ncyI6eyIkaWQiOiIzMjAiLCJGb250U2l6ZSI6MTAsIkZvbnROYW1lIjoiQ2FsaWJyaSIsIklzQm9sZCI6ZmFsc2UsIklzSXRhbGljIjpmYWxzZSwiSXNVbmRlcmxpbmVkIjpmYWxzZSwiUGFyZW50U3R5bGUiOm51bGx9LCJBdXRvU2l6ZSI6MCwiRm9yZWdyb3VuZCI6eyIkaWQiOiIzMjEiLCJDb2xvciI6eyIkaWQiOiIzMj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zMjMiLCJUb3AiOjAuMCwiTGVmdCI6MC4wLCJSaWdodCI6MC4wLCJCb3R0b20iOjAuMH0sIlBhZGRpbmciOnsiJGlkIjoiMzI0IiwiVG9wIjowLjAsIkxlZnQiOjAuMCwiUmlnaHQiOjAuMCwiQm90dG9tIjowLjB9LCJCYWNrZ3JvdW5kIjp7IiRpZCI6IjMyNSIsIkNvbG9yIjp7IiRyZWYiOiIzMTgifX0sIklzVmlzaWJsZSI6dHJ1ZSwiV2lkdGgiOjAuMCwiSGVpZ2h0IjowLjAsIkJvcmRlclN0eWxlIjpudWxsLCJQYXJlbnRTdHlsZSI6bnVsbH0sIkhvcml6b250YWxDb25uZWN0b3JTdHlsZSI6eyIkaWQiOiIzMjYiLCJMaW5lQ29sb3IiOnsiJGlkIjoiMzI3IiwiJHR5cGUiOiJOTFJFLkNvbW1vbi5Eb20uU29saWRDb2xvckJydXNoLCBOTFJFLkNvbW1vbiIsIkNvbG9yIjp7IiRpZCI6IjMyOCIsIkEiOjI1NSwiUiI6MjA0LCJHIjoyMDQsIkIiOjIwNH19LCJMaW5lV2VpZ2h0IjoxLjAsIkxpbmVUeXBlIjowLCJQYXJlbnRTdHlsZSI6bnVsbH0sIlZlcnRpY2FsQ29ubmVjdG9yU3R5bGUiOnsiJGlkIjoiMzI5IiwiTGluZUNvbG9yIjp7IiRpZCI6IjMzMCIsIiR0eXBlIjoiTkxSRS5Db21tb24uRG9tLlNvbGlkQ29sb3JCcnVzaCwgTkxSRS5Db21tb24iLCJDb2xvciI6eyIkaWQiOiIzMzE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0cnVlLCJQZXJjZW50YWdlQ29tcGxldGVTaGFwZU9wYWNpdHkiOjM1LCJCYXNlbGluZVN0eWxlIjp7IiRpZCI6IjMzMiIsIlNoYXBlU3R5bGUiOnsiJGlkIjoiMzMzIiwiTWFyZ2luIjp7IiRpZCI6IjMzNCIsIlRvcCI6MC4wLCJMZWZ0IjowLjAsIlJpZ2h0IjowLjAsIkJvdHRvbSI6MC4wfSwiUGFkZGluZyI6eyIkaWQiOiIzMzUiLCJUb3AiOjAuMCwiTGVmdCI6MC4wLCJSaWdodCI6MC4wLCJCb3R0b20iOjAuMH0sIkJhY2tncm91bmQiOnsiJGlkIjoiMzM2IiwiQ29sb3IiOnsiJGlkIjoiMzM3IiwiQSI6MTUzLCJSIjowLCJHIjowLCJCIjowfX0sIklzVmlzaWJsZSI6dHJ1ZSwiV2lkdGgiOjAuMCwiSGVpZ2h0IjowLjAsIkJvcmRlclN0eWxlIjp7IiRpZCI6IjMzOCIsIkxpbmVDb2xvciI6bnVsbCwiTGluZVdlaWdodCI6MC4wLCJMaW5lVHlwZSI6MCwiUGFyZW50U3R5bGUiOm51bGx9LCJQYXJlbnRTdHlsZSI6bnVsbH0sIk1hcmdpbiI6eyIkaWQiOiIzMzkiLCJUb3AiOjAuMCwiTGVmdCI6MC4wLCJSaWdodCI6MC4wLCJCb3R0b20iOjAuMH0sIlBhZGRpbmciOnsiJGlkIjoiMzQwIiwiVG9wIjowLjAsIkxlZnQiOjAuMCwiUmlnaHQiOjAuMCwiQm90dG9tIjowLjB9LCJCYWNrZ3JvdW5kIjpudWxsLCJJc1Zpc2libGUiOnRydWUsIldpZHRoIjowLjAsIkhlaWdodCI6MC4wLCJCb3JkZXJTdHlsZSI6bnVsbCwiUGFyZW50U3R5bGUiOm51bGx9LCJTaGFwZVN0eWxlIjp7IiRpZCI6IjM0MSIsIk1hcmdpbiI6eyIkaWQiOiIzNDIiLCJUb3AiOjAuMCwiTGVmdCI6NC4wLCJSaWdodCI6NC4wLCJCb3R0b20iOjAuMH0sIlBhZGRpbmciOnsiJGlkIjoiMzQzIiwiVG9wIjowLjAsIkxlZnQiOjAuMCwiUmlnaHQiOjAuMCwiQm90dG9tIjowLjB9LCJCYWNrZ3JvdW5kIjp7IiRpZCI6IjM0NCIsIkNvbG9yIjp7IiRpZCI6IjM0NSIsIkEiOjI1NSwiUiI6OTEsIkciOjE1NSwiQiI6MjEzfX0sIklzVmlzaWJsZSI6dHJ1ZSwiV2lkdGgiOjAuMCwiSGVpZ2h0IjoxNi4wLCJCb3JkZXJTdHlsZSI6eyIkaWQiOiIzNDYiLCJMaW5lQ29sb3IiOnsiJGlkIjoiMzQ3IiwiJHR5cGUiOiJOTFJFLkNvbW1vbi5Eb20uU29saWRDb2xvckJydXNoLCBOTFJFLkNvbW1vbiIsIkNvbG9yIjp7IiRpZCI6IjM0OCIsIkEiOjI1NSwiUiI6MjU1LCJHIjowLCJCIjowfX0sIkxpbmVXZWlnaHQiOjAuMCwiTGluZVR5cGUiOjAsIlBhcmVudFN0eWxlIjpudWxsfSwiUGFyZW50U3R5bGUiOm51bGx9LCJUaXRsZVN0eWxlIjp7IiRpZCI6IjM0OSIsIkZvbnRTZXR0aW5ncyI6eyIkaWQiOiIzNTAiLCJGb250U2l6ZSI6MTEsIkZvbnROYW1lIjoiQ2FsaWJyaSIsIklzQm9sZCI6dHJ1ZSwiSXNJdGFsaWMiOmZhbHNlLCJJc1VuZGVybGluZWQiOmZhbHNlLCJQYXJlbnRTdHlsZSI6bnVsbH0sIkF1dG9TaXplIjowLCJGb3JlZ3JvdW5kIjp7IiRpZCI6IjM1MSIsIkNvbG9yIjp7IiRpZCI6IjM1MiIsIkEiOjI1NSwiUiI6MCwiRyI6MCwiQiI6MH19LCJNYXhXaWR0aCI6OTYwLjAsIk1heEhlaWdodCI6IkluZmluaXR5IiwiU21hcnRGb3JlZ3JvdW5kSXNBY3RpdmUiOmZhbHNlLCJIb3Jpem9udGFsQWxpZ25tZW50IjoyLCJWZXJ0aWNhbEFsaWdubWVudCI6MCwiU21hcnRGb3JlZ3JvdW5kIjpudWxsLCJCYWNrZ3JvdW5kRmlsbFR5cGUiOjAsIk1hcmdpbiI6eyIkaWQiOiIzNTMiLCJUb3AiOjAuMCwiTGVmdCI6MC4wLCJSaWdodCI6MC4wLCJCb3R0b20iOjAuMH0sIlBhZGRpbmciOnsiJGlkIjoiMzU0IiwiVG9wIjowLjAsIkxlZnQiOjAuMCwiUmlnaHQiOjAuMCwiQm90dG9tIjowLjB9LCJCYWNrZ3JvdW5kIjp7IiRpZCI6IjM1NSIsIkNvbG9yIjp7IiRyZWYiOiIzMTgifX0sIklzVmlzaWJsZSI6dHJ1ZSwiV2lkdGgiOjAuMCwiSGVpZ2h0IjowLjAsIkJvcmRlclN0eWxlIjpudWxsLCJQYXJlbnRTdHlsZSI6bnVsbH0sIkRhdGVTdHlsZSI6eyIkaWQiOiIzNTYiLCJGb250U2V0dGluZ3MiOnsiJGlkIjoiMzU3IiwiRm9udFNpemUiOjEwLCJGb250TmFtZSI6IkNhbGlicmkiLCJJc0JvbGQiOmZhbHNlLCJJc0l0YWxpYyI6ZmFsc2UsIklzVW5kZXJsaW5lZCI6ZmFsc2UsIlBhcmVudFN0eWxlIjpudWxsfSwiQXV0b1NpemUiOjAsIkZvcmVncm91bmQiOnsiJGlkIjoiMzU4IiwiQ29sb3IiOnsiJGlkIjoiMzU5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zNjAiLCJUb3AiOjAuMCwiTGVmdCI6MC4wLCJSaWdodCI6MC4wLCJCb3R0b20iOjAuMH0sIlBhZGRpbmciOnsiJGlkIjoiMzYxIiwiVG9wIjowLjAsIkxlZnQiOjAuMCwiUmlnaHQiOjAuMCwiQm90dG9tIjowLjB9LCJCYWNrZ3JvdW5kIjp7IiRpZCI6IjM2MiIsIkNvbG9yIjp7IiRyZWYiOiIzMTgifX0sIklzVmlzaWJsZSI6dHJ1ZSwiV2lkdGgiOjAuMCwiSGVpZ2h0IjowLjAsIkJvcmRlclN0eWxlIjpudWxsLCJQYXJlbnRTdHlsZSI6bnVsbH0sIkRhdGVGb3JtYXQiOnsiJGlkIjoiMzYzIiwiRm9ybWF0U3RyaW5nIjoiTS9kL3l5eXkiLCJTZXBhcmF0b3IiOiIvIiwiVXNlSW50ZXJuYXRpb25hbERhdGVGb3JtYXQiOmZhbHNlLCJEYXRlSXNWaXNpYmxlIjp0cnVlLCJUaW1lSXNWaXNpYmxlIjpmYWxzZSwiSG91ckRpZ2l0cyI6MSwiQW1QbURlc2lnbmF0b3IiOjIsIlRyaW0wME1pbnV0ZXMiOmZhbHNlLCJMYXN0S25vd25WaXNpYmlsaXR5U3RhdGUiOnsiJGlkIjoiMzY0IiwiRGF0ZVBhcnRJc1Zpc2libGUiOmZhbHNlLCJUaW1lUGFydElzVmlzaWJsZSI6ZmFsc2V9fSwiV2Vla051bWJlcmluZyI6eyIkaWQiOiIzNjUiLCJGb3JtYXQiOjAsIklzVmlzaWJsZSI6ZmFsc2UsIkxhc3RLbm93blZpc2liaWxpdHlTdGF0ZSI6ZmFsc2V9LCJJc1Zpc2libGUiOnRydWUsIlBhcmVudFN0eWxlIjpudWxsLCJfZXhwbGljaXRseVNldCI6eyIkaWQiOiIzNjY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SXNWaXNpYmxlIjpmYWxzZSwiV2Vla051bWJlcmluZyI6ZmFsc2V9fSwiRGVmYXVsdFN3aW1sYW5lTW90U3R5bGUiOnsiJGlkIjoiMzY3IiwiU2hhcGUiOjIsIkNvbm5lY3Rvck1hcmdpbiI6eyIkaWQiOiIzNjgiLCJUb3AiOjAuMCwiTGVmdCI6Mi4wLCJSaWdodCI6Mi4wLCJCb3R0b20iOjAuMH0sIkNvbm5lY3RvclN0eWxlIjp7IiRpZCI6IjM2OSIsIkxpbmVDb2xvciI6eyIkaWQiOiIzNzAiLCIkdHlwZSI6Ik5MUkUuQ29tbW9uLkRvbS5Tb2xpZENvbG9yQnJ1c2gsIE5MUkUuQ29tbW9uIiwiQ29sb3IiOnsiJGlkIjoiMzcxIiwiQSI6MTI3LCJSIjozMSwiRyI6NzMsIkIiOjEyNn19LCJMaW5lV2VpZ2h0IjoxLjAsIkxpbmVUeXBlIjowLCJQYXJlbnRTdHlsZSI6bnVsbH0sIklzQmVsb3dUaW1lYmFuZCI6ZmFsc2UsIlBvc2l0aW9uT25UYXNrIjoxLCJIaWRlRGF0ZSI6ZmFsc2UsIlNoYXBlU2l6ZSI6MSwiU3BhY2luZyI6MS4wLCJQYWRkaW5nIjp7IiRpZCI6IjM3MiIsIlRvcCI6Ny4wLCJMZWZ0IjozLjAsIlJpZ2h0IjowLjAsIkJvdHRvbSI6Mi4wfSwiU2hhcGVTdHlsZSI6eyIkaWQiOiIzNzMiLCJNYXJnaW4iOnsiJGlkIjoiMzc0IiwiVG9wIjowLjAsIkxlZnQiOjAuMCwiUmlnaHQiOjAuMCwiQm90dG9tIjowLjB9LCJQYWRkaW5nIjp7IiRpZCI6IjM3NSIsIlRvcCI6MC4wLCJMZWZ0IjowLjAsIlJpZ2h0IjowLjAsIkJvdHRvbSI6MC4wfSwiQmFja2dyb3VuZCI6eyIkaWQiOiIzNzYiLCJDb2xvciI6eyIkaWQiOiIzNzciLCJBIjoyNTUsIlIiOjkxLCJHIjoxNTUsIkIiOjIxM319LCJJc1Zpc2libGUiOnRydWUsIldpZHRoIjoxOC4wLCJIZWlnaHQiOjIwLjAsIkJvcmRlclN0eWxlIjp7IiRpZCI6IjM3OCIsIkxpbmVDb2xvciI6eyIkaWQiOiIzNzkiLCIkdHlwZSI6Ik5MUkUuQ29tbW9uLkRvbS5Tb2xpZENvbG9yQnJ1c2gsIE5MUkUuQ29tbW9uIiwiQ29sb3IiOnsiJGlkIjoiMzgwIiwiQSI6MjU1LCJSIjoyNTUsIkciOjAsIkIiOjB9fSwiTGluZVdlaWdodCI6MC4wLCJMaW5lVHlwZSI6MCwiUGFyZW50U3R5bGUiOm51bGx9LCJQYXJlbnRTdHlsZSI6bnVsbH0sIlRpdGxlU3R5bGUiOnsiJGlkIjoiMzgxIiwiRm9udFNldHRpbmdzIjp7IiRpZCI6IjM4MiIsIkZvbnRTaXplIjoxMSwiRm9udE5hbWUiOiJDYWxpYnJpIiwiSXNCb2xkIjp0cnVlLCJJc0l0YWxpYyI6ZmFsc2UsIklzVW5kZXJsaW5lZCI6ZmFsc2UsIlBhcmVudFN0eWxlIjpudWxsfSwiQXV0b1NpemUiOjAsIkZvcmVncm91bmQiOnsiJGlkIjoiMzgzIiwiQ29sb3IiOnsiJGlkIjoiMzg0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4NSIsIlRvcCI6MC4wLCJMZWZ0IjowLjAsIlJpZ2h0IjowLjAsIkJvdHRvbSI6MC4wfSwiUGFkZGluZyI6eyIkaWQiOiIzODYiLCJUb3AiOjAuMCwiTGVmdCI6MC4wLCJSaWdodCI6MC4wLCJCb3R0b20iOjAuMH0sIkJhY2tncm91bmQiOnsiJGlkIjoiMzg3IiwiQ29sb3IiOnsiJGlkIjoiMzg4IiwiQSI6ODksIlIiOjAsIkciOjAsIkIiOjB9fSwiSXNWaXNpYmxlIjp0cnVlLCJXaWR0aCI6MC4wLCJIZWlnaHQiOjAuMCwiQm9yZGVyU3R5bGUiOm51bGwsIlBhcmVudFN0eWxlIjpudWxsfSwiRGF0ZVN0eWxlIjp7IiRpZCI6IjM4OSIsIkZvbnRTZXR0aW5ncyI6eyIkaWQiOiIzOTAiLCJGb250U2l6ZSI6MTAsIkZvbnROYW1lIjoiQ2FsaWJyaSIsIklzQm9sZCI6ZmFsc2UsIklzSXRhbGljIjpmYWxzZSwiSXNVbmRlcmxpbmVkIjpmYWxzZSwiUGFyZW50U3R5bGUiOm51bGx9LCJBdXRvU2l6ZSI6MCwiRm9yZWdyb3VuZCI6eyIkaWQiOiIzOTEiLCJDb2xvciI6eyIkaWQiOiIzOT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5MyIsIlRvcCI6MC4wLCJMZWZ0IjowLjAsIlJpZ2h0IjowLjAsIkJvdHRvbSI6MC4wfSwiUGFkZGluZyI6eyIkaWQiOiIzOTQiLCJUb3AiOjAuMCwiTGVmdCI6MC4wLCJSaWdodCI6MC4wLCJCb3R0b20iOjAuMH0sIkJhY2tncm91bmQiOnsiJGlkIjoiMzk1IiwiQ29sb3IiOnsiJHJlZiI6IjM4OCJ9fSwiSXNWaXNpYmxlIjp0cnVlLCJXaWR0aCI6MC4wLCJIZWlnaHQiOjAuMCwiQm9yZGVyU3R5bGUiOm51bGwsIlBhcmVudFN0eWxlIjpudWxsfSwiRGF0ZUZvcm1hdCI6eyIkaWQiOiIzOTYiLCJGb3JtYXRTdHJpbmciOiJNL2QveXl5eSIsIlNlcGFyYXRvciI6Ii8iLCJVc2VJbnRlcm5hdGlvbmFsRGF0ZUZvcm1hdCI6ZmFsc2UsIkRhdGVJc1Zpc2libGUiOnRydWUsIlRpbWVJc1Zpc2libGUiOmZhbHNlLCJIb3VyRGlnaXRzIjoxLCJBbVBtRGVzaWduYXRvciI6MiwiVHJpbTAwTWludXRlcyI6ZmFsc2UsIkxhc3RLbm93blZpc2liaWxpdHlTdGF0ZSI6eyIkaWQiOiIzOTciLCJEYXRlUGFydElzVmlzaWJsZSI6ZmFsc2UsIlRpbWVQYXJ0SXNWaXNpYmxlIjpmYWxzZX19LCJXZWVrTnVtYmVyaW5nIjp7IiRpZCI6IjM5OCIsIkZvcm1hdCI6MCwiSXNWaXNpYmxlIjpmYWxzZSwiTGFzdEtub3duVmlzaWJpbGl0eVN0YXRlIjpmYWxzZX0sIklzVmlzaWJsZSI6dHJ1ZSwiUGFyZW50U3R5bGUiOm51bGx9LCJEZWZhdWx0U3dpbWxhbmVNaWxlc3RvbmVTdHlsZSI6eyIkaWQiOiIzOTkiLCJUaXRsZVBvc2l0aW9uIjoiUmlnaHQiLCJEYXRlUG9zaXRpb24iOiJMZWZ0IiwiU2hhcGVUeXBlIjoyLCJTaGFwZVNpemUiOjEsIlNwYWNpbmciOjUsIlNoYXBlU3R5bGUiOnsiJGlkIjoiNDAwIiwiTWFyZ2luIjp7IiRpZCI6IjQwMSIsIlRvcCI6MC4wLCJMZWZ0IjowLjAsIlJpZ2h0IjowLjAsIkJvdHRvbSI6MC4wfSwiUGFkZGluZyI6eyIkaWQiOiI0MDIiLCJUb3AiOjAuMCwiTGVmdCI6MC4wLCJSaWdodCI6MC4wLCJCb3R0b20iOjAuMH0sIkJhY2tncm91bmQiOnsiJGlkIjoiNDAzIiwiQ29sb3IiOnsiJGlkIjoiNDA0IiwiQSI6MjU1LCJSIjo5MSwiRyI6MTU1LCJCIjoyMTN9fSwiSXNWaXNpYmxlIjp0cnVlLCJXaWR0aCI6MTguMCwiSGVpZ2h0IjoyMC4wLCJCb3JkZXJTdHlsZSI6eyIkaWQiOiI0MDUiLCJMaW5lQ29sb3IiOnsiJGlkIjoiNDA2IiwiJHR5cGUiOiJOTFJFLkNvbW1vbi5Eb20uU29saWRDb2xvckJydXNoLCBOTFJFLkNvbW1vbiIsIkNvbG9yIjp7IiRpZCI6IjQwNyIsIkEiOjI1NSwiUiI6MjU1LCJHIjowLCJCIjowfX0sIkxpbmVXZWlnaHQiOjAuMCwiTGluZVR5cGUiOjAsIlBhcmVudFN0eWxlIjpudWxsfSwiUGFyZW50U3R5bGUiOm51bGx9LCJUaXRsZVN0eWxlIjp7IiRpZCI6IjQwOCIsIkZvbnRTZXR0aW5ncyI6eyIkaWQiOiI0MDkiLCJGb250U2l6ZSI6MTEsIkZvbnROYW1lIjoiQ2FsaWJyaSIsIklzQm9sZCI6dHJ1ZSwiSXNJdGFsaWMiOmZhbHNlLCJJc1VuZGVybGluZWQiOmZhbHNlLCJQYXJlbnRTdHlsZSI6bnVsbH0sIkF1dG9TaXplIjowLCJGb3JlZ3JvdW5kIjp7IiRpZCI6IjQxMCIsIkNvbG9yIjp7IiRpZCI6IjQx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0MTIiLCJUb3AiOjAuMCwiTGVmdCI6MC4wLCJSaWdodCI6MC4wLCJCb3R0b20iOjAuMH0sIlBhZGRpbmciOnsiJGlkIjoiNDEzIiwiVG9wIjowLjAsIkxlZnQiOjAuMCwiUmlnaHQiOjAuMCwiQm90dG9tIjowLjB9LCJCYWNrZ3JvdW5kIjp7IiRpZCI6IjQxNCIsIkNvbG9yIjp7IiRpZCI6IjQxNSIsIkEiOjg5LCJSIjowLCJHIjowLCJCIjowfX0sIklzVmlzaWJsZSI6dHJ1ZSwiV2lkdGgiOjAuMCwiSGVpZ2h0IjowLjAsIkJvcmRlclN0eWxlIjpudWxsLCJQYXJlbnRTdHlsZSI6bnVsbH0sIkRhdGVTdHlsZSI6eyIkaWQiOiI0MTYiLCJGb250U2V0dGluZ3MiOnsiJGlkIjoiNDE3IiwiRm9udFNpemUiOjEwLCJGb250TmFtZSI6IkNhbGlicmkiLCJJc0JvbGQiOmZhbHNlLCJJc0l0YWxpYyI6ZmFsc2UsIklzVW5kZXJsaW5lZCI6ZmFsc2UsIlBhcmVudFN0eWxlIjpudWxsfSwiQXV0b1NpemUiOjAsIkZvcmVncm91bmQiOnsiJGlkIjoiNDE4IiwiQ29sb3IiOnsiJGlkIjoiNDE5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0MjAiLCJUb3AiOjAuMCwiTGVmdCI6MC4wLCJSaWdodCI6MC4wLCJCb3R0b20iOjAuMH0sIlBhZGRpbmciOnsiJGlkIjoiNDIxIiwiVG9wIjowLjAsIkxlZnQiOjAuMCwiUmlnaHQiOjAuMCwiQm90dG9tIjowLjB9LCJCYWNrZ3JvdW5kIjp7IiRpZCI6IjQyMiIsIkNvbG9yIjp7IiRpZCI6IjQyMyIsIkEiOjg5LCJSIjowLCJHIjowLCJCIjowfX0sIklzVmlzaWJsZSI6dHJ1ZSwiV2lkdGgiOjAuMCwiSGVpZ2h0IjowLjAsIkJvcmRlclN0eWxlIjpudWxsLCJQYXJlbnRTdHlsZSI6bnVsbH0sIkRhdGVGb3JtYXQiOnsiJGlkIjoiNDI0IiwiRm9ybWF0U3RyaW5nIjoiTS9kL3l5eXkiLCJTZXBhcmF0b3IiOiIvIiwiVXNlSW50ZXJuYXRpb25hbERhdGVGb3JtYXQiOmZhbHNlLCJEYXRlSXNWaXNpYmxlIjp0cnVlLCJUaW1lSXNWaXNpYmxlIjpmYWxzZSwiSG91ckRpZ2l0cyI6MSwiQW1QbURlc2lnbmF0b3IiOjIsIlRyaW0wME1pbnV0ZXMiOmZhbHNlLCJMYXN0S25vd25WaXNpYmlsaXR5U3RhdGUiOnsiJGlkIjoiNDI1IiwiRGF0ZVBhcnRJc1Zpc2libGUiOmZhbHNlLCJUaW1lUGFydElzVmlzaWJsZSI6ZmFsc2V9fSwiV2Vla051bWJlcmluZyI6eyIkaWQiOiI0MjYiLCJGb3JtYXQiOjAsIklzVmlzaWJsZSI6ZmFsc2UsIkxhc3RLbm93blZpc2liaWxpdHlTdGF0ZSI6ZmFsc2V9LCJJc1Zpc2libGUiOnRydWUsIlBhcmVudFN0eWxlIjpudWxsfSwiRGVmYXVsdFN3aW1sYW5lQWN0aXZpdHlTdHlsZSI6eyIkaWQiOiI0MjciLCJIZWFkZXJTdHlsZSI6eyIkaWQiOiI0MjgiLCJUZXh0U3R5bGUiOnsiJGlkIjoiNDI5IiwiRm9udFNldHRpbmdzIjp7IiRpZCI6IjQzMCIsIkZvbnRTaXplIjoxMSwiRm9udE5hbWUiOiJDYWxpYnJpIiwiSXNCb2xkIjpmYWxzZSwiSXNJdGFsaWMiOmZhbHNlLCJJc1VuZGVybGluZWQiOmZhbHNlLCJQYXJlbnRTdHlsZSI6bnVsbH0sIkF1dG9TaXplIjoyLCJGb3JlZ3JvdW5kIjp7IiRpZCI6IjQzMSIsIkNvbG9yIjp7IiRpZCI6IjQzM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QzMyIsIlRvcCI6MC4wLCJMZWZ0IjowLjAsIlJpZ2h0IjowLjAsIkJvdHRvbSI6MC4wfSwiUGFkZGluZyI6eyIkaWQiOiI0MzQiLCJUb3AiOjAuMCwiTGVmdCI6MC4wLCJSaWdodCI6MC4wLCJCb3R0b20iOjAuMH0sIkJhY2tncm91bmQiOm51bGwsIklzVmlzaWJsZSI6dHJ1ZSwiV2lkdGgiOjAuMCwiSGVpZ2h0IjowLjAsIkJvcmRlclN0eWxlIjpudWxsLCJQYXJlbnRTdHlsZSI6bnVsbH0sIlJlY3RhbmdsZVN0eWxlIjp7IiRpZCI6IjQzNSIsIk1hcmdpbiI6eyIkaWQiOiI0MzYiLCJUb3AiOjAuMCwiTGVmdCI6MC4wLCJSaWdodCI6MC4wLCJCb3R0b20iOjAuMH0sIlBhZGRpbmciOnsiJGlkIjoiNDM3IiwiVG9wIjowLjAsIkxlZnQiOjAuMCwiUmlnaHQiOjAuMCwiQm90dG9tIjowLjB9LCJCYWNrZ3JvdW5kIjp7IiRpZCI6IjQzOCIsIkNvbG9yIjp7IiRpZCI6IjQzOSIsIkEiOjYzLCJSIjo5MSwiRyI6MTU1LCJCIjoyMTN9fSwiSXNWaXNpYmxlIjp0cnVlLCJXaWR0aCI6MC4wLCJIZWlnaHQiOjAuMCwiQm9yZGVyU3R5bGUiOnsiJGlkIjoiNDQwIiwiTGluZUNvbG9yIjp7IiRpZCI6IjQ0MSIsIiR0eXBlIjoiTkxSRS5Db21tb24uRG9tLlNvbGlkQ29sb3JCcnVzaCwgTkxSRS5Db21tb24iLCJDb2xvciI6eyIkaWQiOiI0NDIiLCJBIjoyNTUsIlIiOjI1NSwiRyI6MCwiQiI6MH19LCJMaW5lV2VpZ2h0IjowLjAsIkxpbmVUeXBlIjowLCJQYXJlbnRTdHlsZSI6bnVsbH0sIlBhcmVudFN0eWxlIjpudWxsfSwiTWFyZ2luIjp7IiRpZCI6IjQ0MyIsIlRvcCI6MC4wLCJMZWZ0IjowLjAsIlJpZ2h0IjowLjAsIkJvdHRvbSI6MC4wfSwiUGFkZGluZyI6eyIkaWQiOiI0NDQiLCJUb3AiOjAuMCwiTGVmdCI6MC4wLCJSaWdodCI6MC4wLCJCb3R0b20iOjAuMH0sIkJhY2tncm91bmQiOm51bGwsIklzVmlzaWJsZSI6dHJ1ZSwiV2lkdGgiOjAuMCwiSGVpZ2h0IjowLjAsIkJvcmRlclN0eWxlIjpudWxsLCJQYXJlbnRTdHlsZSI6bnVsbH0sIkJhY2tncm91bmRTdHlsZSI6eyIkaWQiOiI0NDUiLCJNYXJnaW4iOnsiJGlkIjoiNDQ2IiwiVG9wIjowLjAsIkxlZnQiOjAuMCwiUmlnaHQiOjAuMCwiQm90dG9tIjowLjB9LCJQYWRkaW5nIjp7IiRpZCI6IjQ0NyIsIlRvcCI6MC4wLCJMZWZ0IjowLjAsIlJpZ2h0IjowLjAsIkJvdHRvbSI6MC4wfSwiQmFja2dyb3VuZCI6eyIkaWQiOiI0NDgiLCJDb2xvciI6eyIkaWQiOiI0NDkiLCJBIjo1MSwiUiI6OTEsIkciOjE1NSwiQiI6MjEzfX0sIklzVmlzaWJsZSI6dHJ1ZSwiV2lkdGgiOjAuMCwiSGVpZ2h0IjowLjAsIkJvcmRlclN0eWxlIjp7IiRpZCI6IjQ1MCIsIkxpbmVDb2xvciI6eyIkaWQiOiI0NTEiLCIkdHlwZSI6Ik5MUkUuQ29tbW9uLkRvbS5Tb2xpZENvbG9yQnJ1c2gsIE5MUkUuQ29tbW9uIiwiQ29sb3IiOnsiJGlkIjoiNDUyIiwiQSI6MjU1LCJSIjoyNTUsIkciOjAsIkIiOjB9fSwiTGluZVdlaWdodCI6MC4wLCJMaW5lVHlwZSI6MCwiUGFyZW50U3R5bGUiOm51bGx9LCJQYXJlbnRTdHlsZSI6bnVsbH0sIk1hcmdpbiI6eyIkaWQiOiI0NTMiLCJUb3AiOjAuMCwiTGVmdCI6MC4wLCJSaWdodCI6MC4wLCJCb3R0b20iOjAuMH0sIlBhZGRpbmciOnsiJGlkIjoiNDU0IiwiVG9wIjowLjAsIkxlZnQiOjAuMCwiUmlnaHQiOjAuMCwiQm90dG9tIjowLjB9LCJJc1Zpc2libGUiOnRydWUsIldpZHRoIjowLjAsIkhlaWdodCI6MC4wLCJCb3JkZXJTdHlsZSI6bnVsbCwiUGFyZW50U3R5bGUiOm51bGx9LCJNYXJnaW4iOnsiJGlkIjoiNDU1IiwiVG9wIjowLjAsIkxlZnQiOjAuMCwiUmlnaHQiOjAuMCwiQm90dG9tIjowLjB9LCJQYWRkaW5nIjp7IiRpZCI6IjQ1NiIsIlRvcCI6MC4wLCJMZWZ0IjowLjAsIlJpZ2h0IjowLjAsIkJvdHRvbSI6MC4wfSwiSXNWaXNpYmxlIjp0cnVlLCJXaWR0aCI6MC4wLCJIZWlnaHQiOjAuMCwiQm9yZGVyU3R5bGUiOnsiJGlkIjoiNDU3IiwiTGluZUNvbG9yIjpudWxsLCJMaW5lV2VpZ2h0IjowLjAsIkxpbmVUeXBlIjowLCJQYXJlbnRTdHlsZSI6bnVsbH0sIlBhcmVudFN0eWxlIjpudWxsfSwiX2FkZGl0aW9uYWxTd2ltbGFuZVYyU3R5bGVzIjpbXSwiQ29uZGl0aW9uYWxGb3JtYXR0aW5nIjp7IiRpZCI6IjQ1OCIsIlB2QUZvcm1hdHRpbmciOnsiJGlkIjoiNDU5IiwiRGVsYXlUYXNrU3R5bGUiOnsiJGlkIjoiNDYwIiwiU3R5bGVPcHRpb25zIjo4LCJUaXRsZUZvcmVncm91bmQiOnsiJGlkIjoiNDYxIiwiQ29sb3IiOnsiJGlkIjoiNDYyIiwiQSI6MjU1LCJSIjoxNzUsIkciOjAsIkIiOjB9fSwiQWN0dWFsU2hhcGVzQmFja2dyb3VuZCI6eyIkaWQiOiI0NjMiLCJDb2xvciI6eyIkaWQiOiI0NjQiLCJBIjo2MiwiUiI6MjU1LCJHIjowLCJCIjowfX0sIkFjdHVhbFNoYXBlc0JvcmRlclN0eWxlIjp7IiRpZCI6IjQ2NSIsIkxpbmVDb2xvciI6eyIkaWQiOiI0NjYiLCIkdHlwZSI6Ik5MUkUuQ29tbW9uLkRvbS5Tb2xpZENvbG9yQnJ1c2gsIE5MUkUuQ29tbW9uIiwiQ29sb3IiOnsiJGlkIjoiNDY3IiwiQSI6MTYzLCJSIjoyNTUsIkciOjAsIkIiOjB9fSwiTGluZVdlaWdodCI6My4wLCJMaW5lVHlwZSI6MCwiUGFyZW50U3R5bGUiOm51bGx9LCJCYXNlbGluZVNoYXBlc0JhY2tncm91bmQiOnsiJGlkIjoiNDY4IiwiQ29sb3IiOnsiJGlkIjoiNDY5IiwiQSI6MTg0LCJSIjoyNTUsIkciOjAsIkIiOjB9fSwiSXNWaXNpYmxlIjp0cnVlfSwiRGVsYXlNaWxlc3RvbmVTdHlsZSI6eyIkaWQiOiI0NzAiLCJTdHlsZU9wdGlvbnMiOjIsIlRpdGxlRm9yZWdyb3VuZCI6eyIkaWQiOiI0NzEiLCJDb2xvciI6eyIkaWQiOiI0NzIiLCJBIjoyNTUsIlIiOjE3NSwiRyI6MCwiQiI6MH19LCJBY3R1YWxTaGFwZXNCYWNrZ3JvdW5kIjp7IiRpZCI6IjQ3MyIsIkNvbG9yIjp7IiRpZCI6IjQ3NCIsIkEiOjI1NSwiUiI6MjIyLCJHIjo4MCwiQiI6NTB9fSwiQWN0dWFsU2hhcGVzQm9yZGVyU3R5bGUiOnsiJGlkIjoiNDc1IiwiTGluZUNvbG9yIjp7IiRpZCI6IjQ3NiIsIiR0eXBlIjoiTkxSRS5Db21tb24uRG9tLlNvbGlkQ29sb3JCcnVzaCwgTkxSRS5Db21tb24iLCJDb2xvciI6eyIkaWQiOiI0NzciLCJBIjoxNjMsIlIiOjI1NSwiRyI6MCwiQiI6MH19LCJMaW5lV2VpZ2h0IjozLjAsIkxpbmVUeXBlIjowLCJQYXJlbnRTdHlsZSI6bnVsbH0sIkJhc2VsaW5lU2hhcGVzQmFja2dyb3VuZCI6eyIkaWQiOiI0NzgiLCJDb2xvciI6eyIkaWQiOiI0NzkiLCJBIjoxODQsIlIiOjI1NSwiRyI6MCwiQiI6MH19LCJJc1Zpc2libGUiOnRydWV9LCJBZHZhbmNlVGFza1N0eWxlIjp7IiRpZCI6IjQ4MCIsIlN0eWxlT3B0aW9ucyI6OCwiVGl0bGVGb3JlZ3JvdW5kIjp7IiRpZCI6IjQ4MSIsIkNvbG9yIjp7IiRpZCI6IjQ4MiIsIkEiOjI1NSwiUiI6MCwiRyI6MTEwLCJCIjowfX0sIkFjdHVhbFNoYXBlc0JhY2tncm91bmQiOnsiJGlkIjoiNDgzIiwiQ29sb3IiOnsiJGlkIjoiNDg0IiwiQSI6NjEsIlIiOjAsIkciOjEyOCwiQiI6MH19LCJBY3R1YWxTaGFwZXNCb3JkZXJTdHlsZSI6eyIkaWQiOiI0ODUiLCJMaW5lQ29sb3IiOnsiJGlkIjoiNDg2IiwiJHR5cGUiOiJOTFJFLkNvbW1vbi5Eb20uU29saWRDb2xvckJydXNoLCBOTFJFLkNvbW1vbiIsIkNvbG9yIjp7IiRpZCI6IjQ4NyIsIkEiOjE2MywiUiI6MCwiRyI6MTI4LCJCIjowfX0sIkxpbmVXZWlnaHQiOjMuMCwiTGluZVR5cGUiOjAsIlBhcmVudFN0eWxlIjpudWxsfSwiQmFzZWxpbmVTaGFwZXNCYWNrZ3JvdW5kIjp7IiRpZCI6IjQ4OCIsIkNvbG9yIjp7IiRpZCI6IjQ4OSIsIkEiOjE4NCwiUiI6MCwiRyI6MTI4LCJCIjowfX0sIklzVmlzaWJsZSI6dHJ1ZX0sIkFkdmFuY2VNaWxlc3RvbmVTdHlsZSI6eyIkaWQiOiI0OTAiLCJTdHlsZU9wdGlvbnMiOjIsIlRpdGxlRm9yZWdyb3VuZCI6eyIkaWQiOiI0OTEiLCJDb2xvciI6eyIkaWQiOiI0OTIiLCJBIjoyNTUsIlIiOjAsIkciOjExMCwiQiI6MH19LCJBY3R1YWxTaGFwZXNCYWNrZ3JvdW5kIjp7IiRpZCI6IjQ5MyIsIkNvbG9yIjp7IiRpZCI6IjQ5NCIsIkEiOjI1NSwiUiI6MjAsIkciOjEwMCwiQiI6MH19LCJBY3R1YWxTaGFwZXNCb3JkZXJTdHlsZSI6eyIkaWQiOiI0OTUiLCJMaW5lQ29sb3IiOnsiJGlkIjoiNDk2IiwiJHR5cGUiOiJOTFJFLkNvbW1vbi5Eb20uU29saWRDb2xvckJydXNoLCBOTFJFLkNvbW1vbiIsIkNvbG9yIjp7IiRpZCI6IjQ5NyIsIkEiOjE2MywiUiI6MCwiRyI6MTI4LCJCIjowfX0sIkxpbmVXZWlnaHQiOjMuMCwiTGluZVR5cGUiOjAsIlBhcmVudFN0eWxlIjpudWxsfSwiQmFzZWxpbmVTaGFwZXNCYWNrZ3JvdW5kIjp7IiRpZCI6IjQ5OCIsIkNvbG9yIjp7IiRpZCI6IjQ5OSIsIkEiOjE4NCwiUiI6MCwiRyI6MTI4LCJCIjowfX0sIklzVmlzaWJsZSI6dHJ1ZX19fX0sIlNjYWxlIjp7IiRpZCI6IjUwMCIsIlN0YXJ0RGF0ZSI6IjAwMDEtMDEtMDFUMDA6MDA6MDAiLCJFbmREYXRlIjoiMjAxOC0wNi0yOVQyMzo1OTowMCIsIkZvcm1hdCI6Ik1NTSIsIlR5cGUiOjIsIkF1dG9EYXRlUmFuZ2UiOnRydWUsIldvcmtpbmdEYXlzIjoxMjcsIkZpc2NhbFllYXIiOnsiJGlkIjoiNTAxIiwiU3RhcnRNb250aCI6MSwiVXNlU3RhcnRpbmdZZWFyRm9yTnVtYmVyaW5nIjp0cnVlLCJTaG93RmlzY2FsWWVhckxhYmVsIjp0cnVlfSwiVG9kYXlNYXJrZXJUZXh0IjoiSG95IiwiQXV0b1NjYWxlVHlwZSI6dHJ1ZX0sIlNjYWxlVjIiOnsiJGlkIjoiNTAyIiwiU3RhcnREYXRlIjoiMjAyNC0xMC0yNFQwMDowMDowMFoiLCJFbmREYXRlIjoiMjAyNS0xMi0xOVQyMzo1OTowMCIsIkF1dG9EYXRlUmFuZ2UiOnRydWUsIldvcmtpbmdEYXlzIjoxMjcsIkZpc2NhbFllYXIiOnsiJHJlZiI6IjUwMSJ9LCJUb2RheU1hcmtlclRleHQiOiJIb3kiLCJBdXRvU2NhbGVUeXBlIjp0cnVlLCJUaW1lYmFuZFNjYWxlcyI6eyIkaWQiOiI1MDMiLCJUb3BTY2FsZUxheWVyIjp7IiRpZCI6IjUwNCIsIkZvcm1hdCI6Ik1NTSIsIlR5cGUiOjIsIkdyb3VwaW5nSW50ZXJ2YWxzIjp7IiRpZCI6IjUwNSIsIklzU2V0IjpmYWxzZSwiR3JvdXBpbmdTdGVwQ291bnQiOjB9fSwiTWlkZGxlU2NhbGVMYXllciI6eyIkaWQiOiI1MDYiLCJGb3JtYXQiOm51bGwsIlR5cGUiOjAsIkdyb3VwaW5nSW50ZXJ2YWxzIjp7IiRpZCI6IjUwNyIsIklzU2V0IjpmYWxzZSwiR3JvdXBpbmdTdGVwQ291bnQiOjF9fSwiQm90dG9tU2NhbGVMYXllciI6eyIkaWQiOiI1MDgiLCJGb3JtYXQiOm51bGwsIlR5cGUiOjAsIkdyb3VwaW5nSW50ZXJ2YWxzIjp7IiRpZCI6IjUwOSIsIklzU2V0IjpmYWxzZSwiR3JvdXBpbmdTdGVwQ291bnQiOjF9fX19LCJNaWxlc3RvbmVzIjpbeyIkaWQiOiI1MTAiLCJEYXRlIjoiMjAyNS0xMC0xMFQwMDowMDowMCIsIlN0eWxlIjp7IiRpZCI6IjUxMSIsIlNoYXBlIjoyLCJDb25uZWN0b3JNYXJnaW4iOnsiJGlkIjoiNTEyIiwiVG9wIjowLjAsIkxlZnQiOjIuMCwiUmlnaHQiOjIuMCwiQm90dG9tIjowLjB9LCJDb25uZWN0b3JTdHlsZSI6eyIkaWQiOiI1MTMiLCJMaW5lQ29sb3IiOnsiJGlkIjoiNTE0IiwiJHR5cGUiOiJOTFJFLkNvbW1vbi5Eb20uU29saWRDb2xvckJydXNoLCBOTFJFLkNvbW1vbiIsIkNvbG9yIjp7IiRpZCI6IjUxNSIsIkEiOjEyNywiUiI6MzEsIkciOjczLCJCIjoxMjZ9fSwiTGluZVdlaWdodCI6MS4wLCJMaW5lVHlwZSI6MCwiUGFyZW50U3R5bGUiOm51bGx9LCJJc0JlbG93VGltZWJhbmQiOmZhbHNlLCJQb3NpdGlvbk9uVGFzayI6MCwiSGlkZURhdGUiOmZhbHNlLCJTaGFwZVNpemUiOjEsIlNwYWNpbmciOjEuMCwiUGFkZGluZyI6eyIkaWQiOiI1MTYiLCJUb3AiOjcuMCwiTGVmdCI6My4wLCJSaWdodCI6MC4wLCJCb3R0b20iOjIuMH0sIlNoYXBlU3R5bGUiOnsiJGlkIjoiNTE3IiwiTWFyZ2luIjp7IiRpZCI6IjUxOCIsIlRvcCI6MC4wLCJMZWZ0IjowLjAsIlJpZ2h0IjowLjAsIkJvdHRvbSI6MC4wfSwiUGFkZGluZyI6eyIkaWQiOiI1MTkiLCJUb3AiOjAuMCwiTGVmdCI6MC4wLCJSaWdodCI6MC4wLCJCb3R0b20iOjAuMH0sIkJhY2tncm91bmQiOnsiJGlkIjoiNTIwIiwiQ29sb3IiOnsiJGlkIjoiNTIxIiwiQSI6MjU1LCJSIjoyMzQsIkciOjIyLCJCIjozMH19LCJJc1Zpc2libGUiOnRydWUsIldpZHRoIjoxMy4wLCJIZWlnaHQiOjEzLjAsIkJvcmRlclN0eWxlIjp7IiRpZCI6IjUyMiIsIkxpbmVDb2xvciI6eyIkaWQiOiI1MjMiLCIkdHlwZSI6Ik5MUkUuQ29tbW9uLkRvbS5Tb2xpZENvbG9yQnJ1c2gsIE5MUkUuQ29tbW9uIiwiQ29sb3IiOnsiJGlkIjoiNTI0IiwiQSI6MjU1LCJSIjoyNTUsIkciOjAsIkIiOjB9fSwiTGluZVdlaWdodCI6MC4wLCJMaW5lVHlwZSI6MCwiUGFyZW50U3R5bGUiOm51bGx9LCJQYXJlbnRTdHlsZSI6bnVsbH0sIlRpdGxlU3R5bGUiOnsiJGlkIjoiNTI1IiwiRm9udFNldHRpbmdzIjp7IiRpZCI6IjUyNiIsIkZvbnRTaXplIjoxMSwiRm9udE5hbWUiOiJDYWxpYnJpIiwiSXNCb2xkIjp0cnVlLCJJc0l0YWxpYyI6ZmFsc2UsIklzVW5kZXJsaW5lZCI6ZmFsc2UsIlBhcmVudFN0eWxlIjpudWxsfSwiQXV0b1NpemUiOjAsIkZvcmVncm91bmQiOnsiJGlkIjoiNTI3IiwiQ29sb3IiOnsiJGlkIjoiNTI4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UyOSIsIlRvcCI6MC4wLCJMZWZ0IjowLjAsIlJpZ2h0IjowLjAsIkJvdHRvbSI6MC4wfSwiUGFkZGluZyI6eyIkaWQiOiI1MzAiLCJUb3AiOjAuMCwiTGVmdCI6MC4wLCJSaWdodCI6MC4wLCJCb3R0b20iOjAuMH0sIkJhY2tncm91bmQiOnsiJGlkIjoiNTMxIiwiQ29sb3IiOnsiJGlkIjoiNTMyIiwiQSI6MCwiUiI6MjU1LCJHIjoyNTUsIkIiOjI1NX19LCJJc1Zpc2libGUiOnRydWUsIldpZHRoIjowLjAsIkhlaWdodCI6MC4wLCJCb3JkZXJTdHlsZSI6eyIkaWQiOiI1MzMiLCJMaW5lQ29sb3IiOm51bGwsIkxpbmVXZWlnaHQiOjAuMCwiTGluZVR5cGUiOjAsIlBhcmVudFN0eWxlIjpudWxsfSwiUGFyZW50U3R5bGUiOm51bGx9LCJEYXRlU3R5bGUiOnsiJGlkIjoiNTM0IiwiRm9udFNldHRpbmdzIjp7IiRpZCI6IjUzNSIsIkZvbnRTaXplIjoxMCwiRm9udE5hbWUiOiJDYWxpYnJpIiwiSXNCb2xkIjpmYWxzZSwiSXNJdGFsaWMiOmZhbHNlLCJJc1VuZGVybGluZWQiOmZhbHNlLCJQYXJlbnRTdHlsZSI6bnVsbH0sIkF1dG9TaXplIjowLCJGb3JlZ3JvdW5kIjp7IiRpZCI6IjUzNiIsIkNvbG9yIjp7IiRpZCI6IjUz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TM4IiwiVG9wIjowLjAsIkxlZnQiOjAuMCwiUmlnaHQiOjAuMCwiQm90dG9tIjowLjB9LCJQYWRkaW5nIjp7IiRpZCI6IjUzOSIsIlRvcCI6MC4wLCJMZWZ0IjowLjAsIlJpZ2h0IjowLjAsIkJvdHRvbSI6MC4wfSwiQmFja2dyb3VuZCI6eyIkaWQiOiI1NDAiLCJDb2xvciI6eyIkaWQiOiI1NDEiLCJBIjowLCJSIjoyNTUsIkciOjI1NSwiQiI6MjU1fX0sIklzVmlzaWJsZSI6dHJ1ZSwiV2lkdGgiOjAuMCwiSGVpZ2h0IjowLjAsIkJvcmRlclN0eWxlIjp7IiRpZCI6IjU0MiIsIkxpbmVDb2xvciI6bnVsbCwiTGluZVdlaWdodCI6MC4wLCJMaW5lVHlwZSI6MCwiUGFyZW50U3R5bGUiOm51bGx9LCJQYXJlbnRTdHlsZSI6bnVsbH0sIkRhdGVGb3JtYXQiOnsiJGlkIjoiNTQzIiwiRm9ybWF0U3RyaW5nIjoiTS9kL3l5eXkiLCJTZXBhcmF0b3IiOiIvIiwiVXNlSW50ZXJuYXRpb25hbERhdGVGb3JtYXQiOmZhbHNlLCJEYXRlSXNWaXNpYmxlIjp0cnVlLCJUaW1lSXNWaXNpYmxlIjpmYWxzZSwiSG91ckRpZ2l0cyI6MSwiQW1QbURlc2lnbmF0b3IiOjIsIlRyaW0wME1pbnV0ZXMiOmZhbHNlLCJMYXN0S25vd25WaXNpYmlsaXR5U3RhdGUiOnsiJGlkIjoiNTQ0IiwiRGF0ZVBhcnRJc1Zpc2libGUiOmZhbHNlLCJUaW1lUGFydElzVmlzaWJsZSI6ZmFsc2V9fSwiV2Vla051bWJlcmluZyI6eyIkaWQiOiI1NDUiLCJGb3JtYXQiOjAsIklzVmlzaWJsZSI6ZmFsc2UsIkxhc3RLbm93blZpc2liaWxpdHlTdGF0ZSI6ZmFsc2V9LCJJc1Zpc2libGUiOnRydWUsIlBhcmVudFN0eWxlIjpudWxsfSwiSW5kZXgiOjQsIlBlcmNlbnRhZ2VDb21wbGV0ZSI6bnVsbCwiUG9zaXRpb24iOnsiUmF0aW8iOjAuMCwiSXNDdXN0b20iOmZhbHNlfSwiRGF0ZUZvcm1hdCI6eyIkcmVmIjoiNTQzIn0sIldlZWtOdW1iZXJpbmciOnsiJGlkIjoiNTQ2IiwiRm9ybWF0IjowLCJJc1Zpc2libGUiOmZhbHNlLCJMYXN0S25vd25WaXNpYmlsaXR5U3RhdGUiOmZhbHNlfSwiQmFzZWxpbmVEYXRhIjp7IiRpZCI6IjU0NyIsIkRhdGUiOiIyMDI1LTEwLTEwVDAwOjAwOjAwIn0sIlJlbGF0ZWRUYXNrSWQiOiIwMDAwMDAwMC0wMDAwLTAwMDAtMDAwMC0wMDAwMDAwMDAwMDAiLCJJZCI6ImJmZmJiZGU1LTZjOWItNDIwNS04YzQ4LWIxOTQzODljNGRhMCIsIkltcG9ydElkIjpudWxsLCJUaXRsZSI6IlYgMS4wLjAiLCJOb3RlIjpudWxsLCJIeXBlcmxpbmsiOnsiJGlkIjoiNTQ4IiwiQWRkcmVzcyI6IiIsIlN1YkFkZHJlc3MiOiIifSwiSXNDaGFuZ2VkIjpmYWxzZSwiSXNOZXciOmZhbHNlfSx7IiRpZCI6IjU0OSIsIkRhdGUiOiIyMDI1LTExLTA3VDIzOjU5OjAwIiwiU3R5bGUiOnsiJGlkIjoiNTUwIiwiU2hhcGUiOjIsIkNvbm5lY3Rvck1hcmdpbiI6eyIkaWQiOiI1NTEiLCJUb3AiOjAuMCwiTGVmdCI6Mi4wLCJSaWdodCI6Mi4wLCJCb3R0b20iOjAuMH0sIkNvbm5lY3RvclN0eWxlIjp7IiRpZCI6IjU1MiIsIkxpbmVDb2xvciI6eyIkaWQiOiI1NTMiLCIkdHlwZSI6Ik5MUkUuQ29tbW9uLkRvbS5Tb2xpZENvbG9yQnJ1c2gsIE5MUkUuQ29tbW9uIiwiQ29sb3IiOnsiJGlkIjoiNTU0IiwiQSI6MTI3LCJSIjozMSwiRyI6NzMsIkIiOjEyNn19LCJMaW5lV2VpZ2h0IjoxLjAsIkxpbmVUeXBlIjowLCJQYXJlbnRTdHlsZSI6bnVsbH0sIklzQmVsb3dUaW1lYmFuZCI6ZmFsc2UsIlBvc2l0aW9uT25UYXNrIjowLCJIaWRlRGF0ZSI6ZmFsc2UsIlNoYXBlU2l6ZSI6MSwiU3BhY2luZyI6NS4wLCJQYWRkaW5nIjp7IiRpZCI6IjU1NSIsIlRvcCI6Ny4wLCJMZWZ0IjozLjAsIlJpZ2h0IjowLjAsIkJvdHRvbSI6Mi4wfSwiU2hhcGVTdHlsZSI6eyIkaWQiOiI1NTYiLCJNYXJnaW4iOnsiJGlkIjoiNTU3IiwiVG9wIjowLjAsIkxlZnQiOjAuMCwiUmlnaHQiOjAuMCwiQm90dG9tIjowLjB9LCJQYWRkaW5nIjp7IiRpZCI6IjU1OCIsIlRvcCI6MC4wLCJMZWZ0IjowLjAsIlJpZ2h0IjowLjAsIkJvdHRvbSI6MC4wfSwiQmFja2dyb3VuZCI6eyIkaWQiOiI1NTkiLCJDb2xvciI6eyIkaWQiOiI1NjAiLCJBIjoyNTUsIlIiOjE3OCwiRyI6MTQsIkIiOjE4fX0sIklzVmlzaWJsZSI6dHJ1ZSwiV2lkdGgiOjEzLjAsIkhlaWdodCI6MTMuMCwiQm9yZGVyU3R5bGUiOnsiJGlkIjoiNTYxIiwiTGluZUNvbG9yIjp7IiRpZCI6IjU2MiIsIiR0eXBlIjoiTkxSRS5Db21tb24uRG9tLlNvbGlkQ29sb3JCcnVzaCwgTkxSRS5Db21tb24iLCJDb2xvciI6eyIkaWQiOiI1NjMiLCJBIjoyNTUsIlIiOjI1NSwiRyI6MCwiQiI6MH19LCJMaW5lV2VpZ2h0IjowLjAsIkxpbmVUeXBlIjowLCJQYXJlbnRTdHlsZSI6bnVsbH0sIlBhcmVudFN0eWxlIjpudWxsfSwiVGl0bGVTdHlsZSI6eyIkaWQiOiI1NjQiLCJGb250U2V0dGluZ3MiOnsiJGlkIjoiNTY1IiwiRm9udFNpemUiOjExLCJGb250TmFtZSI6IkNhbGlicmkiLCJJc0JvbGQiOnRydWUsIklzSXRhbGljIjpmYWxzZSwiSXNVbmRlcmxpbmVkIjpmYWxzZSwiUGFyZW50U3R5bGUiOm51bGx9LCJBdXRvU2l6ZSI6MCwiRm9yZWdyb3VuZCI6eyIkaWQiOiI1NjYiLCJDb2xvciI6eyIkaWQiOiI1Njc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TY4IiwiVG9wIjowLjAsIkxlZnQiOjAuMCwiUmlnaHQiOjAuMCwiQm90dG9tIjowLjB9LCJQYWRkaW5nIjp7IiRpZCI6IjU2OSIsIlRvcCI6MC4wLCJMZWZ0IjowLjAsIlJpZ2h0IjowLjAsIkJvdHRvbSI6MC4wfSwiQmFja2dyb3VuZCI6eyIkaWQiOiI1NzAiLCJDb2xvciI6eyIkaWQiOiI1NzEiLCJBIjowLCJSIjoyNTUsIkciOjI1NSwiQiI6MjU1fX0sIklzVmlzaWJsZSI6dHJ1ZSwiV2lkdGgiOjAuMCwiSGVpZ2h0IjowLjAsIkJvcmRlclN0eWxlIjp7IiRpZCI6IjU3MiIsIkxpbmVDb2xvciI6bnVsbCwiTGluZVdlaWdodCI6MC4wLCJMaW5lVHlwZSI6MCwiUGFyZW50U3R5bGUiOm51bGx9LCJQYXJlbnRTdHlsZSI6bnVsbH0sIkRhdGVTdHlsZSI6eyIkaWQiOiI1NzMiLCJGb250U2V0dGluZ3MiOnsiJGlkIjoiNTc0IiwiRm9udFNpemUiOjEwLCJGb250TmFtZSI6IkNhbGlicmkiLCJJc0JvbGQiOmZhbHNlLCJJc0l0YWxpYyI6ZmFsc2UsIklzVW5kZXJsaW5lZCI6ZmFsc2UsIlBhcmVudFN0eWxlIjpudWxsfSwiQXV0b1NpemUiOjAsIkZvcmVncm91bmQiOnsiJGlkIjoiNTc1IiwiQ29sb3IiOnsiJGlkIjoiNTc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1NzciLCJUb3AiOjAuMCwiTGVmdCI6MC4wLCJSaWdodCI6MC4wLCJCb3R0b20iOjAuMH0sIlBhZGRpbmciOnsiJGlkIjoiNTc4IiwiVG9wIjowLjAsIkxlZnQiOjAuMCwiUmlnaHQiOjAuMCwiQm90dG9tIjowLjB9LCJCYWNrZ3JvdW5kIjp7IiRpZCI6IjU3OSIsIkNvbG9yIjp7IiRpZCI6IjU4MCIsIkEiOjAsIlIiOjI1NSwiRyI6MjU1LCJCIjoyNTV9fSwiSXNWaXNpYmxlIjp0cnVlLCJXaWR0aCI6MC4wLCJIZWlnaHQiOjAuMCwiQm9yZGVyU3R5bGUiOnsiJGlkIjoiNTgxIiwiTGluZUNvbG9yIjpudWxsLCJMaW5lV2VpZ2h0IjowLjAsIkxpbmVUeXBlIjowLCJQYXJlbnRTdHlsZSI6bnVsbH0sIlBhcmVudFN0eWxlIjpudWxsfSwiRGF0ZUZvcm1hdCI6eyIkaWQiOiI1ODIiLCJGb3JtYXRTdHJpbmciOiJNL2QveXl5eSIsIlNlcGFyYXRvciI6Ii8iLCJVc2VJbnRlcm5hdGlvbmFsRGF0ZUZvcm1hdCI6ZmFsc2UsIkRhdGVJc1Zpc2libGUiOnRydWUsIlRpbWVJc1Zpc2libGUiOmZhbHNlLCJIb3VyRGlnaXRzIjoxLCJBbVBtRGVzaWduYXRvciI6MiwiVHJpbTAwTWludXRlcyI6ZmFsc2UsIkxhc3RLbm93blZpc2liaWxpdHlTdGF0ZSI6eyIkaWQiOiI1ODMiLCJEYXRlUGFydElzVmlzaWJsZSI6ZmFsc2UsIlRpbWVQYXJ0SXNWaXNpYmxlIjpmYWxzZX19LCJXZWVrTnVtYmVyaW5nIjp7IiRpZCI6IjU4NCIsIkZvcm1hdCI6MCwiSXNWaXNpYmxlIjpmYWxzZSwiTGFzdEtub3duVmlzaWJpbGl0eVN0YXRlIjpmYWxzZX0sIklzVmlzaWJsZSI6dHJ1ZSwiUGFyZW50U3R5bGUiOm51bGx9LCJJbmRleCI6NiwiUGVyY2VudGFnZUNvbXBsZXRlIjpudWxsLCJQb3NpdGlvbiI6eyJSYXRpbyI6MC4wLCJJc0N1c3RvbSI6ZmFsc2V9LCJEYXRlRm9ybWF0Ijp7IiRyZWYiOiI1ODIifSwiV2Vla051bWJlcmluZyI6eyIkaWQiOiI1ODUiLCJGb3JtYXQiOjAsIklzVmlzaWJsZSI6ZmFsc2UsIkxhc3RLbm93blZpc2liaWxpdHlTdGF0ZSI6ZmFsc2V9LCJCYXNlbGluZURhdGEiOnsiJGlkIjoiNTg2IiwiRGF0ZSI6IjIwMjUtMTEtMDdUMjM6NTk6MDAifSwiUmVsYXRlZFRhc2tJZCI6IjAwMDAwMDAwLTAwMDAtMDAwMC0wMDAwLTAwMDAwMDAwMDAwMCIsIklkIjoiMjc3YTU0NWItOGY0YS00N2ZmLTgzMWYtNjk0NDEwNmQ4MDRjIiwiSW1wb3J0SWQiOm51bGwsIlRpdGxlIjoiViAyLjAuMCIsIk5vdGUiOm51bGwsIkh5cGVybGluayI6eyIkaWQiOiI1ODciLCJBZGRyZXNzIjoiIiwiU3ViQWRkcmVzcyI6IiJ9LCJJc0NoYW5nZWQiOmZhbHNlLCJJc05ldyI6ZmFsc2V9XSwiVGFza3MiOlt7IiRpZCI6IjU4OCIsIkdyb3VwTmFtZSI6bnVsbCwiU3RhcnREYXRlIjoiMjAyNS0wOS0wOFQwMDowMDowMFoiLCJFbmREYXRlIjoiMjAyNS0wOS0xMlQyMzo1OTowMFoiLCJQZXJjZW50YWdlQ29tcGxldGUiOm51bGwsIlN0eWxlIjp7IiRpZCI6IjU4OSIsIlNoYXBlIjowLCJTaGFwZVRoaWNrbmVzcyI6MSwiRHVyYXRpb25Gb3JtYXQiOjAsIkluY2x1ZGVOb25Xb3JraW5nRGF5c0luRHVyYXRpb24iOmZhbHNlLCJQZXJjZW50YWdlQ29tcGxldGVTdHlsZSI6eyIkaWQiOiI1OTAiLCJGb250U2V0dGluZ3MiOnsiJGlkIjoiNTkxIiwiRm9udFNpemUiOjEwLCJGb250TmFtZSI6IkNhbGlicmkiLCJJc0JvbGQiOmZhbHNlLCJJc0l0YWxpYyI6ZmFsc2UsIklzVW5kZXJsaW5lZCI6ZmFsc2UsIlBhcmVudFN0eWxlIjpudWxsfSwiQXV0b1NpemUiOjAsIkZvcmVncm91bmQiOnsiJGlkIjoiNTkyIiwiQ29sb3IiOnsiJGlkIjoiNTk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Tk0IiwiVG9wIjowLjAsIkxlZnQiOjAuMCwiUmlnaHQiOjAuMCwiQm90dG9tIjowLjB9LCJQYWRkaW5nIjp7IiRpZCI6IjU5NSIsIlRvcCI6MC4wLCJMZWZ0IjowLjAsIlJpZ2h0IjowLjAsIkJvdHRvbSI6MC4wfSwiQmFja2dyb3VuZCI6eyIkaWQiOiI1OTYiLCJDb2xvciI6eyIkaWQiOiI1OTciLCJBIjo4OSwiUiI6MCwiRyI6MCwiQiI6MH19LCJJc1Zpc2libGUiOnRydWUsIldpZHRoIjowLjAsIkhlaWdodCI6MC4wLCJCb3JkZXJTdHlsZSI6eyIkaWQiOiI1OTgiLCJMaW5lQ29sb3IiOm51bGwsIkxpbmVXZWlnaHQiOjAuMCwiTGluZVR5cGUiOjAsIlBhcmVudFN0eWxlIjpudWxsfSwiUGFyZW50U3R5bGUiOm51bGx9LCJEdXJhdGlvblN0eWxlIjp7IiRpZCI6IjU5OSIsIkZvbnRTZXR0aW5ncyI6eyIkaWQiOiI2MDAiLCJGb250U2l6ZSI6MTAsIkZvbnROYW1lIjoiQ2FsaWJyaSIsIklzQm9sZCI6ZmFsc2UsIklzSXRhbGljIjpmYWxzZSwiSXNVbmRlcmxpbmVkIjpmYWxzZSwiUGFyZW50U3R5bGUiOm51bGx9LCJBdXRvU2l6ZSI6MCwiRm9yZWdyb3VuZCI6eyIkaWQiOiI2MDEiLCJDb2xvciI6eyIkaWQiOiI2MD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2MDMiLCJUb3AiOjAuMCwiTGVmdCI6MC4wLCJSaWdodCI6MC4wLCJCb3R0b20iOjAuMH0sIlBhZGRpbmciOnsiJGlkIjoiNjA0IiwiVG9wIjowLjAsIkxlZnQiOjAuMCwiUmlnaHQiOjAuMCwiQm90dG9tIjowLjB9LCJCYWNrZ3JvdW5kIjp7IiRpZCI6IjYwNSIsIkNvbG9yIjp7IiRyZWYiOiI1OTcifX0sIklzVmlzaWJsZSI6dHJ1ZSwiV2lkdGgiOjAuMCwiSGVpZ2h0IjowLjAsIkJvcmRlclN0eWxlIjp7IiRpZCI6IjYwNiIsIkxpbmVDb2xvciI6bnVsbCwiTGluZVdlaWdodCI6MC4wLCJMaW5lVHlwZSI6MCwiUGFyZW50U3R5bGUiOm51bGx9LCJQYXJlbnRTdHlsZSI6bnVsbH0sIkhvcml6b250YWxDb25uZWN0b3JTdHlsZSI6eyIkaWQiOiI2MDciLCJMaW5lQ29sb3IiOnsiJGlkIjoiNjA4IiwiJHR5cGUiOiJOTFJFLkNvbW1vbi5Eb20uU29saWRDb2xvckJydXNoLCBOTFJFLkNvbW1vbiIsIkNvbG9yIjp7IiRpZCI6IjYwOSIsIkEiOjI1NSwiUiI6MjA0LCJHIjoyMDQsIkIiOjIwNH19LCJMaW5lV2VpZ2h0IjoxLjAsIkxpbmVUeXBlIjowLCJQYXJlbnRTdHlsZSI6bnVsbH0sIlZlcnRpY2FsQ29ubmVjdG9yU3R5bGUiOnsiJGlkIjoiNjEwIiwiTGluZUNvbG9yIjp7IiRpZCI6IjYxMSIsIiR0eXBlIjoiTkxSRS5Db21tb24uRG9tLlNvbGlkQ29sb3JCcnVzaCwgTkxSRS5Db21tb24iLCJDb2xvciI6eyIkaWQiOiI2MTI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CYXNlbGluZVN0eWxlIjp7IiRpZCI6IjYxMyIsIlNoYXBlU3R5bGUiOnsiJGlkIjoiNjE0IiwiTWFyZ2luIjp7IiRpZCI6IjYxNSIsIlRvcCI6MC4wLCJMZWZ0IjowLjAsIlJpZ2h0IjowLjAsIkJvdHRvbSI6MC4wfSwiUGFkZGluZyI6eyIkaWQiOiI2MTYiLCJUb3AiOjAuMCwiTGVmdCI6MC4wLCJSaWdodCI6MC4wLCJCb3R0b20iOjAuMH0sIkJhY2tncm91bmQiOnsiJGlkIjoiNjE3IiwiQ29sb3IiOnsiJGlkIjoiNjE4IiwiQSI6MTUzLCJSIjowLCJHIjowLCJCIjowfX0sIklzVmlzaWJsZSI6dHJ1ZSwiV2lkdGgiOjAuMCwiSGVpZ2h0IjowLjAsIkJvcmRlclN0eWxlIjpudWxsLCJQYXJlbnRTdHlsZSI6bnVsbH0sIk1hcmdpbiI6eyIkaWQiOiI2MTkiLCJUb3AiOjAuMCwiTGVmdCI6MC4wLCJSaWdodCI6MC4wLCJCb3R0b20iOjAuMH0sIlBhZGRpbmciOnsiJGlkIjoiNjIwIiwiVG9wIjowLjAsIkxlZnQiOjAuMCwiUmlnaHQiOjAuMCwiQm90dG9tIjowLjB9LCJCYWNrZ3JvdW5kIjpudWxsLCJJc1Zpc2libGUiOnRydWUsIldpZHRoIjowLjAsIkhlaWdodCI6MC4wLCJCb3JkZXJTdHlsZSI6bnVsbCwiUGFyZW50U3R5bGUiOm51bGx9LCJTaGFwZVN0eWxlIjp7IiRpZCI6IjYyMSIsIk1hcmdpbiI6eyIkaWQiOiI2MjIiLCJUb3AiOjAuMCwiTGVmdCI6NC4wLCJSaWdodCI6NC4wLCJCb3R0b20iOjAuMH0sIlBhZGRpbmciOnsiJGlkIjoiNjIzIiwiVG9wIjowLjAsIkxlZnQiOjAuMCwiUmlnaHQiOjAuMCwiQm90dG9tIjowLjB9LCJCYWNrZ3JvdW5kIjp7IiRpZCI6IjYyNCIsIkNvbG9yIjp7IiRpZCI6IjYyNSIsIkEiOjI1NSwiUiI6OTEsIkciOjE1NSwiQiI6MjEzfX0sIklzVmlzaWJsZSI6dHJ1ZSwiV2lkdGgiOjAuMCwiSGVpZ2h0IjoxNi4wLCJCb3JkZXJTdHlsZSI6eyIkaWQiOiI2MjYiLCJMaW5lQ29sb3IiOnsiJGlkIjoiNjI3IiwiJHR5cGUiOiJOTFJFLkNvbW1vbi5Eb20uU29saWRDb2xvckJydXNoLCBOTFJFLkNvbW1vbiIsIkNvbG9yIjp7IiRpZCI6IjYyOCIsIkEiOjI1NSwiUiI6MjU1LCJHIjowLCJCIjowfX0sIkxpbmVXZWlnaHQiOjAuMCwiTGluZVR5cGUiOjAsIlBhcmVudFN0eWxlIjpudWxsfSwiUGFyZW50U3R5bGUiOm51bGx9LCJUaXRsZVN0eWxlIjp7IiRpZCI6IjYyOSIsIkZvbnRTZXR0aW5ncyI6eyIkaWQiOiI2MzAiLCJGb250U2l6ZSI6MTEsIkZvbnROYW1lIjoiQ2FsaWJyaSIsIklzQm9sZCI6dHJ1ZSwiSXNJdGFsaWMiOmZhbHNlLCJJc1VuZGVybGluZWQiOmZhbHNlLCJQYXJlbnRTdHlsZSI6bnVsbH0sIkF1dG9TaXplIjowLCJGb3JlZ3JvdW5kIjp7IiRpZCI6IjYzMSIsIkNvbG9yIjp7IiRpZCI6IjYzMi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2MzMiLCJUb3AiOjAuMCwiTGVmdCI6MC4wLCJSaWdodCI6MC4wLCJCb3R0b20iOjAuMH0sIlBhZGRpbmciOnsiJGlkIjoiNjM0IiwiVG9wIjowLjAsIkxlZnQiOjAuMCwiUmlnaHQiOjAuMCwiQm90dG9tIjowLjB9LCJCYWNrZ3JvdW5kIjp7IiRpZCI6IjYzNSIsIkNvbG9yIjp7IiRpZCI6IjYzNiIsIkEiOjAsIlIiOjI1NSwiRyI6MjU1LCJCIjoyNTV9fSwiSXNWaXNpYmxlIjp0cnVlLCJXaWR0aCI6MC4wLCJIZWlnaHQiOjAuMCwiQm9yZGVyU3R5bGUiOnsiJGlkIjoiNjM3IiwiTGluZUNvbG9yIjpudWxsLCJMaW5lV2VpZ2h0IjowLjAsIkxpbmVUeXBlIjowLCJQYXJlbnRTdHlsZSI6bnVsbH0sIlBhcmVudFN0eWxlIjpudWxsfSwiRGF0ZVN0eWxlIjp7IiRpZCI6IjYzOCIsIkZvbnRTZXR0aW5ncyI6eyIkaWQiOiI2MzkiLCJGb250U2l6ZSI6MTAsIkZvbnROYW1lIjoiQ2FsaWJyaSIsIklzQm9sZCI6ZmFsc2UsIklzSXRhbGljIjpmYWxzZSwiSXNVbmRlcmxpbmVkIjpmYWxzZSwiUGFyZW50U3R5bGUiOm51bGx9LCJBdXRvU2l6ZSI6MCwiRm9yZWdyb3VuZCI6eyIkaWQiOiI2NDAiLCJDb2xvciI6eyIkaWQiOiI2ND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0MiIsIlRvcCI6MC4wLCJMZWZ0IjowLjAsIlJpZ2h0IjowLjAsIkJvdHRvbSI6MC4wfSwiUGFkZGluZyI6eyIkaWQiOiI2NDMiLCJUb3AiOjAuMCwiTGVmdCI6MC4wLCJSaWdodCI6MC4wLCJCb3R0b20iOjAuMH0sIkJhY2tncm91bmQiOnsiJGlkIjoiNjQ0IiwiQ29sb3IiOnsiJGlkIjoiNjQ1IiwiQSI6MCwiUiI6MjU1LCJHIjoyNTUsIkIiOjI1NX19LCJJc1Zpc2libGUiOnRydWUsIldpZHRoIjowLjAsIkhlaWdodCI6MC4wLCJCb3JkZXJTdHlsZSI6eyIkaWQiOiI2NDYiLCJMaW5lQ29sb3IiOm51bGwsIkxpbmVXZWlnaHQiOjAuMCwiTGluZVR5cGUiOjAsIlBhcmVudFN0eWxlIjpudWxsfSwiUGFyZW50U3R5bGUiOm51bGx9LCJEYXRlRm9ybWF0Ijp7IiRpZCI6IjY0NyIsIkZvcm1hdFN0cmluZyI6Ik0vZC95eXl5IiwiU2VwYXJhdG9yIjoiLyIsIlVzZUludGVybmF0aW9uYWxEYXRlRm9ybWF0IjpmYWxzZSwiRGF0ZUlzVmlzaWJsZSI6dHJ1ZSwiVGltZUlzVmlzaWJsZSI6ZmFsc2UsIkhvdXJEaWdpdHMiOjEsIkFtUG1EZXNpZ25hdG9yIjoyLCJUcmltMDBNaW51dGVzIjpmYWxzZSwiTGFzdEtub3duVmlzaWJpbGl0eVN0YXRlIjp7IiRpZCI6IjY0OCIsIkRhdGVQYXJ0SXNWaXNpYmxlIjpmYWxzZSwiVGltZVBhcnRJc1Zpc2libGUiOmZhbHNlfX0sIldlZWtOdW1iZXJpbmciOnsiJGlkIjoiNjQ5IiwiRm9ybWF0IjowLCJJc1Zpc2libGUiOmZhbHNlLCJMYXN0S25vd25WaXNpYmlsaXR5U3RhdGUiOmZhbHNlfSwiSXNWaXNpYmxlIjp0cnVlLCJQYXJlbnRTdHlsZSI6bnVsbH0sIkluZGV4IjowLCJTbWFydER1cmF0aW9uQWN0aXZhdGVkIjpmYWxzZSwiRGF0ZUZvcm1hdCI6eyIkcmVmIjoiNjQ3In0sIldlZWtOdW1iZXJpbmciOnsiJGlkIjoiNjUwIiwiRm9ybWF0IjowLCJJc1Zpc2libGUiOmZhbHNlLCJMYXN0S25vd25WaXNpYmlsaXR5U3RhdGUiOmZhbHNlfSwiQmFzZWxpbmVEYXRhIjp7IiRpZCI6IjY1MSIsIlN0YXJ0RGF0ZSI6IjIwMjUtMDktMDhUMDA6MDA6MDAiLCJFbmREYXRlIjoiMjAyNS0wOS0xMlQyMzo1OTowMCJ9LCJJZCI6Ijk5MDVkOTk0LThmZDItNDkxNi1hOWViLTJhZDRiMzZkMTg5YSIsIkltcG9ydElkIjpudWxsLCJUaXRsZSI6IlNwcmludCAxIiwiTm90ZSI6bnVsbCwiSHlwZXJsaW5rIjp7IiRpZCI6IjY1MiIsIkFkZHJlc3MiOiIiLCJTdWJBZGRyZXNzIjoiIn0sIklzQ2hhbmdlZCI6ZmFsc2UsIklzTmV3IjpmYWxzZX0seyIkaWQiOiI2NTMiLCJHcm91cE5hbWUiOm51bGwsIlN0YXJ0RGF0ZSI6IjIwMjUtMDktMTJUMDA6MDA6MDBaIiwiRW5kRGF0ZSI6IjIwMjUtMDktMjZUMjM6NTk6MDBaIiwiUGVyY2VudGFnZUNvbXBsZXRlIjpudWxsLCJTdHlsZSI6eyIkaWQiOiI2NTQiLCJTaGFwZSI6MCwiU2hhcGVUaGlja25lc3MiOjEsIkR1cmF0aW9uRm9ybWF0IjowLCJJbmNsdWRlTm9uV29ya2luZ0RheXNJbkR1cmF0aW9uIjpmYWxzZSwiUGVyY2VudGFnZUNvbXBsZXRlU3R5bGUiOnsiJGlkIjoiNjU1IiwiRm9udFNldHRpbmdzIjp7IiRpZCI6IjY1NiIsIkZvbnRTaXplIjoxMCwiRm9udE5hbWUiOiJDYWxpYnJpIiwiSXNCb2xkIjpmYWxzZSwiSXNJdGFsaWMiOmZhbHNlLCJJc1VuZGVybGluZWQiOmZhbHNlLCJQYXJlbnRTdHlsZSI6bnVsbH0sIkF1dG9TaXplIjowLCJGb3JlZ3JvdW5kIjp7IiRpZCI6IjY1NyIsIkNvbG9yIjp7IiRpZCI6IjY1O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Y1OSIsIlRvcCI6MC4wLCJMZWZ0IjowLjAsIlJpZ2h0IjowLjAsIkJvdHRvbSI6MC4wfSwiUGFkZGluZyI6eyIkaWQiOiI2NjAiLCJUb3AiOjAuMCwiTGVmdCI6MC4wLCJSaWdodCI6MC4wLCJCb3R0b20iOjAuMH0sIkJhY2tncm91bmQiOnsiJGlkIjoiNjYxIiwiQ29sb3IiOnsiJGlkIjoiNjYyIiwiQSI6ODksIlIiOjAsIkciOjAsIkIiOjB9fSwiSXNWaXNpYmxlIjp0cnVlLCJXaWR0aCI6MC4wLCJIZWlnaHQiOjAuMCwiQm9yZGVyU3R5bGUiOnsiJGlkIjoiNjYzIiwiTGluZUNvbG9yIjpudWxsLCJMaW5lV2VpZ2h0IjowLjAsIkxpbmVUeXBlIjowLCJQYXJlbnRTdHlsZSI6bnVsbH0sIlBhcmVudFN0eWxlIjpudWxsfSwiRHVyYXRpb25TdHlsZSI6eyIkaWQiOiI2NjQiLCJGb250U2V0dGluZ3MiOnsiJGlkIjoiNjY1IiwiRm9udFNpemUiOjEwLCJGb250TmFtZSI6IkNhbGlicmkiLCJJc0JvbGQiOmZhbHNlLCJJc0l0YWxpYyI6ZmFsc2UsIklzVW5kZXJsaW5lZCI6ZmFsc2UsIlBhcmVudFN0eWxlIjpudWxsfSwiQXV0b1NpemUiOjAsIkZvcmVncm91bmQiOnsiJGlkIjoiNjY2IiwiQ29sb3IiOnsiJGlkIjoiNjY3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NjY4IiwiVG9wIjowLjAsIkxlZnQiOjAuMCwiUmlnaHQiOjAuMCwiQm90dG9tIjowLjB9LCJQYWRkaW5nIjp7IiRpZCI6IjY2OSIsIlRvcCI6MC4wLCJMZWZ0IjowLjAsIlJpZ2h0IjowLjAsIkJvdHRvbSI6MC4wfSwiQmFja2dyb3VuZCI6eyIkaWQiOiI2NzAiLCJDb2xvciI6eyIkcmVmIjoiNjYyIn19LCJJc1Zpc2libGUiOnRydWUsIldpZHRoIjowLjAsIkhlaWdodCI6MC4wLCJCb3JkZXJTdHlsZSI6eyIkaWQiOiI2NzEiLCJMaW5lQ29sb3IiOm51bGwsIkxpbmVXZWlnaHQiOjAuMCwiTGluZVR5cGUiOjAsIlBhcmVudFN0eWxlIjpudWxsfSwiUGFyZW50U3R5bGUiOm51bGx9LCJIb3Jpem9udGFsQ29ubmVjdG9yU3R5bGUiOnsiJGlkIjoiNjcyIiwiTGluZUNvbG9yIjp7IiRpZCI6IjY3MyIsIiR0eXBlIjoiTkxSRS5Db21tb24uRG9tLlNvbGlkQ29sb3JCcnVzaCwgTkxSRS5Db21tb24iLCJDb2xvciI6eyIkaWQiOiI2NzQiLCJBIjoyNTUsIlIiOjIwNCwiRyI6MjA0LCJCIjoyMDR9fSwiTGluZVdlaWdodCI6MS4wLCJMaW5lVHlwZSI6MCwiUGFyZW50U3R5bGUiOm51bGx9LCJWZXJ0aWNhbENvbm5lY3RvclN0eWxlIjp7IiRpZCI6IjY3NSIsIkxpbmVDb2xvciI6eyIkaWQiOiI2NzYiLCIkdHlwZSI6Ik5MUkUuQ29tbW9uLkRvbS5Tb2xpZENvbG9yQnJ1c2gsIE5MUkUuQ29tbW9uIiwiQ29sb3IiOnsiJGlkIjoiNjc3IiwiQSI6MjU1LCJSIjoyMDQsIkciOjIwNCwiQiI6MjA0fX0sIkxpbmVXZWlnaHQiOjAuMCwiTGluZVR5cGUiOjAsIlBhcmVudFN0eWxlIjpudWxsfSwiTWFyZ2luIjpudWxsLCJTdGFydERhdGVQb3NpdGlvbiI6NCwiRW5kRGF0ZVBvc2l0aW9uIjo0LCJEYXRlSXNWaXNpYmxlIjp0cnVlLCJUaXRsZVBvc2l0aW9uIjo1LCJEdXJhdGlvblBvc2l0aW9uIjo2LCJQZXJjZW50YWdlQ29tcGxldGVkUG9zaXRpb24iOjYsIlNwYWNpbmciOjUsIklzQmVsb3dUaW1lYmFuZCI6dHJ1ZSwiUGVyY2VudGFnZUNvbXBsZXRlU2hhcGVPcGFjaXR5IjozNSwiQmFzZWxpbmVTdHlsZSI6eyIkaWQiOiI2NzgiLCJTaGFwZVN0eWxlIjp7IiRpZCI6IjY3OSIsIk1hcmdpbiI6eyIkaWQiOiI2ODAiLCJUb3AiOjAuMCwiTGVmdCI6MC4wLCJSaWdodCI6MC4wLCJCb3R0b20iOjAuMH0sIlBhZGRpbmciOnsiJGlkIjoiNjgxIiwiVG9wIjowLjAsIkxlZnQiOjAuMCwiUmlnaHQiOjAuMCwiQm90dG9tIjowLjB9LCJCYWNrZ3JvdW5kIjp7IiRpZCI6IjY4MiIsIkNvbG9yIjp7IiRpZCI6IjY4MyIsIkEiOjE1MywiUiI6MCwiRyI6MCwiQiI6MH19LCJJc1Zpc2libGUiOnRydWUsIldpZHRoIjowLjAsIkhlaWdodCI6MC4wLCJCb3JkZXJTdHlsZSI6bnVsbCwiUGFyZW50U3R5bGUiOm51bGx9LCJNYXJnaW4iOnsiJGlkIjoiNjg0IiwiVG9wIjowLjAsIkxlZnQiOjAuMCwiUmlnaHQiOjAuMCwiQm90dG9tIjowLjB9LCJQYWRkaW5nIjp7IiRpZCI6IjY4NSIsIlRvcCI6MC4wLCJMZWZ0IjowLjAsIlJpZ2h0IjowLjAsIkJvdHRvbSI6MC4wfSwiQmFja2dyb3VuZCI6bnVsbCwiSXNWaXNpYmxlIjp0cnVlLCJXaWR0aCI6MC4wLCJIZWlnaHQiOjAuMCwiQm9yZGVyU3R5bGUiOm51bGwsIlBhcmVudFN0eWxlIjpudWxsfSwiU2hhcGVTdHlsZSI6eyIkaWQiOiI2ODYiLCJNYXJnaW4iOnsiJGlkIjoiNjg3IiwiVG9wIjowLjAsIkxlZnQiOjQuMCwiUmlnaHQiOjQuMCwiQm90dG9tIjowLjB9LCJQYWRkaW5nIjp7IiRpZCI6IjY4OCIsIlRvcCI6MC4wLCJMZWZ0IjowLjAsIlJpZ2h0IjowLjAsIkJvdHRvbSI6MC4wfSwiQmFja2dyb3VuZCI6eyIkaWQiOiI2ODkiLCJDb2xvciI6eyIkaWQiOiI2OTAiLCJBIjoyNTUsIlIiOjIzNywiRyI6MTI1LCJCIjo0OX19LCJJc1Zpc2libGUiOnRydWUsIldpZHRoIjowLjAsIkhlaWdodCI6MTYuMCwiQm9yZGVyU3R5bGUiOnsiJGlkIjoiNjkxIiwiTGluZUNvbG9yIjp7IiRpZCI6IjY5MiIsIiR0eXBlIjoiTkxSRS5Db21tb24uRG9tLlNvbGlkQ29sb3JCcnVzaCwgTkxSRS5Db21tb24iLCJDb2xvciI6eyIkaWQiOiI2OTMiLCJBIjoyNTUsIlIiOjI1NSwiRyI6MCwiQiI6MH19LCJMaW5lV2VpZ2h0IjowLjAsIkxpbmVUeXBlIjowLCJQYXJlbnRTdHlsZSI6bnVsbH0sIlBhcmVudFN0eWxlIjpudWxsfSwiVGl0bGVTdHlsZSI6eyIkaWQiOiI2OTQiLCJGb250U2V0dGluZ3MiOnsiJGlkIjoiNjk1IiwiRm9udFNpemUiOjExLCJGb250TmFtZSI6IkNhbGlicmkiLCJJc0JvbGQiOnRydWUsIklzSXRhbGljIjpmYWxzZSwiSXNVbmRlcmxpbmVkIjpmYWxzZSwiUGFyZW50U3R5bGUiOm51bGx9LCJBdXRvU2l6ZSI6MCwiRm9yZWdyb3VuZCI6eyIkaWQiOiI2OTYiLCJDb2xvciI6eyIkaWQiOiI2OTc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Njk4IiwiVG9wIjowLjAsIkxlZnQiOjAuMCwiUmlnaHQiOjAuMCwiQm90dG9tIjowLjB9LCJQYWRkaW5nIjp7IiRpZCI6IjY5OSIsIlRvcCI6MC4wLCJMZWZ0IjowLjAsIlJpZ2h0IjowLjAsIkJvdHRvbSI6MC4wfSwiQmFja2dyb3VuZCI6eyIkaWQiOiI3MDAiLCJDb2xvciI6eyIkaWQiOiI3MDEiLCJBIjowLCJSIjoyNTUsIkciOjI1NSwiQiI6MjU1fX0sIklzVmlzaWJsZSI6dHJ1ZSwiV2lkdGgiOjAuMCwiSGVpZ2h0IjowLjAsIkJvcmRlclN0eWxlIjp7IiRpZCI6IjcwMiIsIkxpbmVDb2xvciI6bnVsbCwiTGluZVdlaWdodCI6MC4wLCJMaW5lVHlwZSI6MCwiUGFyZW50U3R5bGUiOm51bGx9LCJQYXJlbnRTdHlsZSI6bnVsbH0sIkRhdGVTdHlsZSI6eyIkaWQiOiI3MDMiLCJGb250U2V0dGluZ3MiOnsiJGlkIjoiNzA0IiwiRm9udFNpemUiOjEwLCJGb250TmFtZSI6IkNhbGlicmkiLCJJc0JvbGQiOmZhbHNlLCJJc0l0YWxpYyI6ZmFsc2UsIklzVW5kZXJsaW5lZCI6ZmFsc2UsIlBhcmVudFN0eWxlIjpudWxsfSwiQXV0b1NpemUiOjAsIkZvcmVncm91bmQiOnsiJGlkIjoiNzA1IiwiQ29sb3IiOnsiJGlkIjoiNzA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MDciLCJUb3AiOjAuMCwiTGVmdCI6MC4wLCJSaWdodCI6MC4wLCJCb3R0b20iOjAuMH0sIlBhZGRpbmciOnsiJGlkIjoiNzA4IiwiVG9wIjowLjAsIkxlZnQiOjAuMCwiUmlnaHQiOjAuMCwiQm90dG9tIjowLjB9LCJCYWNrZ3JvdW5kIjp7IiRpZCI6IjcwOSIsIkNvbG9yIjp7IiRpZCI6IjcxMCIsIkEiOjAsIlIiOjI1NSwiRyI6MjU1LCJCIjoyNTV9fSwiSXNWaXNpYmxlIjp0cnVlLCJXaWR0aCI6MC4wLCJIZWlnaHQiOjAuMCwiQm9yZGVyU3R5bGUiOnsiJGlkIjoiNzExIiwiTGluZUNvbG9yIjpudWxsLCJMaW5lV2VpZ2h0IjowLjAsIkxpbmVUeXBlIjowLCJQYXJlbnRTdHlsZSI6bnVsbH0sIlBhcmVudFN0eWxlIjpudWxsfSwiRGF0ZUZvcm1hdCI6eyIkaWQiOiI3MTIiLCJGb3JtYXRTdHJpbmciOiJNL2QveXl5eSIsIlNlcGFyYXRvciI6Ii8iLCJVc2VJbnRlcm5hdGlvbmFsRGF0ZUZvcm1hdCI6ZmFsc2UsIkRhdGVJc1Zpc2libGUiOnRydWUsIlRpbWVJc1Zpc2libGUiOmZhbHNlLCJIb3VyRGlnaXRzIjoxLCJBbVBtRGVzaWduYXRvciI6MiwiVHJpbTAwTWludXRlcyI6ZmFsc2UsIkxhc3RLbm93blZpc2liaWxpdHlTdGF0ZSI6eyIkaWQiOiI3MTMiLCJEYXRlUGFydElzVmlzaWJsZSI6ZmFsc2UsIlRpbWVQYXJ0SXNWaXNpYmxlIjpmYWxzZX19LCJXZWVrTnVtYmVyaW5nIjp7IiRpZCI6IjcxNCIsIkZvcm1hdCI6MCwiSXNWaXNpYmxlIjpmYWxzZSwiTGFzdEtub3duVmlzaWJpbGl0eVN0YXRlIjpmYWxzZX0sIklzVmlzaWJsZSI6dHJ1ZSwiUGFyZW50U3R5bGUiOm51bGx9LCJJbmRleCI6MSwiU21hcnREdXJhdGlvbkFjdGl2YXRlZCI6ZmFsc2UsIkRhdGVGb3JtYXQiOnsiJHJlZiI6IjcxMiJ9LCJXZWVrTnVtYmVyaW5nIjp7IiRpZCI6IjcxNSIsIkZvcm1hdCI6MCwiSXNWaXNpYmxlIjpmYWxzZSwiTGFzdEtub3duVmlzaWJpbGl0eVN0YXRlIjpmYWxzZX0sIkJhc2VsaW5lRGF0YSI6eyIkaWQiOiI3MTYiLCJTdGFydERhdGUiOiIyMDI1LTA5LTEyVDAwOjAwOjAwIiwiRW5kRGF0ZSI6IjIwMjUtMDktMjZUMjM6NTk6MDAifSwiSWQiOiJmMzkwNDI3OC0xNmU5LTQ5ODQtYmVkZC1iNTYwZDNjNzZiNTUiLCJJbXBvcnRJZCI6bnVsbCwiVGl0bGUiOiJTcHJpbnQgMiIsIk5vdGUiOm51bGwsIkh5cGVybGluayI6eyIkaWQiOiI3MTciLCJBZGRyZXNzIjoiIiwiU3ViQWRkcmVzcyI6IiJ9LCJJc0NoYW5nZWQiOmZhbHNlLCJJc05ldyI6ZmFsc2V9LHsiJGlkIjoiNzE4IiwiR3JvdXBOYW1lIjpudWxsLCJTdGFydERhdGUiOiIyMDI1LTA5LTI2VDAwOjAwOjAwWiIsIkVuZERhdGUiOiIyMDI1LTEwLTEwVDIzOjU5OjAwWiIsIlBlcmNlbnRhZ2VDb21wbGV0ZSI6bnVsbCwiU3R5bGUiOnsiJGlkIjoiNzE5IiwiU2hhcGUiOjAsIlNoYXBlVGhpY2tuZXNzIjoxLCJEdXJhdGlvbkZvcm1hdCI6MCwiSW5jbHVkZU5vbldvcmtpbmdEYXlzSW5EdXJhdGlvbiI6ZmFsc2UsIlBlcmNlbnRhZ2VDb21wbGV0ZVN0eWxlIjp7IiRpZCI6IjcyMCIsIkZvbnRTZXR0aW5ncyI6eyIkaWQiOiI3MjEiLCJGb250U2l6ZSI6MTAsIkZvbnROYW1lIjoiQ2FsaWJyaSIsIklzQm9sZCI6ZmFsc2UsIklzSXRhbGljIjpmYWxzZSwiSXNVbmRlcmxpbmVkIjpmYWxzZSwiUGFyZW50U3R5bGUiOm51bGx9LCJBdXRvU2l6ZSI6MCwiRm9yZWdyb3VuZCI6eyIkaWQiOiI3MjIiLCJDb2xvciI6eyIkaWQiOiI3MjM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3MjQiLCJUb3AiOjAuMCwiTGVmdCI6MC4wLCJSaWdodCI6MC4wLCJCb3R0b20iOjAuMH0sIlBhZGRpbmciOnsiJGlkIjoiNzI1IiwiVG9wIjowLjAsIkxlZnQiOjAuMCwiUmlnaHQiOjAuMCwiQm90dG9tIjowLjB9LCJCYWNrZ3JvdW5kIjp7IiRpZCI6IjcyNiIsIkNvbG9yIjp7IiRpZCI6IjcyNyIsIkEiOjg5LCJSIjowLCJHIjowLCJCIjowfX0sIklzVmlzaWJsZSI6dHJ1ZSwiV2lkdGgiOjAuMCwiSGVpZ2h0IjowLjAsIkJvcmRlclN0eWxlIjp7IiRpZCI6IjcyOCIsIkxpbmVDb2xvciI6bnVsbCwiTGluZVdlaWdodCI6MC4wLCJMaW5lVHlwZSI6MCwiUGFyZW50U3R5bGUiOm51bGx9LCJQYXJlbnRTdHlsZSI6bnVsbH0sIkR1cmF0aW9uU3R5bGUiOnsiJGlkIjoiNzI5IiwiRm9udFNldHRpbmdzIjp7IiRpZCI6IjczMCIsIkZvbnRTaXplIjoxMCwiRm9udE5hbWUiOiJDYWxpYnJpIiwiSXNCb2xkIjpmYWxzZSwiSXNJdGFsaWMiOmZhbHNlLCJJc1VuZGVybGluZWQiOmZhbHNlLCJQYXJlbnRTdHlsZSI6bnVsbH0sIkF1dG9TaXplIjowLCJGb3JlZ3JvdW5kIjp7IiRpZCI6IjczMSIsIkNvbG9yIjp7IiRpZCI6IjczM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czMyIsIlRvcCI6MC4wLCJMZWZ0IjowLjAsIlJpZ2h0IjowLjAsIkJvdHRvbSI6MC4wfSwiUGFkZGluZyI6eyIkaWQiOiI3MzQiLCJUb3AiOjAuMCwiTGVmdCI6MC4wLCJSaWdodCI6MC4wLCJCb3R0b20iOjAuMH0sIkJhY2tncm91bmQiOnsiJGlkIjoiNzM1IiwiQ29sb3IiOnsiJHJlZiI6IjcyNyJ9fSwiSXNWaXNpYmxlIjp0cnVlLCJXaWR0aCI6MC4wLCJIZWlnaHQiOjAuMCwiQm9yZGVyU3R5bGUiOnsiJGlkIjoiNzM2IiwiTGluZUNvbG9yIjpudWxsLCJMaW5lV2VpZ2h0IjowLjAsIkxpbmVUeXBlIjowLCJQYXJlbnRTdHlsZSI6bnVsbH0sIlBhcmVudFN0eWxlIjpudWxsfSwiSG9yaXpvbnRhbENvbm5lY3RvclN0eWxlIjp7IiRpZCI6IjczNyIsIkxpbmVDb2xvciI6eyIkaWQiOiI3MzgiLCIkdHlwZSI6Ik5MUkUuQ29tbW9uLkRvbS5Tb2xpZENvbG9yQnJ1c2gsIE5MUkUuQ29tbW9uIiwiQ29sb3IiOnsiJGlkIjoiNzM5IiwiQSI6MjU1LCJSIjoyMDQsIkciOjIwNCwiQiI6MjA0fX0sIkxpbmVXZWlnaHQiOjEuMCwiTGluZVR5cGUiOjAsIlBhcmVudFN0eWxlIjpudWxsfSwiVmVydGljYWxDb25uZWN0b3JTdHlsZSI6eyIkaWQiOiI3NDAiLCJMaW5lQ29sb3IiOnsiJGlkIjoiNzQxIiwiJHR5cGUiOiJOTFJFLkNvbW1vbi5Eb20uU29saWRDb2xvckJydXNoLCBOTFJFLkNvbW1vbiIsIkNvbG9yIjp7IiRpZCI6Ijc0Mi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kJhc2VsaW5lU3R5bGUiOnsiJGlkIjoiNzQzIiwiU2hhcGVTdHlsZSI6eyIkaWQiOiI3NDQiLCJNYXJnaW4iOnsiJGlkIjoiNzQ1IiwiVG9wIjowLjAsIkxlZnQiOjAuMCwiUmlnaHQiOjAuMCwiQm90dG9tIjowLjB9LCJQYWRkaW5nIjp7IiRpZCI6Ijc0NiIsIlRvcCI6MC4wLCJMZWZ0IjowLjAsIlJpZ2h0IjowLjAsIkJvdHRvbSI6MC4wfSwiQmFja2dyb3VuZCI6eyIkaWQiOiI3NDciLCJDb2xvciI6eyIkaWQiOiI3NDgiLCJBIjoxNTMsIlIiOjAsIkciOjAsIkIiOjB9fSwiSXNWaXNpYmxlIjp0cnVlLCJXaWR0aCI6MC4wLCJIZWlnaHQiOjAuMCwiQm9yZGVyU3R5bGUiOm51bGwsIlBhcmVudFN0eWxlIjpudWxsfSwiTWFyZ2luIjp7IiRpZCI6Ijc0OSIsIlRvcCI6MC4wLCJMZWZ0IjowLjAsIlJpZ2h0IjowLjAsIkJvdHRvbSI6MC4wfSwiUGFkZGluZyI6eyIkaWQiOiI3NTAiLCJUb3AiOjAuMCwiTGVmdCI6MC4wLCJSaWdodCI6MC4wLCJCb3R0b20iOjAuMH0sIkJhY2tncm91bmQiOm51bGwsIklzVmlzaWJsZSI6dHJ1ZSwiV2lkdGgiOjAuMCwiSGVpZ2h0IjowLjAsIkJvcmRlclN0eWxlIjpudWxsLCJQYXJlbnRTdHlsZSI6bnVsbH0sIlNoYXBlU3R5bGUiOnsiJGlkIjoiNzUxIiwiTWFyZ2luIjp7IiRpZCI6Ijc1MiIsIlRvcCI6MC4wLCJMZWZ0Ijo0LjAsIlJpZ2h0Ijo0LjAsIkJvdHRvbSI6MC4wfSwiUGFkZGluZyI6eyIkaWQiOiI3NTMiLCJUb3AiOjAuMCwiTGVmdCI6MC4wLCJSaWdodCI6MC4wLCJCb3R0b20iOjAuMH0sIkJhY2tncm91bmQiOnsiJGlkIjoiNzU0IiwiQ29sb3IiOnsiJGlkIjoiNzU1IiwiQSI6MjU1LCJSIjoyNTUsIkciOjE5MiwiQiI6MH19LCJJc1Zpc2libGUiOnRydWUsIldpZHRoIjowLjAsIkhlaWdodCI6MTYuMCwiQm9yZGVyU3R5bGUiOnsiJGlkIjoiNzU2IiwiTGluZUNvbG9yIjp7IiRpZCI6Ijc1NyIsIiR0eXBlIjoiTkxSRS5Db21tb24uRG9tLlNvbGlkQ29sb3JCcnVzaCwgTkxSRS5Db21tb24iLCJDb2xvciI6eyIkaWQiOiI3NTgiLCJBIjoyNTUsIlIiOjI1NSwiRyI6MCwiQiI6MH19LCJMaW5lV2VpZ2h0IjowLjAsIkxpbmVUeXBlIjowLCJQYXJlbnRTdHlsZSI6bnVsbH0sIlBhcmVudFN0eWxlIjpudWxsfSwiVGl0bGVTdHlsZSI6eyIkaWQiOiI3NTkiLCJGb250U2V0dGluZ3MiOnsiJGlkIjoiNzYwIiwiRm9udFNpemUiOjExLCJGb250TmFtZSI6IkNhbGlicmkiLCJJc0JvbGQiOnRydWUsIklzSXRhbGljIjpmYWxzZSwiSXNVbmRlcmxpbmVkIjpmYWxzZSwiUGFyZW50U3R5bGUiOm51bGx9LCJBdXRvU2l6ZSI6MCwiRm9yZWdyb3VuZCI6eyIkaWQiOiI3NjEiLCJDb2xvciI6eyIkaWQiOiI3NjIiLCJBIjoyNTUsIlIiOjAsIkciOjAsIkIiOjB9fSwiTWF4V2lkdGgiOjk2MC4wLCJNYXhIZWlnaHQiOiJJbmZpbml0eSIsIlNtYXJ0Rm9yZWdyb3VuZElzQWN0aXZlIjpmYWxzZSwiSG9yaXpvbnRhbEFsaWdubWVudCI6MCwiVmVydGljYWxBbGlnbm1lbnQiOjAsIlNtYXJ0Rm9yZWdyb3VuZCI6bnVsbCwiQmFja2dyb3VuZEZpbGxUeXBlIjowLCJNYXJnaW4iOnsiJGlkIjoiNzYzIiwiVG9wIjowLjAsIkxlZnQiOjAuMCwiUmlnaHQiOjAuMCwiQm90dG9tIjowLjB9LCJQYWRkaW5nIjp7IiRpZCI6Ijc2NCIsIlRvcCI6MC4wLCJMZWZ0IjowLjAsIlJpZ2h0IjowLjAsIkJvdHRvbSI6MC4wfSwiQmFja2dyb3VuZCI6eyIkaWQiOiI3NjUiLCJDb2xvciI6eyIkaWQiOiI3NjYiLCJBIjowLCJSIjoyNTUsIkciOjI1NSwiQiI6MjU1fX0sIklzVmlzaWJsZSI6dHJ1ZSwiV2lkdGgiOjAuMCwiSGVpZ2h0IjowLjAsIkJvcmRlclN0eWxlIjp7IiRpZCI6Ijc2NyIsIkxpbmVDb2xvciI6bnVsbCwiTGluZVdlaWdodCI6MC4wLCJMaW5lVHlwZSI6MCwiUGFyZW50U3R5bGUiOm51bGx9LCJQYXJlbnRTdHlsZSI6bnVsbH0sIkRhdGVTdHlsZSI6eyIkaWQiOiI3NjgiLCJGb250U2V0dGluZ3MiOnsiJGlkIjoiNzY5IiwiRm9udFNpemUiOjEwLCJGb250TmFtZSI6IkNhbGlicmkiLCJJc0JvbGQiOmZhbHNlLCJJc0l0YWxpYyI6ZmFsc2UsIklzVW5kZXJsaW5lZCI6ZmFsc2UsIlBhcmVudFN0eWxlIjpudWxsfSwiQXV0b1NpemUiOjAsIkZvcmVncm91bmQiOnsiJGlkIjoiNzcwIiwiQ29sb3IiOnsiJGlkIjoiNzc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3NzIiLCJUb3AiOjAuMCwiTGVmdCI6MC4wLCJSaWdodCI6MC4wLCJCb3R0b20iOjAuMH0sIlBhZGRpbmciOnsiJGlkIjoiNzczIiwiVG9wIjowLjAsIkxlZnQiOjAuMCwiUmlnaHQiOjAuMCwiQm90dG9tIjowLjB9LCJCYWNrZ3JvdW5kIjp7IiRpZCI6Ijc3NCIsIkNvbG9yIjp7IiRpZCI6Ijc3NSIsIkEiOjAsIlIiOjI1NSwiRyI6MjU1LCJCIjoyNTV9fSwiSXNWaXNpYmxlIjp0cnVlLCJXaWR0aCI6MC4wLCJIZWlnaHQiOjAuMCwiQm9yZGVyU3R5bGUiOnsiJGlkIjoiNzc2IiwiTGluZUNvbG9yIjpudWxsLCJMaW5lV2VpZ2h0IjowLjAsIkxpbmVUeXBlIjowLCJQYXJlbnRTdHlsZSI6bnVsbH0sIlBhcmVudFN0eWxlIjpudWxsfSwiRGF0ZUZvcm1hdCI6eyIkaWQiOiI3NzciLCJGb3JtYXRTdHJpbmciOiJNL2QveXl5eSIsIlNlcGFyYXRvciI6Ii8iLCJVc2VJbnRlcm5hdGlvbmFsRGF0ZUZvcm1hdCI6ZmFsc2UsIkRhdGVJc1Zpc2libGUiOnRydWUsIlRpbWVJc1Zpc2libGUiOmZhbHNlLCJIb3VyRGlnaXRzIjoxLCJBbVBtRGVzaWduYXRvciI6MiwiVHJpbTAwTWludXRlcyI6ZmFsc2UsIkxhc3RLbm93blZpc2liaWxpdHlTdGF0ZSI6eyIkaWQiOiI3NzgiLCJEYXRlUGFydElzVmlzaWJsZSI6ZmFsc2UsIlRpbWVQYXJ0SXNWaXNpYmxlIjpmYWxzZX19LCJXZWVrTnVtYmVyaW5nIjp7IiRpZCI6Ijc3OSIsIkZvcm1hdCI6MCwiSXNWaXNpYmxlIjpmYWxzZSwiTGFzdEtub3duVmlzaWJpbGl0eVN0YXRlIjpmYWxzZX0sIklzVmlzaWJsZSI6dHJ1ZSwiUGFyZW50U3R5bGUiOm51bGx9LCJJbmRleCI6MiwiU21hcnREdXJhdGlvbkFjdGl2YXRlZCI6ZmFsc2UsIkRhdGVGb3JtYXQiOnsiJHJlZiI6Ijc3NyJ9LCJXZWVrTnVtYmVyaW5nIjp7IiRpZCI6Ijc4MCIsIkZvcm1hdCI6MCwiSXNWaXNpYmxlIjpmYWxzZSwiTGFzdEtub3duVmlzaWJpbGl0eVN0YXRlIjpmYWxzZX0sIkJhc2VsaW5lRGF0YSI6eyIkaWQiOiI3ODEiLCJTdGFydERhdGUiOiIyMDI1LTA5LTI2VDAwOjAwOjAwIiwiRW5kRGF0ZSI6IjIwMjUtMTAtMTBUMjM6NTk6MDAifSwiSWQiOiI0YzUyMzQ4Ni03ODA5LTQ2MzAtYTlkMi0wZWM4MDEwMTJiNTciLCJJbXBvcnRJZCI6bnVsbCwiVGl0bGUiOiJTcHJpbnQgMyIsIk5vdGUiOm51bGwsIkh5cGVybGluayI6eyIkaWQiOiI3ODIiLCJBZGRyZXNzIjoiIiwiU3ViQWRkcmVzcyI6IiJ9LCJJc0NoYW5nZWQiOmZhbHNlLCJJc05ldyI6ZmFsc2V9LHsiJGlkIjoiNzgzIiwiR3JvdXBOYW1lIjpudWxsLCJTdGFydERhdGUiOiIyMDI1LTEwLTEwVDAwOjAwOjAwWiIsIkVuZERhdGUiOiIyMDI1LTEwLTI0VDIzOjU5OjAwWiIsIlBlcmNlbnRhZ2VDb21wbGV0ZSI6bnVsbCwiU3R5bGUiOnsiJGlkIjoiNzg0IiwiU2hhcGUiOjAsIlNoYXBlVGhpY2tuZXNzIjoxLCJEdXJhdGlvbkZvcm1hdCI6MCwiSW5jbHVkZU5vbldvcmtpbmdEYXlzSW5EdXJhdGlvbiI6ZmFsc2UsIlBlcmNlbnRhZ2VDb21wbGV0ZVN0eWxlIjp7IiRpZCI6Ijc4NSIsIkZvbnRTZXR0aW5ncyI6eyIkaWQiOiI3ODYiLCJGb250U2l6ZSI6MTAsIkZvbnROYW1lIjoiQ2FsaWJyaSIsIklzQm9sZCI6ZmFsc2UsIklzSXRhbGljIjpmYWxzZSwiSXNVbmRlcmxpbmVkIjpmYWxzZSwiUGFyZW50U3R5bGUiOm51bGx9LCJBdXRvU2l6ZSI6MCwiRm9yZWdyb3VuZCI6eyIkaWQiOiI3ODciLCJDb2xvciI6eyIkaWQiOiI3ODg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3ODkiLCJUb3AiOjAuMCwiTGVmdCI6MC4wLCJSaWdodCI6MC4wLCJCb3R0b20iOjAuMH0sIlBhZGRpbmciOnsiJGlkIjoiNzkwIiwiVG9wIjowLjAsIkxlZnQiOjAuMCwiUmlnaHQiOjAuMCwiQm90dG9tIjowLjB9LCJCYWNrZ3JvdW5kIjp7IiRpZCI6Ijc5MSIsIkNvbG9yIjp7IiRpZCI6Ijc5MiIsIkEiOjg5LCJSIjowLCJHIjowLCJCIjowfX0sIklzVmlzaWJsZSI6dHJ1ZSwiV2lkdGgiOjAuMCwiSGVpZ2h0IjowLjAsIkJvcmRlclN0eWxlIjp7IiRpZCI6Ijc5MyIsIkxpbmVDb2xvciI6bnVsbCwiTGluZVdlaWdodCI6MC4wLCJMaW5lVHlwZSI6MCwiUGFyZW50U3R5bGUiOm51bGx9LCJQYXJlbnRTdHlsZSI6bnVsbH0sIkR1cmF0aW9uU3R5bGUiOnsiJGlkIjoiNzk0IiwiRm9udFNldHRpbmdzIjp7IiRpZCI6Ijc5NSIsIkZvbnRTaXplIjoxMCwiRm9udE5hbWUiOiJDYWxpYnJpIiwiSXNCb2xkIjpmYWxzZSwiSXNJdGFsaWMiOmZhbHNlLCJJc1VuZGVybGluZWQiOmZhbHNlLCJQYXJlbnRTdHlsZSI6bnVsbH0sIkF1dG9TaXplIjowLCJGb3JlZ3JvdW5kIjp7IiRpZCI6Ijc5NiIsIkNvbG9yIjp7IiRpZCI6Ijc5N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c5OCIsIlRvcCI6MC4wLCJMZWZ0IjowLjAsIlJpZ2h0IjowLjAsIkJvdHRvbSI6MC4wfSwiUGFkZGluZyI6eyIkaWQiOiI3OTkiLCJUb3AiOjAuMCwiTGVmdCI6MC4wLCJSaWdodCI6MC4wLCJCb3R0b20iOjAuMH0sIkJhY2tncm91bmQiOnsiJGlkIjoiODAwIiwiQ29sb3IiOnsiJHJlZiI6Ijc5MiJ9fSwiSXNWaXNpYmxlIjp0cnVlLCJXaWR0aCI6MC4wLCJIZWlnaHQiOjAuMCwiQm9yZGVyU3R5bGUiOnsiJGlkIjoiODAxIiwiTGluZUNvbG9yIjpudWxsLCJMaW5lV2VpZ2h0IjowLjAsIkxpbmVUeXBlIjowLCJQYXJlbnRTdHlsZSI6bnVsbH0sIlBhcmVudFN0eWxlIjpudWxsfSwiSG9yaXpvbnRhbENvbm5lY3RvclN0eWxlIjp7IiRpZCI6IjgwMiIsIkxpbmVDb2xvciI6eyIkaWQiOiI4MDMiLCIkdHlwZSI6Ik5MUkUuQ29tbW9uLkRvbS5Tb2xpZENvbG9yQnJ1c2gsIE5MUkUuQ29tbW9uIiwiQ29sb3IiOnsiJGlkIjoiODA0IiwiQSI6MjU1LCJSIjoyMDQsIkciOjIwNCwiQiI6MjA0fX0sIkxpbmVXZWlnaHQiOjEuMCwiTGluZVR5cGUiOjAsIlBhcmVudFN0eWxlIjpudWxsfSwiVmVydGljYWxDb25uZWN0b3JTdHlsZSI6eyIkaWQiOiI4MDUiLCJMaW5lQ29sb3IiOnsiJGlkIjoiODA2IiwiJHR5cGUiOiJOTFJFLkNvbW1vbi5Eb20uU29saWRDb2xvckJydXNoLCBOTFJFLkNvbW1vbiIsIkNvbG9yIjp7IiRpZCI6IjgwNyIsIkEiOjI1NSwiUiI6MjA0LCJHIjoyMDQsIkIiOjIwNH19LCJMaW5lV2VpZ2h0IjowLjAsIkxpbmVUeXBlIjowLCJQYXJlbnRTdHlsZSI6bnVsbH0sIk1hcmdpbiI6bnVsbCwiU3RhcnREYXRlUG9zaXRpb24iOjQsIkVuZERhdGVQb3NpdGlvbiI6NCwiRGF0ZUlzVmlzaWJsZSI6dHJ1ZSwiVGl0bGVQb3NpdGlvbiI6NSwiRHVyYXRpb25Qb3NpdGlvbiI6NiwiUGVyY2VudGFnZUNvbXBsZXRlZFBvc2l0aW9uIjo2LCJTcGFjaW5nIjo1LCJJc0JlbG93VGltZWJhbmQiOnRydWUsIlBlcmNlbnRhZ2VDb21wbGV0ZVNoYXBlT3BhY2l0eSI6MzUsIkJhc2VsaW5lU3R5bGUiOnsiJGlkIjoiODA4IiwiU2hhcGVTdHlsZSI6eyIkaWQiOiI4MDkiLCJNYXJnaW4iOnsiJGlkIjoiODEwIiwiVG9wIjowLjAsIkxlZnQiOjAuMCwiUmlnaHQiOjAuMCwiQm90dG9tIjowLjB9LCJQYWRkaW5nIjp7IiRpZCI6IjgxMSIsIlRvcCI6MC4wLCJMZWZ0IjowLjAsIlJpZ2h0IjowLjAsIkJvdHRvbSI6MC4wfSwiQmFja2dyb3VuZCI6eyIkaWQiOiI4MTIiLCJDb2xvciI6eyIkaWQiOiI4MTMiLCJBIjoxNTMsIlIiOjAsIkciOjAsIkIiOjB9fSwiSXNWaXNpYmxlIjp0cnVlLCJXaWR0aCI6MC4wLCJIZWlnaHQiOjAuMCwiQm9yZGVyU3R5bGUiOm51bGwsIlBhcmVudFN0eWxlIjpudWxsfSwiTWFyZ2luIjp7IiRpZCI6IjgxNCIsIlRvcCI6MC4wLCJMZWZ0IjowLjAsIlJpZ2h0IjowLjAsIkJvdHRvbSI6MC4wfSwiUGFkZGluZyI6eyIkaWQiOiI4MTUiLCJUb3AiOjAuMCwiTGVmdCI6MC4wLCJSaWdodCI6MC4wLCJCb3R0b20iOjAuMH0sIkJhY2tncm91bmQiOm51bGwsIklzVmlzaWJsZSI6dHJ1ZSwiV2lkdGgiOjAuMCwiSGVpZ2h0IjowLjAsIkJvcmRlclN0eWxlIjpudWxsLCJQYXJlbnRTdHlsZSI6bnVsbH0sIlNoYXBlU3R5bGUiOnsiJGlkIjoiODE2IiwiTWFyZ2luIjp7IiRpZCI6IjgxNyIsIlRvcCI6MC4wLCJMZWZ0Ijo0LjAsIlJpZ2h0Ijo0LjAsIkJvdHRvbSI6MC4wfSwiUGFkZGluZyI6eyIkaWQiOiI4MTgiLCJUb3AiOjAuMCwiTGVmdCI6MC4wLCJSaWdodCI6MC4wLCJCb3R0b20iOjAuMH0sIkJhY2tncm91bmQiOnsiJGlkIjoiODE5IiwiQ29sb3IiOnsiJGlkIjoiODIwIiwiQSI6MjU1LCJSIjoxMTIsIkciOjE3MywiQiI6NzF9fSwiSXNWaXNpYmxlIjp0cnVlLCJXaWR0aCI6MC4wLCJIZWlnaHQiOjE2LjAsIkJvcmRlclN0eWxlIjp7IiRpZCI6IjgyMSIsIkxpbmVDb2xvciI6eyIkaWQiOiI4MjIiLCIkdHlwZSI6Ik5MUkUuQ29tbW9uLkRvbS5Tb2xpZENvbG9yQnJ1c2gsIE5MUkUuQ29tbW9uIiwiQ29sb3IiOnsiJGlkIjoiODIzIiwiQSI6MjU1LCJSIjoyNTUsIkciOjAsIkIiOjB9fSwiTGluZVdlaWdodCI6MC4wLCJMaW5lVHlwZSI6MCwiUGFyZW50U3R5bGUiOm51bGx9LCJQYXJlbnRTdHlsZSI6bnVsbH0sIlRpdGxlU3R5bGUiOnsiJGlkIjoiODI0IiwiRm9udFNldHRpbmdzIjp7IiRpZCI6IjgyNSIsIkZvbnRTaXplIjoxMSwiRm9udE5hbWUiOiJDYWxpYnJpIiwiSXNCb2xkIjp0cnVlLCJJc0l0YWxpYyI6ZmFsc2UsIklzVW5kZXJsaW5lZCI6ZmFsc2UsIlBhcmVudFN0eWxlIjpudWxsfSwiQXV0b1NpemUiOjAsIkZvcmVncm91bmQiOnsiJGlkIjoiODI2IiwiQ29sb3IiOnsiJGlkIjoiODI3IiwiQSI6MjU1LCJSIjowLCJHIjowLCJCIjowfX0sIk1heFdpZHRoIjo5NjAuMCwiTWF4SGVpZ2h0IjoiSW5maW5pdHkiLCJTbWFydEZvcmVncm91bmRJc0FjdGl2ZSI6ZmFsc2UsIkhvcml6b250YWxBbGlnbm1lbnQiOjAsIlZlcnRpY2FsQWxpZ25tZW50IjowLCJTbWFydEZvcmVncm91bmQiOm51bGwsIkJhY2tncm91bmRGaWxsVHlwZSI6MCwiTWFyZ2luIjp7IiRpZCI6IjgyOCIsIlRvcCI6MC4wLCJMZWZ0IjowLjAsIlJpZ2h0IjowLjAsIkJvdHRvbSI6MC4wfSwiUGFkZGluZyI6eyIkaWQiOiI4MjkiLCJUb3AiOjAuMCwiTGVmdCI6MC4wLCJSaWdodCI6MC4wLCJCb3R0b20iOjAuMH0sIkJhY2tncm91bmQiOnsiJGlkIjoiODMwIiwiQ29sb3IiOnsiJGlkIjoiODMxIiwiQSI6MCwiUiI6MjU1LCJHIjoyNTUsIkIiOjI1NX19LCJJc1Zpc2libGUiOnRydWUsIldpZHRoIjowLjAsIkhlaWdodCI6MC4wLCJCb3JkZXJTdHlsZSI6eyIkaWQiOiI4MzIiLCJMaW5lQ29sb3IiOm51bGwsIkxpbmVXZWlnaHQiOjAuMCwiTGluZVR5cGUiOjAsIlBhcmVudFN0eWxlIjpudWxsfSwiUGFyZW50U3R5bGUiOm51bGx9LCJEYXRlU3R5bGUiOnsiJGlkIjoiODMzIiwiRm9udFNldHRpbmdzIjp7IiRpZCI6IjgzNCIsIkZvbnRTaXplIjoxMCwiRm9udE5hbWUiOiJDYWxpYnJpIiwiSXNCb2xkIjpmYWxzZSwiSXNJdGFsaWMiOmZhbHNlLCJJc1VuZGVybGluZWQiOmZhbHNlLCJQYXJlbnRTdHlsZSI6bnVsbH0sIkF1dG9TaXplIjowLCJGb3JlZ3JvdW5kIjp7IiRpZCI6IjgzNSIsIkNvbG9yIjp7IiRpZCI6Ijgz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DM3IiwiVG9wIjowLjAsIkxlZnQiOjAuMCwiUmlnaHQiOjAuMCwiQm90dG9tIjowLjB9LCJQYWRkaW5nIjp7IiRpZCI6IjgzOCIsIlRvcCI6MC4wLCJMZWZ0IjowLjAsIlJpZ2h0IjowLjAsIkJvdHRvbSI6MC4wfSwiQmFja2dyb3VuZCI6eyIkaWQiOiI4MzkiLCJDb2xvciI6eyIkaWQiOiI4NDAiLCJBIjowLCJSIjoyNTUsIkciOjI1NSwiQiI6MjU1fX0sIklzVmlzaWJsZSI6dHJ1ZSwiV2lkdGgiOjAuMCwiSGVpZ2h0IjowLjAsIkJvcmRlclN0eWxlIjp7IiRpZCI6Ijg0MSIsIkxpbmVDb2xvciI6bnVsbCwiTGluZVdlaWdodCI6MC4wLCJMaW5lVHlwZSI6MCwiUGFyZW50U3R5bGUiOm51bGx9LCJQYXJlbnRTdHlsZSI6bnVsbH0sIkRhdGVGb3JtYXQiOnsiJGlkIjoiODQyIiwiRm9ybWF0U3RyaW5nIjoiTS9kL3l5eXkiLCJTZXBhcmF0b3IiOiIvIiwiVXNlSW50ZXJuYXRpb25hbERhdGVGb3JtYXQiOmZhbHNlLCJEYXRlSXNWaXNpYmxlIjp0cnVlLCJUaW1lSXNWaXNpYmxlIjpmYWxzZSwiSG91ckRpZ2l0cyI6MSwiQW1QbURlc2lnbmF0b3IiOjIsIlRyaW0wME1pbnV0ZXMiOmZhbHNlLCJMYXN0S25vd25WaXNpYmlsaXR5U3RhdGUiOnsiJGlkIjoiODQzIiwiRGF0ZVBhcnRJc1Zpc2libGUiOmZhbHNlLCJUaW1lUGFydElzVmlzaWJsZSI6ZmFsc2V9fSwiV2Vla051bWJlcmluZyI6eyIkaWQiOiI4NDQiLCJGb3JtYXQiOjAsIklzVmlzaWJsZSI6ZmFsc2UsIkxhc3RLbm93blZpc2liaWxpdHlTdGF0ZSI6ZmFsc2V9LCJJc1Zpc2libGUiOnRydWUsIlBhcmVudFN0eWxlIjpudWxsfSwiSW5kZXgiOjMsIlNtYXJ0RHVyYXRpb25BY3RpdmF0ZWQiOmZhbHNlLCJEYXRlRm9ybWF0Ijp7IiRyZWYiOiI4NDIifSwiV2Vla051bWJlcmluZyI6eyIkaWQiOiI4NDUiLCJGb3JtYXQiOjAsIklzVmlzaWJsZSI6ZmFsc2UsIkxhc3RLbm93blZpc2liaWxpdHlTdGF0ZSI6ZmFsc2V9LCJCYXNlbGluZURhdGEiOnsiJGlkIjoiODQ2IiwiU3RhcnREYXRlIjoiMjAyNS0xMC0xMFQwMDowMDowMCIsIkVuZERhdGUiOiIyMDI1LTEwLTI0VDIzOjU5OjAwIn0sIklkIjoiYjgzM2VmNTYtYzgzNC00MWI4LWFhZTktZjhhYTAwMGYwNWM3IiwiSW1wb3J0SWQiOm51bGwsIlRpdGxlIjoiU3ByaW50IDQiLCJOb3RlIjpudWxsLCJIeXBlcmxpbmsiOnsiJGlkIjoiODQ3IiwiQWRkcmVzcyI6IiIsIlN1YkFkZHJlc3MiOiIifSwiSXNDaGFuZ2VkIjpmYWxzZSwiSXNOZXciOmZhbHNlfSx7IiRpZCI6Ijg0OCIsIkdyb3VwTmFtZSI6bnVsbCwiU3RhcnREYXRlIjoiMjAyNS0xMC0yNFQwMDowMDowMFoiLCJFbmREYXRlIjoiMjAyNS0xMS0wN1QyMzo1OTowMFoiLCJQZXJjZW50YWdlQ29tcGxldGUiOm51bGwsIlN0eWxlIjp7IiRpZCI6Ijg0OSIsIlNoYXBlIjowLCJTaGFwZVRoaWNrbmVzcyI6MSwiRHVyYXRpb25Gb3JtYXQiOjAsIkluY2x1ZGVOb25Xb3JraW5nRGF5c0luRHVyYXRpb24iOmZhbHNlLCJQZXJjZW50YWdlQ29tcGxldGVTdHlsZSI6eyIkaWQiOiI4NTAiLCJGb250U2V0dGluZ3MiOnsiJGlkIjoiODUxIiwiRm9udFNpemUiOjEwLCJGb250TmFtZSI6IkNhbGlicmkiLCJJc0JvbGQiOmZhbHNlLCJJc0l0YWxpYyI6ZmFsc2UsIklzVW5kZXJsaW5lZCI6ZmFsc2UsIlBhcmVudFN0eWxlIjpudWxsfSwiQXV0b1NpemUiOjAsIkZvcmVncm91bmQiOnsiJGlkIjoiODUyIiwiQ29sb3IiOnsiJGlkIjoiODUz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ODU0IiwiVG9wIjowLjAsIkxlZnQiOjAuMCwiUmlnaHQiOjAuMCwiQm90dG9tIjowLjB9LCJQYWRkaW5nIjp7IiRpZCI6Ijg1NSIsIlRvcCI6MC4wLCJMZWZ0IjowLjAsIlJpZ2h0IjowLjAsIkJvdHRvbSI6MC4wfSwiQmFja2dyb3VuZCI6eyIkaWQiOiI4NTYiLCJDb2xvciI6eyIkaWQiOiI4NTciLCJBIjo4OSwiUiI6MCwiRyI6MCwiQiI6MH19LCJJc1Zpc2libGUiOnRydWUsIldpZHRoIjowLjAsIkhlaWdodCI6MC4wLCJCb3JkZXJTdHlsZSI6eyIkaWQiOiI4NTgiLCJMaW5lQ29sb3IiOm51bGwsIkxpbmVXZWlnaHQiOjAuMCwiTGluZVR5cGUiOjAsIlBhcmVudFN0eWxlIjpudWxsfSwiUGFyZW50U3R5bGUiOm51bGx9LCJEdXJhdGlvblN0eWxlIjp7IiRpZCI6Ijg1OSIsIkZvbnRTZXR0aW5ncyI6eyIkaWQiOiI4NjAiLCJGb250U2l6ZSI6MTAsIkZvbnROYW1lIjoiQ2FsaWJyaSIsIklzQm9sZCI6ZmFsc2UsIklzSXRhbGljIjpmYWxzZSwiSXNVbmRlcmxpbmVkIjpmYWxzZSwiUGFyZW50U3R5bGUiOm51bGx9LCJBdXRvU2l6ZSI6MCwiRm9yZWdyb3VuZCI6eyIkaWQiOiI4NjEiLCJDb2xvciI6eyIkaWQiOiI4Nj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4NjMiLCJUb3AiOjAuMCwiTGVmdCI6MC4wLCJSaWdodCI6MC4wLCJCb3R0b20iOjAuMH0sIlBhZGRpbmciOnsiJGlkIjoiODY0IiwiVG9wIjowLjAsIkxlZnQiOjAuMCwiUmlnaHQiOjAuMCwiQm90dG9tIjowLjB9LCJCYWNrZ3JvdW5kIjp7IiRpZCI6Ijg2NSIsIkNvbG9yIjp7IiRyZWYiOiI4NTcifX0sIklzVmlzaWJsZSI6dHJ1ZSwiV2lkdGgiOjAuMCwiSGVpZ2h0IjowLjAsIkJvcmRlclN0eWxlIjp7IiRpZCI6Ijg2NiIsIkxpbmVDb2xvciI6bnVsbCwiTGluZVdlaWdodCI6MC4wLCJMaW5lVHlwZSI6MCwiUGFyZW50U3R5bGUiOm51bGx9LCJQYXJlbnRTdHlsZSI6bnVsbH0sIkhvcml6b250YWxDb25uZWN0b3JTdHlsZSI6eyIkaWQiOiI4NjciLCJMaW5lQ29sb3IiOnsiJGlkIjoiODY4IiwiJHR5cGUiOiJOTFJFLkNvbW1vbi5Eb20uU29saWRDb2xvckJydXNoLCBOTFJFLkNvbW1vbiIsIkNvbG9yIjp7IiRpZCI6Ijg2OSIsIkEiOjI1NSwiUiI6MjA0LCJHIjoyMDQsIkIiOjIwNH19LCJMaW5lV2VpZ2h0IjoxLjAsIkxpbmVUeXBlIjowLCJQYXJlbnRTdHlsZSI6bnVsbH0sIlZlcnRpY2FsQ29ubmVjdG9yU3R5bGUiOnsiJGlkIjoiODcwIiwiTGluZUNvbG9yIjp7IiRpZCI6Ijg3MSIsIiR0eXBlIjoiTkxSRS5Db21tb24uRG9tLlNvbGlkQ29sb3JCcnVzaCwgTkxSRS5Db21tb24iLCJDb2xvciI6eyIkaWQiOiI4NzIiLCJBIjoyNTUsIlIiOjIwNCwiRyI6MjA0LCJCIjoyMDR9fSwiTGluZVdlaWdodCI6MC4wLCJMaW5lVHlwZSI6MCwiUGFyZW50U3R5bGUiOm51bGx9LCJNYXJnaW4iOm51bGwsIlN0YXJ0RGF0ZVBvc2l0aW9uIjo0LCJFbmREYXRlUG9zaXRpb24iOjQsIkRhdGVJc1Zpc2libGUiOnRydWUsIlRpdGxlUG9zaXRpb24iOjUsIkR1cmF0aW9uUG9zaXRpb24iOjYsIlBlcmNlbnRhZ2VDb21wbGV0ZWRQb3NpdGlvbiI6NiwiU3BhY2luZyI6NSwiSXNCZWxvd1RpbWViYW5kIjp0cnVlLCJQZXJjZW50YWdlQ29tcGxldGVTaGFwZU9wYWNpdHkiOjM1LCJCYXNlbGluZVN0eWxlIjp7IiRpZCI6Ijg3MyIsIlNoYXBlU3R5bGUiOnsiJGlkIjoiODc0IiwiTWFyZ2luIjp7IiRpZCI6Ijg3NSIsIlRvcCI6MC4wLCJMZWZ0IjowLjAsIlJpZ2h0IjowLjAsIkJvdHRvbSI6MC4wfSwiUGFkZGluZyI6eyIkaWQiOiI4NzYiLCJUb3AiOjAuMCwiTGVmdCI6MC4wLCJSaWdodCI6MC4wLCJCb3R0b20iOjAuMH0sIkJhY2tncm91bmQiOnsiJGlkIjoiODc3IiwiQ29sb3IiOnsiJGlkIjoiODc4IiwiQSI6MTUzLCJSIjowLCJHIjowLCJCIjowfX0sIklzVmlzaWJsZSI6dHJ1ZSwiV2lkdGgiOjAuMCwiSGVpZ2h0IjowLjAsIkJvcmRlclN0eWxlIjpudWxsLCJQYXJlbnRTdHlsZSI6bnVsbH0sIk1hcmdpbiI6eyIkaWQiOiI4NzkiLCJUb3AiOjAuMCwiTGVmdCI6MC4wLCJSaWdodCI6MC4wLCJCb3R0b20iOjAuMH0sIlBhZGRpbmciOnsiJGlkIjoiODgwIiwiVG9wIjowLjAsIkxlZnQiOjAuMCwiUmlnaHQiOjAuMCwiQm90dG9tIjowLjB9LCJCYWNrZ3JvdW5kIjpudWxsLCJJc1Zpc2libGUiOnRydWUsIldpZHRoIjowLjAsIkhlaWdodCI6MC4wLCJCb3JkZXJTdHlsZSI6bnVsbCwiUGFyZW50U3R5bGUiOm51bGx9LCJTaGFwZVN0eWxlIjp7IiRpZCI6Ijg4MSIsIk1hcmdpbiI6eyIkaWQiOiI4ODIiLCJUb3AiOjAuMCwiTGVmdCI6NC4wLCJSaWdodCI6NC4wLCJCb3R0b20iOjAuMH0sIlBhZGRpbmciOnsiJGlkIjoiODgzIiwiVG9wIjowLjAsIkxlZnQiOjAuMCwiUmlnaHQiOjAuMCwiQm90dG9tIjowLjB9LCJCYWNrZ3JvdW5kIjp7IiRpZCI6Ijg4NCIsIkNvbG9yIjp7IiRpZCI6Ijg4NSIsIkEiOjI1NSwiUiI6MTExLCJHIjo0OSwiQiI6MTUyfX0sIklzVmlzaWJsZSI6dHJ1ZSwiV2lkdGgiOjAuMCwiSGVpZ2h0IjoxNi4wLCJCb3JkZXJTdHlsZSI6eyIkaWQiOiI4ODYiLCJMaW5lQ29sb3IiOnsiJGlkIjoiODg3IiwiJHR5cGUiOiJOTFJFLkNvbW1vbi5Eb20uU29saWRDb2xvckJydXNoLCBOTFJFLkNvbW1vbiIsIkNvbG9yIjp7IiRpZCI6Ijg4OCIsIkEiOjI1NSwiUiI6MjU1LCJHIjowLCJCIjowfX0sIkxpbmVXZWlnaHQiOjAuMCwiTGluZVR5cGUiOjAsIlBhcmVudFN0eWxlIjpudWxsfSwiUGFyZW50U3R5bGUiOm51bGx9LCJUaXRsZVN0eWxlIjp7IiRpZCI6Ijg4OSIsIkZvbnRTZXR0aW5ncyI6eyIkaWQiOiI4OTAiLCJGb250U2l6ZSI6MTEsIkZvbnROYW1lIjoiQ2FsaWJyaSIsIklzQm9sZCI6dHJ1ZSwiSXNJdGFsaWMiOmZhbHNlLCJJc1VuZGVybGluZWQiOmZhbHNlLCJQYXJlbnRTdHlsZSI6bnVsbH0sIkF1dG9TaXplIjowLCJGb3JlZ3JvdW5kIjp7IiRpZCI6Ijg5MSIsIkNvbG9yIjp7IiRpZCI6Ijg5MiIsIkEiOjI1NSwiUiI6MCwiRyI6MCwiQiI6MH19LCJNYXhXaWR0aCI6OTYwLjAsIk1heEhlaWdodCI6IkluZmluaXR5IiwiU21hcnRGb3JlZ3JvdW5kSXNBY3RpdmUiOmZhbHNlLCJIb3Jpem9udGFsQWxpZ25tZW50IjowLCJWZXJ0aWNhbEFsaWdubWVudCI6MCwiU21hcnRGb3JlZ3JvdW5kIjpudWxsLCJCYWNrZ3JvdW5kRmlsbFR5cGUiOjAsIk1hcmdpbiI6eyIkaWQiOiI4OTMiLCJUb3AiOjAuMCwiTGVmdCI6MC4wLCJSaWdodCI6MC4wLCJCb3R0b20iOjAuMH0sIlBhZGRpbmciOnsiJGlkIjoiODk0IiwiVG9wIjowLjAsIkxlZnQiOjAuMCwiUmlnaHQiOjAuMCwiQm90dG9tIjowLjB9LCJCYWNrZ3JvdW5kIjp7IiRpZCI6Ijg5NSIsIkNvbG9yIjp7IiRpZCI6Ijg5NiIsIkEiOjAsIlIiOjI1NSwiRyI6MjU1LCJCIjoyNTV9fSwiSXNWaXNpYmxlIjp0cnVlLCJXaWR0aCI6MC4wLCJIZWlnaHQiOjAuMCwiQm9yZGVyU3R5bGUiOnsiJGlkIjoiODk3IiwiTGluZUNvbG9yIjpudWxsLCJMaW5lV2VpZ2h0IjowLjAsIkxpbmVUeXBlIjowLCJQYXJlbnRTdHlsZSI6bnVsbH0sIlBhcmVudFN0eWxlIjpudWxsfSwiRGF0ZVN0eWxlIjp7IiRpZCI6Ijg5OCIsIkZvbnRTZXR0aW5ncyI6eyIkaWQiOiI4OTkiLCJGb250U2l6ZSI6MTAsIkZvbnROYW1lIjoiQ2FsaWJyaSIsIklzQm9sZCI6ZmFsc2UsIklzSXRhbGljIjpmYWxzZSwiSXNVbmRlcmxpbmVkIjpmYWxzZSwiUGFyZW50U3R5bGUiOm51bGx9LCJBdXRvU2l6ZSI6MCwiRm9yZWdyb3VuZCI6eyIkaWQiOiI5MDAiLCJDb2xvciI6eyIkaWQiOiI5MD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kwMiIsIlRvcCI6MC4wLCJMZWZ0IjowLjAsIlJpZ2h0IjowLjAsIkJvdHRvbSI6MC4wfSwiUGFkZGluZyI6eyIkaWQiOiI5MDMiLCJUb3AiOjAuMCwiTGVmdCI6MC4wLCJSaWdodCI6MC4wLCJCb3R0b20iOjAuMH0sIkJhY2tncm91bmQiOnsiJGlkIjoiOTA0IiwiQ29sb3IiOnsiJGlkIjoiOTA1IiwiQSI6MCwiUiI6MjU1LCJHIjoyNTUsIkIiOjI1NX19LCJJc1Zpc2libGUiOnRydWUsIldpZHRoIjowLjAsIkhlaWdodCI6MC4wLCJCb3JkZXJTdHlsZSI6eyIkaWQiOiI5MDYiLCJMaW5lQ29sb3IiOm51bGwsIkxpbmVXZWlnaHQiOjAuMCwiTGluZVR5cGUiOjAsIlBhcmVudFN0eWxlIjpudWxsfSwiUGFyZW50U3R5bGUiOm51bGx9LCJEYXRlRm9ybWF0Ijp7IiRpZCI6IjkwNyIsIkZvcm1hdFN0cmluZyI6Ik0vZC95eXl5IiwiU2VwYXJhdG9yIjoiLyIsIlVzZUludGVybmF0aW9uYWxEYXRlRm9ybWF0IjpmYWxzZSwiRGF0ZUlzVmlzaWJsZSI6dHJ1ZSwiVGltZUlzVmlzaWJsZSI6ZmFsc2UsIkhvdXJEaWdpdHMiOjEsIkFtUG1EZXNpZ25hdG9yIjoyLCJUcmltMDBNaW51dGVzIjpmYWxzZSwiTGFzdEtub3duVmlzaWJpbGl0eVN0YXRlIjp7IiRpZCI6IjkwOCIsIkRhdGVQYXJ0SXNWaXNpYmxlIjpmYWxzZSwiVGltZVBhcnRJc1Zpc2libGUiOmZhbHNlfX0sIldlZWtOdW1iZXJpbmciOnsiJGlkIjoiOTA5IiwiRm9ybWF0IjowLCJJc1Zpc2libGUiOmZhbHNlLCJMYXN0S25vd25WaXNpYmlsaXR5U3RhdGUiOmZhbHNlfSwiSXNWaXNpYmxlIjp0cnVlLCJQYXJlbnRTdHlsZSI6bnVsbH0sIkluZGV4Ijo1LCJTbWFydER1cmF0aW9uQWN0aXZhdGVkIjpmYWxzZSwiRGF0ZUZvcm1hdCI6eyIkcmVmIjoiOTA3In0sIldlZWtOdW1iZXJpbmciOnsiJGlkIjoiOTEwIiwiRm9ybWF0IjowLCJJc1Zpc2libGUiOmZhbHNlLCJMYXN0S25vd25WaXNpYmlsaXR5U3RhdGUiOmZhbHNlfSwiQmFzZWxpbmVEYXRhIjp7IiRpZCI6IjkxMSIsIlN0YXJ0RGF0ZSI6IjIwMjUtMTAtMjRUMDA6MDA6MDAiLCJFbmREYXRlIjoiMjAyNS0xMS0wN1QyMzo1OTowMCJ9LCJJZCI6IjVjMjIzM2FhLTRjZGYtNDcxYy1hM2RhLWFiOTI3NmY2NTFmMiIsIkltcG9ydElkIjpudWxsLCJUaXRsZSI6IlNwcmludCA1IiwiTm90ZSI6bnVsbCwiSHlwZXJsaW5rIjp7IiRpZCI6IjkxMiIsIkFkZHJlc3MiOiIiLCJTdWJBZGRyZXNzIjoiIn0sIklzQ2hhbmdlZCI6ZmFsc2UsIklzTmV3IjpmYWxzZX1dLCJTd2ltbGFuZXMiOltdLCJNc1Byb2plY3RJdGVtc1RyZWUiOm51bGwsIk1ldGFkYXRhIjp7IiRpZCI6IjkxMyIsIk1zcExhdGVzdEltcG9ydEl0ZW1zIjoie1wiJGlkXCI6XCIxXCIsXCJSb290XCI6e1wiSW1wb3J0SWRcIjpudWxsLFwiSXNJbXBvcnRlZFwiOmZhbHNlLFwiQ2hpbGRyZW5cIjpbXX19IiwiTXNwU3luY0J5VWlkIjoiRmFsc2UiLCJNc3BDb2x1bW5zTWFwcGluZyI6Ilt7XCIkaWRcIjpcIjFcIixcIlNlbGVjdGVkTWFwcGluZ1wiOjEsXCJDb2x1bW5IZWFkZXJcIjpcIlN3aW1sYW5lXCIsXCJDb2x1bW5GcmllbmRseU5hbWVcIjpudWxsfSx7XCIkaWRcIjpcIjJcIixcIlNlbGVjdGVkTWFwcGluZ1wiOjIsXCJDb2x1bW5IZWFkZXJcIjpcIk5hbWVcIixcIkNvbHVtbkZyaWVuZGx5TmFtZVwiOm51bGx9LHtcIiRpZFwiOlwiM1wiLFwiU2VsZWN0ZWRNYXBwaW5nXCI6MyxcIkNvbHVtbkhlYWRlclwiOlwiU3RhcnRcIixcIkNvbHVtbkZyaWVuZGx5TmFtZVwiOm51bGx9LHtcIiRpZFwiOlwiNFwiLFwiU2VsZWN0ZWRNYXBwaW5nXCI6NCxcIkNvbHVtbkhlYWRlclwiOlwiRmluaXNoXCIsXCJDb2x1bW5GcmllbmRseU5hbWVcIjpudWxsfSx7XCIkaWRcIjpcIjVcIixcIlNlbGVjdGVkTWFwcGluZ1wiOjUsXCJDb2x1bW5IZWFkZXJcIjpcIlBlcmNlbnRDb21wbGV0ZVwiLFwiQ29sdW1uRnJpZW5kbHlOYW1lXCI6bnVsbH1dIiwiU291cmNlVGhlbWUiOiJ7XCIkaWRcIjpcIjFcIixcIklkXCI6XCJhODRhODVjNS1iYzExLTRkZjMtYjMxZC1kMjQ1NTk0YjVlYjZcIixcIkNhdGVnb3J5XCI6MixcIkN1bHR1cmVJbmZvTmFtZVwiOlwiZXMtUEFcIixcIlZlcnNpb25cIjp7XCIkaWRcIjpcIjJcIixcIlRoZW1lRG9tVmVyc2lvblwiOlwiMi4wLjBcIn0sXCJTdHlsZVwiOntcIiRpZFwiOlwiM1wiLFwiVGltZWJhbmRTdHlsZVwiOntcIiRpZFwiOlwiNFwiLFwiUmlnaHRFbmRDYXBzU3R5bGVcIjp7XCIkaWRcIjpcIjVcIixcIkZvbnRTZXR0aW5nc1wiOntcIiRpZFwiOlwiNlwiLFwiRm9udFNpemVcIjoxOCxcIkZvbnROYW1lXCI6XCJDYWxpYnJpXCIsXCJJc0JvbGRcIjp0cnVlLFwiSXNJdGFsaWNcIjpmYWxzZSxcIklzVW5kZXJsaW5lZFwiOmZhbHNlfSxcIkZvcmVncm91bmRcIjp7XCIkaWRcIjpcIjdcIixcIkNvbG9yXCI6e1wiJGlkXCI6XCI4XCIsXCJBXCI6MjU1LFwiUlwiOjIzNyxcIkdcIjoxMjUsXCJCXCI6NDl9fSxcIkhvcml6b250YWxBbGlnbm1lbnRcIjowLFwiSXNWaXNpYmxlXCI6dHJ1ZX0sXCJMZWZ0RW5kQ2Fwc1N0eWxlXCI6e1wiJGlkXCI6XCI5XCIsXCJGb250U2V0dGluZ3NcIjp7XCIkaWRcIjpcIjEwXCIsXCJGb250U2l6ZVwiOjE4LFwiRm9udE5hbWVcIjpcIkNhbGlicmlcIixcIklzQm9sZFwiOnRydWUsXCJJc0l0YWxpY1wiOmZhbHNlLFwiSXNVbmRlcmxpbmVkXCI6ZmFsc2V9LFwiRm9yZWdyb3VuZFwiOntcIiRpZFwiOlwiMTFcIixcIkNvbG9yXCI6e1wiJGlkXCI6XCIxMlwiLFwiQVwiOjI1NSxcIlJcIjoyMzcsXCJHXCI6MTI1LFwiQlwiOjQ5fX0sXCJIb3Jpem9udGFsQWxpZ25tZW50XCI6MCxcIklzVmlzaWJsZVwiOnRydWV9LFwiVG9kYXlNYXJrZXJTdHlsZVwiOntcIiRpZFwiOlwiMTNcIixcIlRvZGF5VGV4dFN0eWxlXCI6e1wiJGlkXCI6XCIxNFwiLFwiRm9udFNldHRpbmdzXCI6e1wiJGlkXCI6XCIxNVwiLFwiRm9udFNpemVcIjoxMixcIkZvbnROYW1lXCI6XCJDYWxpYnJpXCIsXCJJc0JvbGRcIjpmYWxzZSxcIklzSXRhbGljXCI6ZmFsc2UsXCJJc1VuZGVybGluZWRcIjpmYWxzZX0sXCJGb3JlZ3JvdW5kXCI6e1wiJGlkXCI6XCIxNlwiLFwiQ29sb3JcIjp7XCIkaWRcIjpcIjE3XCIsXCJBXCI6MjU1LFwiUlwiOjAsXCJHXCI6MCxcIkJcIjowfX0sXCJIb3Jpem9udGFsQWxpZ25tZW50XCI6MCxcIklzVmlzaWJsZVwiOnRydWV9LFwiVG9kYXlNYXJrZXJTaGFwZVN0eWxlXCI6e1wiJGlkXCI6XCIxOFwiLFwiTWFyZ2luXCI6e1wiJGlkXCI6XCIxOVwiLFwiVG9wXCI6MC4wLFwiTGVmdFwiOjAuMCxcIlJpZ2h0XCI6MC4wLFwiQm90dG9tXCI6MC4wfSxcIlBhZGRpbmdcIjp7XCIkaWRcIjpcIjIwXCIsXCJUb3BcIjowLjAsXCJMZWZ0XCI6MC4wLFwiUmlnaHRcIjowLjAsXCJCb3R0b21cIjowLjB9LFwiQmFja2dyb3VuZFwiOntcIiRpZFwiOlwiMjFcIixcIkNvbG9yXCI6e1wiJGlkXCI6XCIyMlwiLFwiQVwiOjI1NSxcIlJcIjoyNTUsXCJHXCI6MCxcIkJcIjowfX0sXCJJc1Zpc2libGVcIjp0cnVlLFwiV2lkdGhcIjowLjAsXCJIZWlnaHRcIjowLjAsXCJCb3JkZXJTdHlsZVwiOm51bGx9LFwiVG9kYXlNYXJrZXJQb3NpdGlvblwiOjMsXCJJc1Zpc2libGVcIjp0cnVlfSxcIlNjYWxlU3R5bGVcIjp7XCIkaWRcIjpcIjIzXCIsXCJTaG93U2VnbWVudFNlcGFyYXRvcnNcIjp0cnVlLFwiU2VnbWVudFNlcGFyYXRvck9wYWNpdHlcIjozMCxcIlNoYXBlXCI6MCxcIlNlZ21lbnRUZXh0U3R5bGVcIjp7XCIkaWRcIjpcIjI0XCIsXCJGb250U2V0dGluZ3NcIjp7XCIkaWRcIjpcIjI1XCIsXCJGb250U2l6ZVwiOjEyLFwiRm9udE5hbWVcIjpcIkNhbGlicmlcIixcIklzQm9sZFwiOmZhbHNlLFwiSXNJdGFsaWNcIjpmYWxzZSxcIklzVW5kZXJsaW5lZFwiOmZhbHNlfSxcIkZvcmVncm91bmRcIjp7XCIkaWRcIjpcIjI2XCIsXCJDb2xvclwiOntcIiRpZFwiOlwiMjdcIixcIkFcIjoyNTUsXCJSXCI6MjU1LFwiR1wiOjI1NSxcIkJcIjoyNTV9fSxcIkhvcml6b250YWxBbGlnbm1lbnRcIjowLFwiSXNWaXNpYmxlXCI6dHJ1ZX0sXCJTaGFwZVN0eWxlXCI6e1wiJGlkXCI6XCIyOFwiLFwiTWFyZ2luXCI6e1wiJGlkXCI6XCIyOVwiLFwiVG9wXCI6MC4wLFwiTGVmdFwiOjEyLjAsXCJSaWdodFwiOjEyLjAsXCJCb3R0b21cIjowLjB9LFwiUGFkZGluZ1wiOntcIiRpZFwiOlwiMzBcIixcIlRvcFwiOjcuMCxcIkxlZnRcIjowLjAsXCJSaWdodFwiOjAuMCxcIkJvdHRvbVwiOjcuMH0sXCJCYWNrZ3JvdW5kXCI6e1wiJGlkXCI6XCIzMVwiLFwiQ29sb3JcIjp7XCIkaWRcIjpcIjMyXCIsXCJBXCI6MjU1LFwiUlwiOjY4LFwiR1wiOjg0LFwiQlwiOjEwNn19LFwiSXNWaXNpYmxlXCI6dHJ1ZSxcIldpZHRoXCI6ODU4LjAsXCJIZWlnaHRcIjozMC4wLFwiQm9yZGVyU3R5bGVcIjp7XCIkaWRcIjpcIjMzXCIsXCJMaW5lU3R5bGVcIjp7XCIkaWRcIjpcIjM0XCIsXCJMaW5lQ29sb3JcIjp7XCIkaWRcIjpcIjM1XCIsXCJDb2xvclwiOntcIiRpZFwiOlwiMzZcIixcIkFcIjoyNTUsXCJSXCI6MjU1LFwiR1wiOjAsXCJCXCI6MH19LFwiTGluZVdlaWdodFwiOjAuMCxcIkxpbmVUeXBlXCI6MH0sXCJJc1Zpc2libGVcIjpmYWxzZX19fSxcIkVsYXBzZWRUaW1lU3R5bGVcIjp7XCIkaWRcIjpcIjM3XCIsXCJFbGFwc2VkVGltZUJhY2tncm91bmRcIjp7XCIkaWRcIjpcIjM4XCIsXCJDb2xvclwiOntcIiRpZFwiOlwiMzlcIixcIkFcIjoxOTEsXCJSXCI6MjU1LFwiR1wiOjAsXCJCXCI6MH19LFwiRWxhcHNlZFRpbWVGb3JtYXRcIjoxLFwiSXNWaXNpYmxlXCI6dHJ1ZX0sXCJNYXJnaW5cIjp7XCIkaWRcIjpcIjQwXCIsXCJUb3BcIjowLjAsXCJMZWZ0XCI6MTAuMCxcIlJpZ2h0XCI6MTAuMCxcIkJvdHRvbVwiOjAuMH0sXCJQYWRkaW5nXCI6e1wiJGlkXCI6XCI0MVwiLFwiVG9wXCI6MC4wLFwiTGVmdFwiOjAuMCxcIlJpZ2h0XCI6MC4wLFwiQm90dG9tXCI6MC4wfSxcIkJhY2tncm91bmRcIjp7XCIkaWRcIjpcIjQyXCIsXCJDb2xvclwiOntcIiRpZFwiOlwiNDNcIixcIkFcIjoyNTUsXCJSXCI6MzEsXCJHXCI6NzMsXCJCXCI6MTI1fX0sXCJJc1Zpc2libGVcIjpmYWxzZSxcIldpZHRoXCI6MC4wLFwiSGVpZ2h0XCI6MC4wLFwiQm9yZGVyU3R5bGVcIjpudWxsfSxcIlRhc2tTdHlsZVwiOntcIiRpZFwiOlwiNDRcIixcIlNoYXBlXCI6MCxcIlNoYXBlVGhpY2tuZXNzXCI6MSxcIkR1cmF0aW9uRm9ybWF0XCI6MCxcIlBlcmNlbnRhZ2VDb21wbGV0ZVRleHRTdHlsZVwiOntcIiRpZFwiOlwiNDVcIixcIkZvbnRTZXR0aW5nc1wiOntcIiRpZFwiOlwiNDZcIixcIkZvbnRTaXplXCI6MTAsXCJGb250TmFtZVwiOlwiQ2FsaWJyaVwiLFwiSXNCb2xkXCI6ZmFsc2UsXCJJc0l0YWxpY1wiOmZhbHNlLFwiSXNVbmRlcmxpbmVkXCI6ZmFsc2V9LFwiRm9yZWdyb3VuZFwiOntcIiRpZFwiOlwiNDdcIixcIkNvbG9yXCI6e1wiJGlkXCI6XCI0OFwiLFwiQVwiOjI1NSxcIlJcIjoyMzcsXCJHXCI6MTI1LFwiQlwiOjQ5fX0sXCJIb3Jpem9udGFsQWxpZ25tZW50XCI6MCxcIklzVmlzaWJsZVwiOmZhbHNlfSxcIlBlcmNlbnRhZ2VDb21wbGV0ZUhpZ2hsaWdodFN0eWxlXCI6e1wiJGlkXCI6XCI0OVwiLFwiQmFja2dyb3VuZFwiOntcIiRpZFwiOlwiNTBcIixcIkNvbG9yXCI6e1wiJGlkXCI6XCI1MVwiLFwiQVwiOjg5LFwiUlwiOjAsXCJHXCI6MCxcIkJcIjowfX19LFwiRHVyYXRpb25TdHlsZVwiOntcIiRpZFwiOlwiNTJcIixcIkZvbnRTZXR0aW5nc1wiOntcIiRpZFwiOlwiNTNcIixcIkZvbnRTaXplXCI6MTAsXCJGb250TmFtZVwiOlwiQ2FsaWJyaVwiLFwiSXNCb2xkXCI6ZmFsc2UsXCJJc0l0YWxpY1wiOmZhbHNlLFwiSXNVbmRlcmxpbmVkXCI6ZmFsc2V9LFwiRm9yZWdyb3VuZFwiOntcIiRpZFwiOlwiNTRcIixcIkNvbG9yXCI6e1wiJGlkXCI6XCI1NVwiLFwiQVwiOjI1NSxcIlJcIjoyMzcsXCJHXCI6MTI1LFwiQlwiOjQ5fX0sXCJIb3Jpem9udGFsQWxpZ25tZW50XCI6MCxcIklzVmlzaWJsZVwiOmZhbHNlfSxcIkhvcml6b250YWxDb25uZWN0b3JTdHlsZVwiOntcIiRpZFwiOlwiNTZcIixcIkxpbmVTdHlsZVwiOntcIiRpZFwiOlwiNTdcIixcIkxpbmVDb2xvclwiOntcIiRpZFwiOlwiNThcIixcIkNvbG9yXCI6e1wiJGlkXCI6XCI1OVwiLFwiQVwiOjI1NSxcIlJcIjoyMDQsXCJHXCI6MjA0LFwiQlwiOjIwNH19LFwiTGluZVdlaWdodFwiOjEuMCxcIkxpbmVUeXBlXCI6MH0sXCJJc1Zpc2libGVcIjp0cnVlfSxcIlZlcnRpY2FsQ29ubmVjdG9yU3R5bGVcIjp7XCIkaWRcIjpcIjYwXCIsXCJMaW5lU3R5bGVcIjp7XCIkaWRcIjpcIjYxXCIsXCJMaW5lQ29sb3JcIjp7XCIkaWRcIjpcIjYyXCIsXCJDb2xvclwiOntcIiRpZFwiOlwiNjNcIixcIkFcIjoyNTUsXCJSXCI6MjA0LFwiR1wiOjIwNCxcIkJcIjoyMDR9fSxcIkxpbmVXZWlnaHRcIjowLjAsXCJMaW5lVHlwZVwiOjB9LFwiSXNWaXNpYmxlXCI6ZmFsc2V9LFwiTWFyZ2luXCI6e1wiJGlkXCI6XCI2NFwiLFwiVG9wXCI6MC4wLFwiTGVmdFwiOjAuMCxcIlJpZ2h0XCI6MC4wLFwiQm90dG9tXCI6MC4wfSxcIlN0YXJ0RGF0ZVBvc2l0aW9uXCI6NCxcIkVuZERhdGVQb3NpdGlvblwiOjQsXCJUaXRsZVBvc2l0aW9uXCI6NSxcIkR1cmF0aW9uUG9zaXRpb25cIjowLFwiUGVyY2VudGFnZUNvbXBsZXRlZFBvc2l0aW9uXCI6MCxcIlNwYWNpbmdcIjo1LFwiSXNCZWxvd1RpbWViYW5kXCI6dHJ1ZSxcIkJhc2VsaW5lU3R5bGVcIjp7XCIkaWRcIjpcIjY1XCIsXCJCYXNlbGluZVNoYXBlU3R5bGVcIjp7XCIkaWRcIjpcIjY2XCIsXCJNYXJnaW5cIjp7XCIkaWRcIjpcIjY3XCIsXCJUb3BcIjowLjAsXCJMZWZ0XCI6MC4wLFwiUmlnaHRcIjowLjAsXCJCb3R0b21cIjowLjB9LFwiUGFkZGluZ1wiOntcIiRpZFwiOlwiNjhcIixcIlRvcFwiOjAuMCxcIkxlZnRcIjowLjAsXCJSaWdodFwiOjAuMCxcIkJvdHRvbVwiOjAuMH0sXCJCYWNrZ3JvdW5kXCI6e1wiJGlkXCI6XCI2OVwiLFwiQ29sb3JcIjp7XCIkaWRcIjpcIjcwXCIsXCJBXCI6MTUzLFwiUlwiOjAsXCJHXCI6MCxcIkJcIjowfX0sXCJJc1Zpc2libGVcIjpmYWxzZSxcIldpZHRoXCI6MC4wLFwiSGVpZ2h0XCI6MC4wLFwiQm9yZGVyU3R5bGVcIjp7XCIkaWRcIjpcIjcxXCIsXCJMaW5lU3R5bGVcIjp7XCIkaWRcIjpcIjcyXCIsXCJMaW5lQ29sb3JcIjp7XCIkaWRcIjpcIjczXCIsXCJDb2xvclwiOntcIiRpZFwiOlwiNzRcIixcIkFcIjoyNTUsXCJSXCI6MjU1LFwiR1wiOjAsXCJCXCI6MH19LFwiTGluZVdlaWdodFwiOjIuMCxcIkxpbmVUeXBlXCI6MH0sXCJJc1Zpc2libGVcIjpmYWxzZX19fSxcIlNoYXBlU3R5bGVcIjp7XCIkaWRcIjpcIjc1XCIsXCJNYXJnaW5cIjp7XCIkaWRcIjpcIjc2XCIsXCJUb3BcIjowLjAsXCJMZWZ0XCI6NC4wLFwiUmlnaHRcIjo0LjAsXCJCb3R0b21cIjowLjB9LFwiUGFkZGluZ1wiOntcIiRpZFwiOlwiNzdcIixcIlRvcFwiOjAuMCxcIkxlZnRcIjowLjAsXCJSaWdodFwiOjAuMCxcIkJvdHRvbVwiOjAuMH0sXCJCYWNrZ3JvdW5kXCI6e1wiJGlkXCI6XCI3OFwiLFwiQ29sb3JcIjp7XCIkaWRcIjpcIjc5XCIsXCJBXCI6MjU1LFwiUlwiOjkxLFwiR1wiOjE1NSxcIkJcIjoyMTN9fSxcIklzVmlzaWJsZVwiOnRydWUsXCJXaWR0aFwiOjAuMCxcIkhlaWdodFwiOjE2LjAsXCJCb3JkZXJTdHlsZVwiOntcIiRpZFwiOlwiODBcIixcIkxpbmVTdHlsZVwiOntcIiRpZFwiOlwiODFcIixcIkxpbmVDb2xvclwiOntcIiRpZFwiOlwiODJcIixcIkNvbG9yXCI6e1wiJGlkXCI6XCI4M1wiLFwiQVwiOjI1NSxcIlJcIjoyMzQsXCJHXCI6MjIsXCJCXCI6MzB9fSxcIkxpbmVXZWlnaHRcIjoyLjAsXCJMaW5lVHlwZVwiOjB9LFwiSXNWaXNpYmxlXCI6ZmFsc2V9fSxcIlRpdGxlU3R5bGVcIjp7XCIkaWRcIjpcIjg0XCIsXCJGb250U2V0dGluZ3NcIjp7XCIkaWRcIjpcIjg1XCIsXCJGb250U2l6ZVwiOjExLFwiRm9udE5hbWVcIjpcIkNhbGlicmlcIixcIklzQm9sZFwiOnRydWUsXCJJc0l0YWxpY1wiOmZhbHNlLFwiSXNVbmRlcmxpbmVkXCI6ZmFsc2V9LFwiRm9yZWdyb3VuZFwiOntcIiRpZFwiOlwiODZcIixcIkNvbG9yXCI6e1wiJGlkXCI6XCI4N1wiLFwiQVwiOjI1NSxcIlJcIjowLFwiR1wiOjAsXCJCXCI6MH19LFwiSG9yaXpvbnRhbEFsaWdubWVudFwiOjAsXCJJc1Zpc2libGVcIjp0cnVlfSxcIkRhdGVTdHlsZVwiOntcIiRpZFwiOlwiODhcIixcIkZvbnRTZXR0aW5nc1wiOntcIiRpZFwiOlwiODlcIixcIkZvbnRTaXplXCI6MTAsXCJGb250TmFtZVwiOlwiQ2FsaWJyaVwiLFwiSXNCb2xkXCI6ZmFsc2UsXCJJc0l0YWxpY1wiOmZhbHNlLFwiSXNVbmRlcmxpbmVkXCI6ZmFsc2V9LFwiRm9yZWdyb3VuZFwiOntcIiRpZFwiOlwiOTBcIixcIkNvbG9yXCI6e1wiJGlkXCI6XCI5MVwiLFwiQVwiOjI1NSxcIlJcIjo2OCxcIkdcIjo4NCxcIkJcIjoxMDZ9fSxcIkhvcml6b250YWxBbGlnbm1lbnRcIjowLFwiSXNWaXNpYmxlXCI6dHJ1ZX0sXCJEYXRlRm9ybWF0XCI6e1wiJGlkXCI6XCI5MlwiLFwiRm9ybWF0U3RyaW5nXCI6XCJNL2QveXl5eVwiLFwiU2VwYXJhdG9yXCI6XCIvXCIsXCJVc2VJbnRlcm5hdGlvbmFsRGF0ZUZvcm1hdFwiOmZhbHNlLFwiRGF0ZUlzVmlzaWJsZVwiOnRydWUsXCJUaW1lSXNWaXNpYmxlXCI6ZmFsc2UsXCJIb3VyRGlnaXRzXCI6MSxcIkFtUG1EZXNpZ25hdG9yXCI6MixcIlRyaW0wME1pbnV0ZXNcIjpmYWxzZX0sXCJXZWVrTnVtYmVyaW5nXCI6e1wiJGlkXCI6XCI5M1wiLFwiRm9ybWF0XCI6MCxcIklzVmlzaWJsZVwiOmZhbHNlLFwiTGFzdEtub3duVmlzaWJpbGl0eVN0YXRlXCI6ZmFsc2V9fSxcIk1pbGVzdG9uZVN0eWxlXCI6e1wiJGlkXCI6XCI5NFwiLFwiU2hhcGVcIjoyLFwiSXNCZWxvd1RpbWViYW5kXCI6ZmFsc2UsXCJTaGFwZVNpemVcIjoxLFwiUGFkZGluZ1wiOntcIiRpZFwiOlwiOTVcIixcIlRvcFwiOjcuMCxcIkxlZnRcIjozLjAsXCJSaWdodFwiOjAuMCxcIkJvdHRvbVwiOjIuMH0sXCJTaGFwZVN0eWxlXCI6e1wiJGlkXCI6XCI5NlwiLFwiTWFyZ2luXCI6e1wiJGlkXCI6XCI5N1wiLFwiVG9wXCI6MC4wLFwiTGVmdFwiOjAuMCxcIlJpZ2h0XCI6MC4wLFwiQm90dG9tXCI6MC4wfSxcIlBhZGRpbmdcIjp7XCIkaWRcIjpcIjk4XCIsXCJUb3BcIjowLjAsXCJMZWZ0XCI6MC4wLFwiUmlnaHRcIjowLjAsXCJCb3R0b21cIjowLjB9LFwiQmFja2dyb3VuZFwiOntcIiRpZFwiOlwiOTlcIixcIkNvbG9yXCI6e1wiJGlkXCI6XCIxMDBcIixcIkFcIjoyNTUsXCJSXCI6MjM0LFwiR1wiOjIyLFwiQlwiOjMwfX0sXCJJc1Zpc2libGVcIjp0cnVlLFwiV2lkdGhcIjoxOC4wLFwiSGVpZ2h0XCI6MjAuMCxcIkJvcmRlclN0eWxlXCI6e1wiJGlkXCI6XCIxMDFcIixcIkxpbmVTdHlsZVwiOntcIiRpZFwiOlwiMTAyXCIsXCJMaW5lQ29sb3JcIjp7XCIkaWRcIjpcIjEwM1wiLFwiQ29sb3JcIjp7XCIkaWRcIjpcIjEwNFwiLFwiQVwiOjI1NSxcIlJcIjoyMzQsXCJHXCI6MjIsXCJCXCI6MzB9fSxcIkxpbmVXZWlnaHRcIjoyLjAsXCJMaW5lVHlwZVwiOjB9LFwiSXNWaXNpYmxlXCI6ZmFsc2V9fSxcIlRpdGxlU3R5bGVcIjp7XCIkaWRcIjpcIjEwNVwiLFwiRm9udFNldHRpbmdzXCI6e1wiJGlkXCI6XCIxMDZcIixcIkZvbnRTaXplXCI6MTEsXCJGb250TmFtZVwiOlwiQ2FsaWJyaVwiLFwiSXNCb2xkXCI6dHJ1ZSxcIklzSXRhbGljXCI6ZmFsc2UsXCJJc1VuZGVybGluZWRcIjpmYWxzZX0sXCJGb3JlZ3JvdW5kXCI6e1wiJGlkXCI6XCIxMDdcIixcIkNvbG9yXCI6e1wiJGlkXCI6XCIxMDhcIixcIkFcIjoyNTUsXCJSXCI6MCxcIkdcIjowLFwiQlwiOjB9fSxcIkhvcml6b250YWxBbGlnbm1lbnRcIjowLFwiSXNWaXNpYmxlXCI6dHJ1ZX0sXCJEYXRlU3R5bGVcIjp7XCIkaWRcIjpcIjEwOVwiLFwiRm9udFNldHRpbmdzXCI6e1wiJGlkXCI6XCIxMTBcIixcIkZvbnRTaXplXCI6MTAsXCJGb250TmFtZVwiOlwiQ2FsaWJyaVwiLFwiSXNCb2xkXCI6ZmFsc2UsXCJJc0l0YWxpY1wiOmZhbHNlLFwiSXNVbmRlcmxpbmVkXCI6ZmFsc2V9LFwiRm9yZWdyb3VuZFwiOntcIiRpZFwiOlwiMTExXCIsXCJDb2xvclwiOntcIiRpZFwiOlwiMTEyXCIsXCJBXCI6MjU1LFwiUlwiOjY4LFwiR1wiOjg0LFwiQlwiOjEwNn19LFwiSG9yaXpvbnRhbEFsaWdubWVudFwiOjAsXCJJc1Zpc2libGVcIjp0cnVlfSxcIkRhdGVGb3JtYXRcIjp7XCIkaWRcIjpcIjExM1wiLFwiRm9ybWF0U3RyaW5nXCI6XCJNL2QveXl5eVwiLFwiU2VwYXJhdG9yXCI6XCIvXCIsXCJVc2VJbnRlcm5hdGlvbmFsRGF0ZUZvcm1hdFwiOmZhbHNlLFwiRGF0ZUlzVmlzaWJsZVwiOnRydWUsXCJUaW1lSXNWaXNpYmxlXCI6ZmFsc2UsXCJIb3VyRGlnaXRzXCI6MSxcIkFtUG1EZXNpZ25hdG9yXCI6MixcIlRyaW0wME1pbnV0ZXNcIjpmYWxzZX0sXCJXZWVrTnVtYmVyaW5nXCI6e1wiJGlkXCI6XCIxMTRcIixcIkZvcm1hdFwiOjAsXCJJc1Zpc2libGVcIjpmYWxzZSxcIkxhc3RLbm93blZpc2liaWxpdHlTdGF0ZVwiOmZhbHNlfX0sXCJNb3RTdHlsZVwiOntcIiRpZFwiOlwiMTE1XCIsXCJTaGFwZVwiOjIsXCJTaGFwZVNpemVcIjoxLFwiRGV0YWlsc1NwYWNpbmdcIjoxLjAsXCJQYWRkaW5nXCI6e1wiJGlkXCI6XCIxMTZcIixcIlRvcFwiOjcuMCxcIkxlZnRcIjozLjAsXCJSaWdodFwiOjAuMCxcIkJvdHRvbVwiOjIuMH0sXCJQb3NpdGlvbk9uVGFza1wiOjEsXCJTaGFwZVN0eWxlXCI6e1wiJGlkXCI6XCIxMTdcIixcIk1hcmdpblwiOntcIiRpZFwiOlwiMTE4XCIsXCJUb3BcIjowLjAsXCJMZWZ0XCI6MC4wLFwiUmlnaHRcIjowLjAsXCJCb3R0b21cIjowLjB9LFwiUGFkZGluZ1wiOntcIiRpZFwiOlwiMTE5XCIsXCJUb3BcIjowLjAsXCJMZWZ0XCI6MC4wLFwiUmlnaHRcIjowLjAsXCJCb3R0b21cIjowLjB9LFwiQmFja2dyb3VuZFwiOntcIiRpZFwiOlwiMTIwXCIsXCJDb2xvclwiOntcIiRpZFwiOlwiMTIxXCIsXCJBXCI6MjU1LFwiUlwiOjIzNCxcIkdcIjoyMixcIkJcIjozMH19LFwiSXNWaXNpYmxlXCI6dHJ1ZSxcIldpZHRoXCI6MTguMCxcIkhlaWdodFwiOjIwLjAsXCJCb3JkZXJTdHlsZVwiOntcIiRpZFwiOlwiMTIyXCIsXCJMaW5lU3R5bGVcIjp7XCIkaWRcIjpcIjEyM1wiLFwiTGluZUNvbG9yXCI6e1wiJGlkXCI6XCIxMjRcIixcIkNvbG9yXCI6e1wiJGlkXCI6XCIxMjVcIixcIkFcIjoyNTUsXCJSXCI6MjM0LFwiR1wiOjIyLFwiQlwiOjMwfX0sXCJMaW5lV2VpZ2h0XCI6MC4wLFwiTGluZVR5cGVcIjowfSxcIklzVmlzaWJsZVwiOmZhbHNlfX0sXCJUaXRsZVN0eWxlXCI6e1wiJGlkXCI6XCIxMjZcIixcIkZvbnRTZXR0aW5nc1wiOntcIiRpZFwiOlwiMTI3XCIsXCJGb250U2l6ZVwiOjExLFwiRm9udE5hbWVcIjpcIkNhbGlicmlcIixcIklzQm9sZFwiOnRydWUsXCJJc0l0YWxpY1wiOmZhbHNlLFwiSXNVbmRlcmxpbmVkXCI6ZmFsc2V9LFwiRm9yZWdyb3VuZFwiOntcIiRpZFwiOlwiMTI4XCIsXCJDb2xvclwiOntcIiRpZFwiOlwiMTI5XCIsXCJBXCI6MjU1LFwiUlwiOjAsXCJHXCI6MCxcIkJcIjowfX0sXCJIb3Jpem9udGFsQWxpZ25tZW50XCI6MCxcIklzVmlzaWJsZVwiOnRydWV9LFwiRGF0ZVN0eWxlXCI6e1wiJGlkXCI6XCIxMzBcIixcIkZvbnRTZXR0aW5nc1wiOntcIiRpZFwiOlwiMTMxXCIsXCJGb250U2l6ZVwiOjEwLFwiRm9udE5hbWVcIjpcIkNhbGlicmlcIixcIklzQm9sZFwiOmZhbHNlLFwiSXNJdGFsaWNcIjpmYWxzZSxcIklzVW5kZXJsaW5lZFwiOmZhbHNlfSxcIkZvcmVncm91bmRcIjp7XCIkaWRcIjpcIjEzMlwiLFwiQ29sb3JcIjp7XCIkaWRcIjpcIjEzM1wiLFwiQVwiOjI1NSxcIlJcIjo2OCxcIkdcIjo4NCxcIkJcIjoxMDZ9fSxcIkhvcml6b250YWxBbGlnbm1lbnRcIjowLFwiSXNWaXNpYmxlXCI6dHJ1ZX0sXCJEYXRlRm9ybWF0XCI6e1wiJGlkXCI6XCIxMzRcIixcIkZvcm1hdFN0cmluZ1wiOlwiTS9kL3l5eXlcIixcIlNlcGFyYXRvclwiOlwiL1wiLFwiVXNlSW50ZXJuYXRpb25hbERhdGVGb3JtYXRcIjpmYWxzZSxcIkRhdGVJc1Zpc2libGVcIjp0cnVlLFwiVGltZUlzVmlzaWJsZVwiOmZhbHNlLFwiSG91ckRpZ2l0c1wiOjEsXCJBbVBtRGVzaWduYXRvclwiOjIsXCJUcmltMDBNaW51dGVzXCI6ZmFsc2V9LFwiV2Vla051bWJlcmluZ1wiOntcIiRpZFwiOlwiMTM1XCIsXCJGb3JtYXRcIjowLFwiSXNWaXNpYmxlXCI6ZmFsc2UsXCJMYXN0S25vd25WaXNpYmlsaXR5U3RhdGVcIjpmYWxzZX19LFwiU3dpbWxhbmVWMlN0eWxlXCI6e1wiJGlkXCI6XCIxMzZcIixcIlN0eWxlSWRcIjpcIjhhZDIwMDRlLTdhZTMtNDIyZi1hYWU0LWM5MGUwYjc0ZTYwZlwiLFwiTmFtZVwiOlwiU3dpbWxhbmUgU3R5bGUgMVwiLFwiSGVhZGVyU3R5bGVcIjp7XCIkaWRcIjpcIjEzN1wiLFwiVGV4dFN0eWxlXCI6e1wiJGlkXCI6XCIxMzhcIixcIkZvbnRTZXR0aW5nc1wiOntcIiRpZFwiOlwiMTM5XCIsXCJGb250U2l6ZVwiOjEyLFwiRm9udE5hbWVcIjpcIkNhbGlicmlcIixcIklzQm9sZFwiOmZhbHNlLFwiSXNJdGFsaWNcIjpmYWxzZSxcIklzVW5kZXJsaW5lZFwiOmZhbHNlfSxcIkZvcmVncm91bmRcIjp7XCIkaWRcIjpcIjE0MFwiLFwiQ29sb3JcIjp7XCIkaWRcIjpcIjE0MVwiLFwiQVwiOjI1NSxcIlJcIjoyNTUsXCJHXCI6MjU1LFwiQlwiOjI1NX19LFwiSG9yaXpvbnRhbEFsaWdubWVudFwiOjAsXCJJc1Zpc2libGVcIjp0cnVlfSxcIlJlY3RhbmdsZVN0eWxlXCI6e1wiJGlkXCI6XCIxNDJcIixcIk1hcmdpblwiOntcIiRpZFwiOlwiMTQzXCIsXCJUb3BcIjowLjAsXCJMZWZ0XCI6MC4wLFwiUmlnaHRcIjowLjAsXCJCb3R0b21cIjowLjB9LFwiUGFkZGluZ1wiOntcIiRpZFwiOlwiMTQ0XCIsXCJUb3BcIjowLjAsXCJMZWZ0XCI6MC4wLFwiUmlnaHRcIjowLjAsXCJCb3R0b21cIjowLjB9LFwiQmFja2dyb3VuZFwiOntcIiRpZFwiOlwiMTQ1XCIsXCJDb2xvclwiOntcIiRpZFwiOlwiMTQ2XCIsXCJBXCI6MjU1LFwiUlwiOjkxLFwiR1wiOjE1NSxcIkJcIjoyMTN9fSxcIklzVmlzaWJsZVwiOnRydWUsXCJXaWR0aFwiOjAuMCxcIkhlaWdodFwiOjAuMCxcIkJvcmRlclN0eWxlXCI6e1wiJGlkXCI6XCIxNDdcIixcIkxpbmVTdHlsZVwiOntcIiRpZFwiOlwiMTQ4XCIsXCJMaW5lQ29sb3JcIjp7XCIkaWRcIjpcIjE0OVwiLFwiQ29sb3JcIjp7XCIkaWRcIjpcIjE1MFwiLFwiQVwiOjI1NSxcIlJcIjoyNTUsXCJHXCI6MCxcIkJcIjowfX0sXCJMaW5lV2VpZ2h0XCI6MC4wLFwiTGluZVR5cGVcIjowfSxcIklzVmlzaWJsZVwiOmZhbHNlfX19LFwiQmFja2dyb3VuZFN0eWxlXCI6e1wiJGlkXCI6XCIxNTFcIixcIk1hcmdpblwiOntcIiRpZFwiOlwiMTUyXCIsXCJUb3BcIjowLjAsXCJMZWZ0XCI6MC4wLFwiUmlnaHRcIjowLjAsXCJCb3R0b21cIjowLjB9LFwiUGFkZGluZ1wiOntcIiRpZFwiOlwiMTUzXCIsXCJUb3BcIjowLjAsXCJMZWZ0XCI6MC4wLFwiUmlnaHRcIjowLjAsXCJCb3R0b21cIjowLjB9LFwiQmFja2dyb3VuZFwiOntcIiRpZFwiOlwiMTU0XCIsXCJDb2xvclwiOntcIiRpZFwiOlwiMTU1XCIsXCJBXCI6NTEsXCJSXCI6OTEsXCJHXCI6MTU1LFwiQlwiOjIxM319LFwiSXNWaXNpYmxlXCI6dHJ1ZSxcIldpZHRoXCI6MC4wLFwiSGVpZ2h0XCI6MC4wLFwiQm9yZGVyU3R5bGVcIjp7XCIkaWRcIjpcIjE1NlwiLFwiTGluZVN0eWxlXCI6e1wiJGlkXCI6XCIxNTdcIixcIkxpbmVDb2xvclwiOntcIiRpZFwiOlwiMTU4XCIsXCJDb2xvclwiOntcIiRpZFwiOlwiMTU5XCIsXCJBXCI6MjU1LFwiUlwiOjIzNCxcIkdcIjoyMixcIkJcIjozMH19LFwiTGluZVdlaWdodFwiOjAuMCxcIkxpbmVUeXBlXCI6MH0sXCJJc1Zpc2libGVcIjpmYWxzZX19LFwiSXNBYm92ZVRpbWViYW5kXCI6ZmFsc2UsXCJTcGFjaW5nXCI6NSxcIkRlZmF1bHRTd2ltbGFuZUFjdGl2aXR5U3R5bGVcIjp7XCIkaWRcIjpcIjE2MFwiLFwiSGVhZGVyU3R5bGVcIjp7XCIkaWRcIjpcIjE2MVwiLFwiVGV4dFN0eWxlXCI6e1wiJGlkXCI6XCIxNjJcIixcIkZvbnRTZXR0aW5nc1wiOntcIiRpZFwiOlwiMTYzXCIsXCJGb250U2l6ZVwiOjExLFwiRm9udE5hbWVcIjpcIkNhbGlicmlcIixcIklzQm9sZFwiOmZhbHNlLFwiSXNJdGFsaWNcIjpmYWxzZSxcIklzVW5kZXJsaW5lZFwiOmZhbHNlfSxcIkZvcmVncm91bmRcIjp7XCIkaWRcIjpcIjE2NFwiLFwiQ29sb3JcIjp7XCIkaWRcIjpcIjE2NVwiLFwiQVwiOjI1NSxcIlJcIjowLFwiR1wiOjAsXCJCXCI6MH19LFwiSG9yaXpvbnRhbEFsaWdubWVudFwiOjAsXCJJc1Zpc2libGVcIjp0cnVlfSxcIlJlY3RhbmdsZVN0eWxlXCI6e1wiJGlkXCI6XCIxNjZcIixcIk1hcmdpblwiOntcIiRpZFwiOlwiMTY3XCIsXCJUb3BcIjowLjAsXCJMZWZ0XCI6MC4wLFwiUmlnaHRcIjowLjAsXCJCb3R0b21cIjowLjB9LFwiUGFkZGluZ1wiOntcIiRpZFwiOlwiMTY4XCIsXCJUb3BcIjowLjAsXCJMZWZ0XCI6MC4wLFwiUmlnaHRcIjowLjAsXCJCb3R0b21cIjowLjB9LFwiQmFja2dyb3VuZFwiOntcIiRpZFwiOlwiMTY5XCIsXCJDb2xvclwiOntcIiRpZFwiOlwiMTcwXCIsXCJBXCI6NjMsXCJSXCI6OTEsXCJHXCI6MTU1LFwiQlwiOjIxM319LFwiSXNWaXNpYmxlXCI6dHJ1ZSxcIldpZHRoXCI6MC4wLFwiSGVpZ2h0XCI6MC4wLFwiQm9yZGVyU3R5bGVcIjp7XCIkaWRcIjpcIjE3MVwiLFwiTGluZVN0eWxlXCI6e1wiJGlkXCI6XCIxNzJcIixcIkxpbmVDb2xvclwiOntcIiRpZFwiOlwiMTczXCIsXCJDb2xvclwiOntcIiRpZFwiOlwiMTc0XCIsXCJBXCI6MjU1LFwiUlwiOjI1NSxcIkdcIjowLFwiQlwiOjB9fSxcIkxpbmVXZWlnaHRcIjowLjAsXCJMaW5lVHlwZVwiOjB9LFwiSXNWaXNpYmxlXCI6ZmFsc2V9fX0sXCJCYWNrZ3JvdW5kU3R5bGVcIjp7XCIkaWRcIjpcIjE3NVwiLFwiTWFyZ2luXCI6e1wiJGlkXCI6XCIxNzZcIixcIlRvcFwiOjAuMCxcIkxlZnRcIjowLjAsXCJSaWdodFwiOjAuMCxcIkJvdHRvbVwiOjAuMH0sXCJQYWRkaW5nXCI6e1wiJGlkXCI6XCIxNzdcIixcIlRvcFwiOjAuMCxcIkxlZnRcIjowLjAsXCJSaWdodFwiOjAuMCxcIkJvdHRvbVwiOjAuMH0sXCJCYWNrZ3JvdW5kXCI6e1wiJGlkXCI6XCIxNzhcIixcIkNvbG9yXCI6e1wiJGlkXCI6XCIxNzlcIixcIkFcIjo1MSxcIlJcIjo5MSxcIkdcIjoxNTUsXCJCXCI6MjEzfX0sXCJJc1Zpc2libGVcIjp0cnVlLFwiV2lkdGhcIjowLjAsXCJIZWlnaHRcIjowLjAsXCJCb3JkZXJTdHlsZVwiOntcIiRpZFwiOlwiMTgwXCIsXCJMaW5lU3R5bGVcIjp7XCIkaWRcIjpcIjE4MVwiLFwiTGluZUNvbG9yXCI6e1wiJGlkXCI6XCIxODJcIixcIkNvbG9yXCI6e1wiJGlkXCI6XCIxODNcIixcIkFcIjoyNTUsXCJSXCI6MjU1LFwiR1wiOjAsXCJCXCI6MH19LFwiTGluZVdlaWdodFwiOjAuMCxcIkxpbmVUeXBlXCI6MH0sXCJJc1Zpc2libGVcIjpmYWxzZX19fSxcIkRlZmF1bHRTd2ltbGFuZU1pbGVzdG9uZVN0eWxlXCI6e1wiJGlkXCI6XCIxODRcIixcIlRpdGxlUG9zaXRpb25cIjoyLFwiRGF0ZVBvc2l0aW9uXCI6MCxcIlNoYXBlVHlwZVwiOjIsXCJTaGFwZVNpemVcIjoxLFwiU3BhY2luZ1wiOjUsXCJTaGFwZVN0eWxlXCI6e1wiJGlkXCI6XCIxODVcIixcIk1hcmdpblwiOntcIiRpZFwiOlwiMTg2XCIsXCJUb3BcIjowLjAsXCJMZWZ0XCI6MC4wLFwiUmlnaHRcIjowLjAsXCJCb3R0b21cIjowLjB9LFwiUGFkZGluZ1wiOntcIiRpZFwiOlwiMTg3XCIsXCJUb3BcIjowLjAsXCJMZWZ0XCI6MC4wLFwiUmlnaHRcIjowLjAsXCJCb3R0b21cIjowLjB9LFwiQmFja2dyb3VuZFwiOntcIiRpZFwiOlwiMTg4XCIsXCJDb2xvclwiOntcIiRpZFwiOlwiMTg5XCIsXCJBXCI6MjU1LFwiUlwiOjkxLFwiR1wiOjE1NSxcIkJcIjoyMTN9fSxcIklzVmlzaWJsZVwiOnRydWUsXCJXaWR0aFwiOjE4LjAsXCJIZWlnaHRcIjoyMC4wLFwiQm9yZGVyU3R5bGVcIjp7XCIkaWRcIjpcIjE5MFwiLFwiTGluZVN0eWxlXCI6e1wiJGlkXCI6XCIxOTFcIixcIkxpbmVDb2xvclwiOntcIiRpZFwiOlwiMTkyXCIsXCJDb2xvclwiOntcIiRpZFwiOlwiMTkzXCIsXCJBXCI6MjU1LFwiUlwiOjI1NSxcIkdcIjowLFwiQlwiOjB9fSxcIkxpbmVXZWlnaHRcIjoyLjAsXCJMaW5lVHlwZVwiOjB9LFwiSXNWaXNpYmxlXCI6ZmFsc2V9fSxcIlRpdGxlU3R5bGVcIjp7XCIkaWRcIjpcIjE5NFwiLFwiRm9udFNldHRpbmdzXCI6e1wiJGlkXCI6XCIxOTVcIixcIkZvbnRTaXplXCI6MTEsXCJGb250TmFtZVwiOlwiQ2FsaWJyaVwiLFwiSXNCb2xkXCI6dHJ1ZSxcIklzSXRhbGljXCI6ZmFsc2UsXCJJc1VuZGVybGluZWRcIjpmYWxzZX0sXCJGb3JlZ3JvdW5kXCI6e1wiJGlkXCI6XCIxOTZcIixcIkNvbG9yXCI6e1wiJGlkXCI6XCIxOTdcIixcIkFcIjoyNTUsXCJSXCI6MCxcIkdcIjowLFwiQlwiOjB9fSxcIkhvcml6b250YWxBbGlnbm1lbnRcIjowLFwiSXNWaXNpYmxlXCI6dHJ1ZX0sXCJEYXRlU3R5bGVcIjp7XCIkaWRcIjpcIjE5OFwiLFwiRm9udFNldHRpbmdzXCI6e1wiJGlkXCI6XCIxOTlcIixcIkZvbnRTaXplXCI6MTAsXCJGb250TmFtZVwiOlwiQ2FsaWJyaVwiLFwiSXNCb2xkXCI6ZmFsc2UsXCJJc0l0YWxpY1wiOmZhbHNlLFwiSXNVbmRlcmxpbmVkXCI6ZmFsc2V9LFwiRm9yZWdyb3VuZFwiOntcIiRpZFwiOlwiMjAwXCIsXCJDb2xvclwiOntcIiRpZFwiOlwiMjAxXCIsXCJBXCI6MjU1LFwiUlwiOjY4LFwiR1wiOjg0LFwiQlwiOjEwNn19LFwiSG9yaXpvbnRhbEFsaWdubWVudFwiOjAsXCJJc1Zpc2libGVcIjp0cnVlfSxcIkRhdGVGb3JtYXRcIjp7XCIkaWRcIjpcIjIwMlwiLFwiRm9ybWF0U3RyaW5nXCI6XCJNL2QveXl5eVwiLFwiU2VwYXJhdG9yXCI6XCIvXCIsXCJVc2VJbnRlcm5hdGlvbmFsRGF0ZUZvcm1hdFwiOmZhbHNlLFwiRGF0ZUlzVmlzaWJsZVwiOnRydWUsXCJUaW1lSXNWaXNpYmxlXCI6ZmFsc2UsXCJIb3VyRGlnaXRzXCI6MSxcIkFtUG1EZXNpZ25hdG9yXCI6MixcIlRyaW0wME1pbnV0ZXNcIjpmYWxzZX0sXCJXZWVrTnVtYmVyaW5nXCI6e1wiJGlkXCI6XCIyMDNcIixcIkZvcm1hdFwiOjAsXCJJc1Zpc2libGVcIjpmYWxzZSxcIkxhc3RLbm93blZpc2liaWxpdHlTdGF0ZVwiOmZhbHNlfX0sXCJEZWZhdWx0U3dpbWxhbmVUYXNrU3R5bGVcIjp7XCIkaWRcIjpcIjIwNFwiLFwiU2hhcGVcIjowLFwiU2hhcGVUaGlja25lc3NcIjoxLFwiRHVyYXRpb25Gb3JtYXRcIjowLFwiUGVyY2VudGFnZUNvbXBsZXRlVGV4dFN0eWxlXCI6e1wiJGlkXCI6XCIyMDVcIixcIkZvbnRTZXR0aW5nc1wiOntcIiRpZFwiOlwiMjA2XCIsXCJGb250U2l6ZVwiOjEwLFwiRm9udE5hbWVcIjpcIkNhbGlicmlcIixcIklzQm9sZFwiOmZhbHNlLFwiSXNJdGFsaWNcIjpmYWxzZSxcIklzVW5kZXJsaW5lZFwiOmZhbHNlfSxcIkZvcmVncm91bmRcIjp7XCIkaWRcIjpcIjIwN1wiLFwiQ29sb3JcIjp7XCIkaWRcIjpcIjIwOFwiLFwiQVwiOjI1NSxcIlJcIjoyMzcsXCJHXCI6MTI1LFwiQlwiOjQ5fX0sXCJIb3Jpem9udGFsQWxpZ25tZW50XCI6MCxcIklzVmlzaWJsZVwiOmZhbHNlfSxcIlBlcmNlbnRhZ2VDb21wbGV0ZUhpZ2hsaWdodFN0eWxlXCI6e1wiJGlkXCI6XCIyMDlcIixcIkJhY2tncm91bmRcIjp7XCIkaWRcIjpcIjIxMFwiLFwiQ29sb3JcIjp7XCIkaWRcIjpcIjIxMVwiLFwiQVwiOjg5LFwiUlwiOjAsXCJHXCI6MCxcIkJcIjowfX19LFwiRHVyYXRpb25TdHlsZVwiOntcIiRpZFwiOlwiMjEyXCIsXCJGb250U2V0dGluZ3NcIjp7XCIkaWRcIjpcIjIxM1wiLFwiRm9udFNpemVcIjoxMCxcIkZvbnROYW1lXCI6XCJDYWxpYnJpXCIsXCJJc0JvbGRcIjpmYWxzZSxcIklzSXRhbGljXCI6ZmFsc2UsXCJJc1VuZGVybGluZWRcIjpmYWxzZX0sXCJGb3JlZ3JvdW5kXCI6e1wiJGlkXCI6XCIyMTRcIixcIkNvbG9yXCI6e1wiJGlkXCI6XCIyMTVcIixcIkFcIjoyNTUsXCJSXCI6MjM3LFwiR1wiOjEyNSxcIkJcIjo0OX19LFwiSG9yaXpvbnRhbEFsaWdubWVudFwiOjAsXCJJc1Zpc2libGVcIjpmYWxzZX0sXCJNYXJnaW5cIjp7XCIkaWRcIjpcIjIxNlwiLFwiVG9wXCI6MC4wLFwiTGVmdFwiOjAuMCxcIlJpZ2h0XCI6MC4wLFwiQm90dG9tXCI6MC4wfSxcIlN0YXJ0RGF0ZVBvc2l0aW9uXCI6NCxcIkVuZERhdGVQb3NpdGlvblwiOjQsXCJUaXRsZVBvc2l0aW9uXCI6MyxcIkR1cmF0aW9uUG9zaXRpb25cIjowLFwiUGVyY2VudGFnZUNvbXBsZXRlZFBvc2l0aW9uXCI6MCxcIlNwYWNpbmdcIjo1LFwiQmFzZWxpbmVTdHlsZVwiOntcIiRpZFwiOlwiMjE3XCIsXCJCYXNlbGluZVNoYXBlU3R5bGVcIjp7XCIkaWRcIjpcIjIxOFwiLFwiTWFyZ2luXCI6e1wiJGlkXCI6XCIyMTlcIixcIlRvcFwiOjAuMCxcIkxlZnRcIjowLjAsXCJSaWdodFwiOjAuMCxcIkJvdHRvbVwiOjAuMH0sXCJQYWRkaW5nXCI6e1wiJGlkXCI6XCIyMjBcIixcIlRvcFwiOjAuMCxcIkxlZnRcIjowLjAsXCJSaWdodFwiOjAuMCxcIkJvdHRvbVwiOjAuMH0sXCJCYWNrZ3JvdW5kXCI6e1wiJGlkXCI6XCIyMjFcIixcIkNvbG9yXCI6e1wiJGlkXCI6XCIyMjJcIixcIkFcIjoxNTMsXCJSXCI6MCxcIkdcIjowLFwiQlwiOjB9fSxcIklzVmlzaWJsZVwiOmZhbHNlLFwiV2lkdGhcIjowLjAsXCJIZWlnaHRcIjowLjAsXCJCb3JkZXJTdHlsZVwiOntcIiRpZFwiOlwiMjIzXCIsXCJMaW5lU3R5bGVcIjp7XCIkaWRcIjpcIjIyNFwiLFwiTGluZUNvbG9yXCI6e1wiJGlkXCI6XCIyMjVcIixcIkNvbG9yXCI6e1wiJGlkXCI6XCIyMjZcIixcIkFcIjoyNTUsXCJSXCI6MjU1LFwiR1wiOjAsXCJCXCI6MH19LFwiTGluZVdlaWdodFwiOjIuMCxcIkxpbmVUeXBlXCI6MH0sXCJJc1Zpc2libGVcIjpmYWxzZX19fSxcIlNoYXBlU3R5bGVcIjp7XCIkaWRcIjpcIjIyN1wiLFwiTWFyZ2luXCI6e1wiJGlkXCI6XCIyMjhcIixcIlRvcFwiOjAuMCxcIkxlZnRcIjo0LjAsXCJSaWdodFwiOjQuMCxcIkJvdHRvbVwiOjAuMH0sXCJQYWRkaW5nXCI6e1wiJGlkXCI6XCIyMjlcIixcIlRvcFwiOjAuMCxcIkxlZnRcIjowLjAsXCJSaWdodFwiOjAuMCxcIkJvdHRvbVwiOjAuMH0sXCJCYWNrZ3JvdW5kXCI6e1wiJGlkXCI6XCIyMzBcIixcIkNvbG9yXCI6e1wiJGlkXCI6XCIyMzFcIixcIkFcIjoyNTUsXCJSXCI6OTEsXCJHXCI6MTU1LFwiQlwiOjIxM319LFwiSXNWaXNpYmxlXCI6dHJ1ZSxcIldpZHRoXCI6MC4wLFwiSGVpZ2h0XCI6MTYuMCxcIkJvcmRlclN0eWxlXCI6e1wiJGlkXCI6XCIyMzJcIixcIkxpbmVTdHlsZVwiOntcIiRpZFwiOlwiMjMzXCIsXCJMaW5lQ29sb3JcIjp7XCIkaWRcIjpcIjIzNFwiLFwiQ29sb3JcIjp7XCIkaWRcIjpcIjIzNVwiLFwiQVwiOjI1NSxcIlJcIjoyNTUsXCJHXCI6MCxcIkJcIjowfX0sXCJMaW5lV2VpZ2h0XCI6Mi4wLFwiTGluZVR5cGVcIjowfSxcIklzVmlzaWJsZVwiOmZhbHNlfX0sXCJUaXRsZVN0eWxlXCI6e1wiJGlkXCI6XCIyMzZcIixcIkZvbnRTZXR0aW5nc1wiOntcIiRpZFwiOlwiMjM3XCIsXCJGb250U2l6ZVwiOjExLFwiRm9udE5hbWVcIjpcIkNhbGlicmlcIixcIklzQm9sZFwiOnRydWUsXCJJc0l0YWxpY1wiOmZhbHNlLFwiSXNVbmRlcmxpbmVkXCI6ZmFsc2V9LFwiRm9yZWdyb3VuZFwiOntcIiRpZFwiOlwiMjM4XCIsXCJDb2xvclwiOntcIiRpZFwiOlwiMjM5XCIsXCJBXCI6MjU1LFwiUlwiOjAsXCJHXCI6MCxcIkJcIjowfX0sXCJIb3Jpem9udGFsQWxpZ25tZW50XCI6MixcIklzVmlzaWJsZVwiOnRydWV9LFwiRGF0ZVN0eWxlXCI6e1wiJGlkXCI6XCIyNDBcIixcIkZvbnRTZXR0aW5nc1wiOntcIiRpZFwiOlwiMjQxXCIsXCJGb250U2l6ZVwiOjEwLFwiRm9udE5hbWVcIjpcIkNhbGlicmlcIixcIklzQm9sZFwiOmZhbHNlLFwiSXNJdGFsaWNcIjpmYWxzZSxcIklzVW5kZXJsaW5lZFwiOmZhbHNlfSxcIkZvcmVncm91bmRcIjp7XCIkaWRcIjpcIjI0MlwiLFwiQ29sb3JcIjp7XCIkaWRcIjpcIjI0M1wiLFwiQVwiOjI1NSxcIlJcIjo2OCxcIkdcIjo4NCxcIkJcIjoxMDZ9fSxcIkhvcml6b250YWxBbGlnbm1lbnRcIjowLFwiSXNWaXNpYmxlXCI6dHJ1ZX0sXCJEYXRlRm9ybWF0XCI6e1wiJGlkXCI6XCIyNDRcIixcIkZvcm1hdFN0cmluZ1wiOlwiTS9kL3l5eXlcIixcIlNlcGFyYXRvclwiOlwiL1wiLFwiVXNlSW50ZXJuYXRpb25hbERhdGVGb3JtYXRcIjpmYWxzZSxcIkRhdGVJc1Zpc2libGVcIjp0cnVlLFwiVGltZUlzVmlzaWJsZVwiOmZhbHNlLFwiSG91ckRpZ2l0c1wiOjEsXCJBbVBtRGVzaWduYXRvclwiOjIsXCJUcmltMDBNaW51dGVzXCI6ZmFsc2V9LFwiV2Vla051bWJlcmluZ1wiOntcIiRpZFwiOlwiMjQ1XCIsXCJGb3JtYXRcIjowLFwiSXNWaXNpYmxlXCI6ZmFsc2UsXCJMYXN0S25vd25WaXNpYmlsaXR5U3RhdGVcIjpmYWxzZX19LFwiRGVmYXVsdFN3aW1sYW5lTW90U3R5bGVcIjp7XCIkaWRcIjpcIjI0NlwiLFwiU2hhcGVcIjoyLFwiU2hhcGVTaXplXCI6MSxcIkRldGFpbHNTcGFjaW5nXCI6MS4wLFwiUGFkZGluZ1wiOntcIiRpZFwiOlwiMjQ3XCIsXCJUb3BcIjo3LjAsXCJMZWZ0XCI6My4wLFwiUmlnaHRcIjowLjAsXCJCb3R0b21cIjoyLjB9LFwiUG9zaXRpb25PblRhc2tcIjoxLFwiU2hhcGVTdHlsZVwiOntcIiRpZFwiOlwiMjQ4XCIsXCJNYXJnaW5cIjp7XCIkaWRcIjpcIjI0OVwiLFwiVG9wXCI6MC4wLFwiTGVmdFwiOjAuMCxcIlJpZ2h0XCI6MC4wLFwiQm90dG9tXCI6MC4wfSxcIlBhZGRpbmdcIjp7XCIkaWRcIjpcIjI1MFwiLFwiVG9wXCI6MC4wLFwiTGVmdFwiOjAuMCxcIlJpZ2h0XCI6MC4wLFwiQm90dG9tXCI6MC4wfSxcIkJhY2tncm91bmRcIjp7XCIkaWRcIjpcIjI1MVwiLFwiQ29sb3JcIjp7XCIkaWRcIjpcIjI1MlwiLFwiQVwiOjI1NSxcIlJcIjo5MSxcIkdcIjoxNTUsXCJCXCI6MjEzfX0sXCJJc1Zpc2libGVcIjp0cnVlLFwiV2lkdGhcIjoxOC4wLFwiSGVpZ2h0XCI6MjAuMCxcIkJvcmRlclN0eWxlXCI6e1wiJGlkXCI6XCIyNTNcIixcIkxpbmVTdHlsZVwiOntcIiRpZFwiOlwiMjU0XCIsXCJMaW5lQ29sb3JcIjp7XCIkaWRcIjpcIjI1NVwiLFwiQ29sb3JcIjp7XCIkaWRcIjpcIjI1NlwiLFwiQVwiOjI1NSxcIlJcIjoyNTUsXCJHXCI6MCxcIkJcIjowfX0sXCJMaW5lV2VpZ2h0XCI6MC4wLFwiTGluZVR5cGVcIjowfSxcIklzVmlzaWJsZVwiOmZhbHNlfX0sXCJUaXRsZVN0eWxlXCI6e1wiJGlkXCI6XCIyNTdcIixcIkZvbnRTZXR0aW5nc1wiOntcIiRpZFwiOlwiMjU4XCIsXCJGb250U2l6ZVwiOjExLFwiRm9udE5hbWVcIjpcIkNhbGlicmlcIixcIklzQm9sZFwiOnRydWUsXCJJc0l0YWxpY1wiOmZhbHNlLFwiSXNVbmRlcmxpbmVkXCI6ZmFsc2V9LFwiRm9yZWdyb3VuZFwiOntcIiRpZFwiOlwiMjU5XCIsXCJDb2xvclwiOntcIiRpZFwiOlwiMjYwXCIsXCJBXCI6MjU1LFwiUlwiOjAsXCJHXCI6MCxcIkJcIjowfX0sXCJIb3Jpem9udGFsQWxpZ25tZW50XCI6MCxcIklzVmlzaWJsZVwiOnRydWV9LFwiRGF0ZVN0eWxlXCI6e1wiJGlkXCI6XCIyNjFcIixcIkZvbnRTZXR0aW5nc1wiOntcIiRpZFwiOlwiMjYyXCIsXCJGb250U2l6ZVwiOjEwLFwiRm9udE5hbWVcIjpcIkNhbGlicmlcIixcIklzQm9sZFwiOmZhbHNlLFwiSXNJdGFsaWNcIjpmYWxzZSxcIklzVW5kZXJsaW5lZFwiOmZhbHNlfSxcIkZvcmVncm91bmRcIjp7XCIkaWRcIjpcIjI2M1wiLFwiQ29sb3JcIjp7XCIkaWRcIjpcIjI2NFwiLFwiQVwiOjI1NSxcIlJcIjo2OCxcIkdcIjo4NCxcIkJcIjoxMDZ9fSxcIkhvcml6b250YWxBbGlnbm1lbnRcIjowLFwiSXNWaXNpYmxlXCI6dHJ1ZX0sXCJEYXRlRm9ybWF0XCI6e1wiJGlkXCI6XCIyNjVcIixcIkZvcm1hdFN0cmluZ1wiOlwiTS9kL3l5eXlcIixcIlNlcGFyYXRvclwiOlwiL1wiLFwiVXNlSW50ZXJuYXRpb25hbERhdGVGb3JtYXRcIjpmYWxzZSxcIkRhdGVJc1Zpc2libGVcIjp0cnVlLFwiVGltZUlzVmlzaWJsZVwiOmZhbHNlLFwiSG91ckRpZ2l0c1wiOjEsXCJBbVBtRGVzaWduYXRvclwiOjIsXCJUcmltMDBNaW51dGVzXCI6ZmFsc2V9LFwiV2Vla051bWJlcmluZ1wiOntcIiRpZFwiOlwiMjY2XCIsXCJGb3JtYXRcIjowLFwiSXNWaXNpYmxlXCI6ZmFsc2UsXCJMYXN0S25vd25WaXNpYmlsaXR5U3RhdGVcIjpmYWxzZX19fSxcIl9hZGRpdGlvbmFsU3dpbWxhbmVWMlN0eWxlc1wiOltdLFwiR3JpZGxpbmVQYW5lbFN0eWxlXCI6e1wiJGlkXCI6XCIyNjdcIixcIkdyaWRsaW5lU3R5bGVcIjp7XCIkaWRcIjpcIjI2OFwiLFwiTGluZUNvbG9yXCI6e1wiJGlkXCI6XCIyNjlcIixcIkNvbG9yXCI6e1wiJGlkXCI6XCIyNzBcIixcIkFcIjozOCxcIlJcIjo2OCxcIkdcIjoxMTQsXCJCXCI6MTk2fX0sXCJMaW5lV2VpZ2h0XCI6MS4wLFwiTGluZVR5cGVcIjowfSxcIklzVmlzaWJsZVwiOnRydWV9LFwiQWN0aXZpdHlMaW5lUGFuZWxTdHlsZVwiOntcIiRpZFwiOlwiMjcxXCIsXCJBY3Rpdml0eUxpbmVTdHlsZVwiOntcIiRpZFwiOlwiMjcyXCIsXCJMaW5lQ29sb3JcIjp7XCIkaWRcIjpcIjI3M1wiLFwiQ29sb3JcIjp7XCIkaWRcIjpcIjI3NFwiLFwiQVwiOjM4LFwiUlwiOjY4LFwiR1wiOjExNCxcIkJcIjoxOTZ9fSxcIkxpbmVXZWlnaHRcIjoxLjAsXCJMaW5lVHlwZVwiOjB9LFwiSXNWaXNpYmxlXCI6dHJ1ZX0sXCJEZWZhdWx0RGVwZW5kZW5jeVN0eWxlXCI6e1wiJGlkXCI6XCIyNzVcIixcIkxpbmVTdHlsZVwiOntcIiRpZFwiOlwiMjc2XCIsXCJMaW5lQ29sb3JcIjp7XCIkaWRcIjpcIjI3N1wiLFwiQ29sb3JcIjp7XCIkaWRcIjpcIjI3OFwiLFwiQVwiOjI1NSxcIlJcIjowLFwiR1wiOjAsXCJCXCI6MH19LFwiTGluZVdlaWdodFwiOjEuMCxcIkxpbmVUeXBlXCI6MH0sXCJFbmRBcnJvd2hlYWRMaW5lU3R5bGVcIjp7XCIkaWRcIjpcIjI3OVwiLFwiS2luZFwiOjEsXCJXaWR0aFwiOjEsXCJMZW5ndGhcIjowfSxcIkJyaW5nVG9Gcm9udFwiOnRydWUsXCJSYWRpdXNcIjowLjB9LFwiQ3JpdGljYWxQYXRoU3R5bGVcIjp7XCIkaWRcIjpcIjI4MFwiLFwiQ3JpdGljYWxQYXRoU3R5bGVPcHRpb25zXCI6MTQsXCJMaW5lU3R5bGVcIjp7XCIkaWRcIjpcIjI4MVwiLFwiTGluZUNvbG9yXCI6e1wiJGlkXCI6XCIyODJcIixcIkNvbG9yXCI6e1wiJGlkXCI6XCIyODNcIixcIkFcIjoyNTUsXCJSXCI6MjIyLFwiR1wiOjUwLFwiQlwiOjUwfX0sXCJMaW5lV2VpZ2h0XCI6MS4wLFwiTGluZVR5cGVcIjowfSxcIlRpdGxlRm9yZWdyb3VuZFwiOntcIiRpZFwiOlwiMjg0XCIsXCJDb2xvclwiOntcIiRpZFwiOlwiMjg1XCIsXCJBXCI6MjU1LFwiUlwiOjE3NixcIkdcIjoxOSxcIkJcIjoyNX19LFwiU2hhcGVzQmFja2dyb3VuZFwiOntcIiRpZFwiOlwiMjg2XCIsXCJDb2xvclwiOntcIiRpZFwiOlwiMjg3XCIsXCJBXCI6MjU1LFwiUlwiOjI1MyxcIkdcIjoyMDMsXCJCXCI6MjA4fX0sXCJTaGFwZXNCb3JkZXJTdHlsZVwiOntcIiRpZFwiOlwiMjg4XCIsXCJMaW5lQ29sb3JcIjp7XCIkaWRcIjpcIjI4OVwiLFwiQ29sb3JcIjp7XCIkaWRcIjpcIjI5MFwiLFwiQVwiOjI1NSxcIlJcIjoyMjIsXCJHXCI6NTAsXCJCXCI6NTB9fSxcIkxpbmVXZWlnaHRcIjoyLjAsXCJMaW5lVHlwZVwiOjB9fSxcIlBhbmVsc1NwYWNpbmdEZWZpbml0aW9uXCI6e1wiJGlkXCI6XCIyOTFcIixcIlNwYWNpbmdBYm92ZVRpbWViYW5kXCI6MTYsXCJTcGFjaW5nQmVsb3dUaW1lYmFuZFwiOjE2LFwiU3BhY2luZ0Fib3ZlQmV0d2VlblN3aW1sYW5lc0FuZFRhc2tzXCI6MTYsXCJTcGFjaW5nQmVsb3dCZXR3ZWVuU3dpbWxhbmVzQW5kVGFza3NcIjoxNn0sXCJDb25kaXRpb25hbEZvcm1hdHRpbmdcIjp7XCIkaWRcIjpcIjI5MlwiLFwiUHZBRm9ybWF0dGluZ1wiOntcIiRpZFwiOlwiMjkzXCIsXCJEZWxheVRhc2tTdHlsZVwiOntcIiRpZFwiOlwiMjk0XCIsXCJTdHlsZU9wdGlvbnNcIjo4LFwiVGl0bGVGb3JlZ3JvdW5kXCI6e1wiJGlkXCI6XCIyOTVcIixcIkNvbG9yXCI6e1wiJGlkXCI6XCIyOTZcIixcIkFcIjoyNTUsXCJSXCI6MTc1LFwiR1wiOjAsXCJCXCI6MH19LFwiQWN0dWFsU2hhcGVzQmFja2dyb3VuZFwiOntcIiRpZFwiOlwiMjk3XCIsXCJDb2xvclwiOntcIiRpZFwiOlwiMjk4XCIsXCJBXCI6NjIsXCJSXCI6MjU1LFwiR1wiOjAsXCJCXCI6MH19LFwiQWN0dWFsU2hhcGVzQm9yZGVyU3R5bGVcIjp7XCIkaWRcIjpcIjI5OVwiLFwiTGluZUNvbG9yXCI6e1wiJGlkXCI6XCIzMDBcIixcIkNvbG9yXCI6e1wiJGlkXCI6XCIzMDFcIixcIkFcIjoxNjMsXCJSXCI6MjU1LFwiR1wiOjAsXCJCXCI6MH19LFwiTGluZVdlaWdodFwiOjMuMCxcIkxpbmVUeXBlXCI6MH0sXCJCYXNlbGluZVNoYXBlc0JhY2tncm91bmRcIjp7XCIkaWRcIjpcIjMwMlwiLFwiQ29sb3JcIjp7XCIkaWRcIjpcIjMwM1wiLFwiQVwiOjE4NCxcIlJcIjoyNTUsXCJHXCI6MCxcIkJcIjowfX19LFwiRGVsYXlNaWxlc3RvbmVTdHlsZVwiOntcIiRpZFwiOlwiMzA0XCIsXCJTdHlsZU9wdGlvbnNcIjoyLFwiVGl0bGVGb3JlZ3JvdW5kXCI6e1wiJGlkXCI6XCIzMDVcIixcIkNvbG9yXCI6e1wiJGlkXCI6XCIzMDZcIixcIkFcIjoyNTUsXCJSXCI6MTc1LFwiR1wiOjAsXCJCXCI6MH19LFwiQWN0dWFsU2hhcGVzQmFja2dyb3VuZFwiOntcIiRpZFwiOlwiMzA3XCIsXCJDb2xvclwiOntcIiRpZFwiOlwiMzA4XCIsXCJBXCI6MjU1LFwiUlwiOjIyMixcIkdcIjo4MCxcIkJcIjo1MH19LFwiQWN0dWFsU2hhcGVzQm9yZGVyU3R5bGVcIjp7XCIkaWRcIjpcIjMwOVwiLFwiTGluZUNvbG9yXCI6e1wiJGlkXCI6XCIzMTBcIixcIkNvbG9yXCI6e1wiJGlkXCI6XCIzMTFcIixcIkFcIjoxNjMsXCJSXCI6MjU1LFwiR1wiOjAsXCJCXCI6MH19LFwiTGluZVdlaWdodFwiOjMuMCxcIkxpbmVUeXBlXCI6MH0sXCJCYXNlbGluZVNoYXBlc0JhY2tncm91bmRcIjp7XCIkaWRcIjpcIjMxMlwiLFwiQ29sb3JcIjp7XCIkaWRcIjpcIjMxM1wiLFwiQVwiOjE4NCxcIlJcIjoyNTUsXCJHXCI6MCxcIkJcIjowfX19LFwiQWR2YW5jZVRhc2tTdHlsZVwiOntcIiRpZFwiOlwiMzE0XCIsXCJTdHlsZU9wdGlvbnNcIjo4LFwiVGl0bGVGb3JlZ3JvdW5kXCI6e1wiJGlkXCI6XCIzMTVcIixcIkNvbG9yXCI6e1wiJGlkXCI6XCIzMTZcIixcIkFcIjoyNTUsXCJSXCI6MCxcIkdcIjoxMTAsXCJCXCI6MH19LFwiQWN0dWFsU2hhcGVzQmFja2dyb3VuZFwiOntcIiRpZFwiOlwiMzE3XCIsXCJDb2xvclwiOntcIiRpZFwiOlwiMzE4XCIsXCJBXCI6NjEsXCJSXCI6MCxcIkdcIjoxMjgsXCJCXCI6MH19LFwiQWN0dWFsU2hhcGVzQm9yZGVyU3R5bGVcIjp7XCIkaWRcIjpcIjMxOVwiLFwiTGluZUNvbG9yXCI6e1wiJGlkXCI6XCIzMjBcIixcIkNvbG9yXCI6e1wiJGlkXCI6XCIzMjFcIixcIkFcIjoxNjMsXCJSXCI6MCxcIkdcIjoxMjgsXCJCXCI6MH19LFwiTGluZVdlaWdodFwiOjMuMCxcIkxpbmVUeXBlXCI6MH0sXCJCYXNlbGluZVNoYXBlc0JhY2tncm91bmRcIjp7XCIkaWRcIjpcIjMyMlwiLFwiQ29sb3JcIjp7XCIkaWRcIjpcIjMyM1wiLFwiQVwiOjE4NCxcIlJcIjowLFwiR1wiOjEyOCxcIkJcIjowfX19LFwiQWR2YW5jZU1pbGVzdG9uZVN0eWxlXCI6e1wiJGlkXCI6XCIzMjRcIixcIlN0eWxlT3B0aW9uc1wiOjIsXCJUaXRsZUZvcmVncm91bmRcIjp7XCIkaWRcIjpcIjMyNVwiLFwiQ29sb3JcIjp7XCIkaWRcIjpcIjMyNlwiLFwiQVwiOjI1NSxcIlJcIjowLFwiR1wiOjExMCxcIkJcIjowfX0sXCJBY3R1YWxTaGFwZXNCYWNrZ3JvdW5kXCI6e1wiJGlkXCI6XCIzMjdcIixcIkNvbG9yXCI6e1wiJGlkXCI6XCIzMjhcIixcIkFcIjoyNTUsXCJSXCI6MjAsXCJHXCI6MTAwLFwiQlwiOjB9fSxcIkFjdHVhbFNoYXBlc0JvcmRlclN0eWxlXCI6e1wiJGlkXCI6XCIzMjlcIixcIkxpbmVDb2xvclwiOntcIiRpZFwiOlwiMzMwXCIsXCJDb2xvclwiOntcIiRpZFwiOlwiMzMxXCIsXCJBXCI6MTYzLFwiUlwiOjAsXCJHXCI6MTI4LFwiQlwiOjB9fSxcIkxpbmVXZWlnaHRcIjozLjAsXCJMaW5lVHlwZVwiOjB9LFwiQmFzZWxpbmVTaGFwZXNCYWNrZ3JvdW5kXCI6e1wiJGlkXCI6XCIzMzJcIixcIkNvbG9yXCI6e1wiJGlkXCI6XCIzMzNcIixcIkFcIjoxODQsXCJSXCI6MCxcIkdcIjoxMjgsXCJCXCI6MH19fX19LFwiX3NlbGVjdGVkVGhlbWVQcmVzZXRDb2xvcnNcIjp7XCIkaWRcIjpcIjMzNFwiLFwiVGV4dExpZ2h0XCI6e1wiJGlkXCI6XCIzMzVcIixcIkFcIjoyNTUsXCJSXCI6MjU1LFwiR1wiOjI1NSxcIkJcIjoyNTV9LFwiVGV4dERhcmtcIjp7XCIkaWRcIjpcIjMzNlwiLFwiQVwiOjI1NSxcIlJcIjowLFwiR1wiOjAsXCJCXCI6MH0sXCJBY2NlbnQxXCI6e1wiJGlkXCI6XCIzMzdcIixcIkFcIjoyNTUsXCJSXCI6MjU1LFwiR1wiOjI1NSxcIkJcIjoyNTV9LFwiQWNjZW50MlwiOntcIiRpZFwiOlwiMzM4XCIsXCJBXCI6MjU1LFwiUlwiOjY4LFwiR1wiOjg0LFwiQlwiOjEwNn0sXCJBY2NlbnQzXCI6e1wiJGlkXCI6XCIzMzlcIixcIkFcIjoyNTUsXCJSXCI6OTEsXCJHXCI6MTU1LFwiQlwiOjIxM30sXCJBY2NlbnQ0XCI6e1wiJGlkXCI6XCIzNDBcIixcIkFcIjoyNTUsXCJSXCI6MjMzLFwiR1wiOjExMyxcIkJcIjo1MH0sXCJBY2NlbnQ1XCI6e1wiJGlkXCI6XCIzNDFcIixcIkFcIjoyNTUsXCJSXCI6MjUsXCJHXCI6MTA3LFwiQlwiOjM2fSxcIkFjY2VudDZcIjp7XCIkaWRcIjpcIjM0MlwiLFwiQVwiOjI1NSxcIlJcIjoxNSxcIkdcIjoxNTgsXCJCXCI6MjEzfSxcIkFjY2VudDdcIjp7XCIkaWRcIjpcIjM0M1wiLFwiQVwiOjI1NSxcIlJcIjoxNjAsXCJHXCI6NDMsXCJCXCI6MTQ3fSxcIkFjY2VudDhcIjp7XCIkaWRcIjpcIjM0NFwiLFwiQVwiOjI1NSxcIlJcIjo3OCxcIkdcIjoxNjcsXCJCXCI6NDZ9fSxcIl9jdXN0b21QcmVzZXRDb2xvcnNcIjp7XCIkaWRcIjpcIjM0NVwifX19IiwiUmVjZW50Q29sb3JzQ29sbGVjdGlvbiI6IltcIiNGRjVCOUJENVwiLFwiI0ZGQjIwRTEyXCIsXCIjRkY2RjMxOThcIixcIiNGRjcwQUQ0N1wiLFwiI0ZGRUExNjFFXCIsXCIjRkZGRkMwMDBcIixcIiNGRkVEN0QzMVwiXSJ9LCJTZXR0aW5ncyI6eyIkaWQiOiI5MTQiLCJJbXBhT3B0aW9ucyI6eyIkaWQiOiI5MTUiLCJMZWZ0VG9SaWdodCI6ZmFsc2UsIlBheWxvYWRPcHRpb25zIjoyfSwiVXNlQ29tcHJlc3Npb24iOmZhbHNlLCJDb21wcmVzaW9uUGVyY2VudGFnZSI6NTAuMCwiSW5hY3RpdmVJbnRlcnZhbFdpZHRoVGhyZXNob2xkIjozMC4wLCJJbmFjdGl2ZUludGVydmFsV2lkdGgiOjEuMCwiU3BsaXRUYXNrcyI6ZmFsc2UsIlVzZUNsdXN0ZXIiOmZhbHNlLCJFcHNpbG9uIjowLjAsIk1pblBvaW50c1RvRm9ybUFDbHVzdGVyIjoyLCJHZW5lcmF0ZUludmlzaWJsZVNoYXBlcyI6ZmFsc2UsIlNtYXJ0VGltZWxpbmVUYXNrUGVyY2VudGFnZUZpdCI6ZmFsc2V9LCJJc05ldyI6ZmFsc2UsIkltcG9ydFR5cGUiOjAsIkZpbGVQYXRoIjpudWxsLCJUaW1lQ29uZmlndXJhdGlvbiI6eyIkaWQiOiI5MTYiLCJVc2VUaW1lIjpmYWxzZSwiV29ya0RheVN0YXJ0IjoiMDA6MDA6MDAiLCJXb3JrRGF5RW5kIjoiMjM6NTk6MDAifSwiTGFzdFVzZWRUZW1wbGF0ZUlkIjoiNzM1NWI2MzMtYWM2Ni00NTI4LThiNGQtMjk5ZmFlZGM5ZWU5IiwiTGFzdFVzZWRUaGVtZURldGFpbHMiOnsiJGlkIjoiOTE3IiwiSWQiOiJhODRhODVjNS1iYzExLTRkZjMtYjMxZC1kMjQ1NTk0YjVlYjYiLCJUaXRsZSI6IlVudGl0bGVkIHRoZW1lIiwiQ2F0ZWdvcnkiOjJ9LCJGaXJzdFdlZWtPZlllYXIiOjAsIlBsYWNlTWlsZXN0b25lQXRUaGVCZWdpbm5pbmdPZlRoZURheSI6ZmFsc2UsIkRlcGVuZGVuY3lTY2hlZHVsaW5nU2V0dGluZ3MiOnsiJGlkIjoiOTE4IiwiRGVwZW5kZW5jaWVzU2NoZWR1bGluZ01vZGVTZXR0aW5nIjoiRmxleGlibGUiLCJEZXBlbmRlbmNpZXNQcmV2aW91c1NjaGVkdWxpbmdNb2RlIjoiRmxleGlibGUiLCJPbkJyZWFraW5nRmxleGlibGVTY2hlZHVsaW5nTW9kZVNldHRpbmciOiJBc2tFdmVyeXRpbWUiLCJPbkJyZWFraW5nU3RyaWN0U2NoZWR1bGluZ01vZGVTZXR0aW5nIjoiQXNrRXZlcnl0aW1lIn0sIkRlcGVuZGVuY3lNb2R1bGVFbmFibGVkIjp0cnVlLCJQbGFubmVkTW9kdWxlRW5hYmxlZCI6ZmFsc2UsIk9sZEZpeGVkSW50ZXJ2YWxzUmVuZGVyaW5nU3RyYXRlZ3lVc2VkQmVmb3JlIjp0cnVlLCJEZXBlbmRlbmNpZXMiOnsiX2RlcGVuZGVuY2llcyI6W119fQ=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SCALEFORMAT" val="MMM"/>
  <p:tag name="OTLTIMEBANDSHAPETYPE" val="RectangleTimeband"/>
  <p:tag name="OTLTIMEBANDSHAPEHEIGHT" val="30"/>
  <p:tag name="OTLTIMEBANDSHAPEPADDINGLEFT" val="0"/>
  <p:tag name="OTLTIMEBANDCULTUREINFO" val="es-PA"/>
  <p:tag name="OTLTIMEBANDTHREEDEFFECTS" val="Gel"/>
  <p:tag name="OTLTIMEBANDAUTODATERANGE" val="True"/>
  <p:tag name="OTLTIMEBANDWORKINGDAYS" val="All"/>
  <p:tag name="OTLTIMEBANDUSETIME" val="False"/>
  <p:tag name="OTLTIMEBANDTIMECONFIGWORKDAYSTART" val="00:00:00"/>
  <p:tag name="OTLTIMEBANDTIMECONFIGWORKDAYEND" val="23:59:00"/>
  <p:tag name="OTLTIMEBANDSCALEMARKING" val="None"/>
  <p:tag name="OTLRIGHTENDCAPSMARGINRIGHT" val="25"/>
  <p:tag name="OTLTIMEBANDFYSTARTMONTH" val="January"/>
  <p:tag name="OTLTIMEBANDSHOWFYLABEL" val="True"/>
  <p:tag name="OTLTIMEBANDUSESTARTINGOFTHEYEARFORFYNUMBERING" val="True"/>
  <p:tag name="OTLTIMEBANDDEPENABLED" val="True"/>
  <p:tag name="OTLTIMEBANDDEPSCHEDULINGMODE" val="Flexible"/>
  <p:tag name="OTLTIMEBANDDEPPREVIOUSSCHEDULINGMODE" val="Flexible"/>
  <p:tag name="OTLTIMEBANDDEPONBREAKINGSTRICTSCHEDULINGMODE" val="AskEverytime"/>
  <p:tag name="OTLTIMEBANDDEPONBREAKINGFLEXIBLESCHEDULINGMODE" val="AskEverytime"/>
  <p:tag name="OTLTIMEBANDSPACINGABOVE" val="16"/>
  <p:tag name="OTLTIMEBANDSPACINGBELOW" val="16"/>
  <p:tag name="OTLTIMEBANDSPACINGABOVEFORSWLANDTASKS" val="16"/>
  <p:tag name="OTLTIMEBANDSPACINGBELOWFORSWLANDTASKS" val="16"/>
  <p:tag name="OTLTIMEBANDENDDATE" val="2025-12-19T23:59:00.0000000"/>
  <p:tag name="OTLTIMEBANDSCALETYPE" val="Months"/>
  <p:tag name="OTLTIMEBANDQUICKPOSITION" val="Custom"/>
  <p:tag name="OTLTIMEBANDSTARTDATE" val="2024-10-24T00:00:00.0000000Z"/>
  <p:tag name="OTLLEFTENDCAPSMARGINLEFT" val="118.506666666667"/>
  <p:tag name="OTLTIMEBANDRESERVEDLEFTAREAWIDTH" val="76"/>
  <p:tag name="OTLTIMEBANDRESERVEDLEFTAREAISSET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n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5-09-08T00:00:00.0000000Z"/>
  <p:tag name="OTLENDDATE" val="2025-09-12T23:59:00.0000000Z"/>
  <p:tag name="OTLDURATIONFORMAT" val="day"/>
  <p:tag name="OTLSPACING" val="5"/>
  <p:tag name="OTLSHAPETHICKNESSTYPE" val="Regular"/>
  <p:tag name="OTLBASELINESTARTDATE" val="2025-09-08T00:00:00.0000000"/>
  <p:tag name="OTLBASELINEENDDATE" val="2025-09-12T23:59:00.000000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5-09-12T00:00:00.0000000Z"/>
  <p:tag name="OTLENDDATE" val="2025-09-26T23:59:00.0000000Z"/>
  <p:tag name="OTLDURATIONFORMAT" val="day"/>
  <p:tag name="OTLSPACING" val="5"/>
  <p:tag name="OTLSHAPETHICKNESSTYPE" val="Regular"/>
  <p:tag name="OTLBASELINESTARTDATE" val="2025-09-12T00:00:00.0000000"/>
  <p:tag name="OTLBASELINEENDDATE" val="2025-09-26T23:59:00.000000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5-09-26T00:00:00.0000000Z"/>
  <p:tag name="OTLENDDATE" val="2025-10-10T23:59:00.0000000Z"/>
  <p:tag name="OTLDURATIONFORMAT" val="day"/>
  <p:tag name="OTLSPACING" val="5"/>
  <p:tag name="OTLSHAPETHICKNESSTYPE" val="Regular"/>
  <p:tag name="OTLBASELINESTARTDATE" val="2025-09-26T00:00:00.0000000"/>
  <p:tag name="OTLBASELINEENDDATE" val="2025-10-10T23:59:00.000000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STARTDATE" val="2025-10-10T00:00:00.0000000Z"/>
  <p:tag name="OTLENDDATE" val="2025-10-24T23:59:00.0000000Z"/>
  <p:tag name="OTLDURATIONFORMAT" val="day"/>
  <p:tag name="OTLSPACING" val="5"/>
  <p:tag name="OTLSHAPETHICKNESSTYPE" val="Regular"/>
  <p:tag name="OTLBASELINESTARTDATE" val="2025-10-10T00:00:00.0000000"/>
  <p:tag name="OTLBASELINEENDDATE" val="2025-10-24T23:59:00.000000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ENDDATE" val="2025-11-07T23:59:00.0000000Z"/>
  <p:tag name="OTLDURATIONFORMAT" val="day"/>
  <p:tag name="OTLSPACING" val="5"/>
  <p:tag name="OTLSHAPETHICKNESSTYPE" val="Regular"/>
  <p:tag name="OTLBASELINEENDDATE" val="2025-11-07T23:59:00.0000000"/>
  <p:tag name="OTLSTARTDATE" val="2025-10-24T00:00:00.0000000Z"/>
  <p:tag name="OTLBASELINESTARTDATE" val="2025-10-24T00:00:00.000000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POSITIONONTASK" val="None"/>
  <p:tag name="OTLRELATEDTASKID" val="00000000-0000-0000-0000-000000000000"/>
  <p:tag name="OTLDATE" val="2025-10-10T00:00:00.0000000"/>
  <p:tag name="OTLMTITLE" val="V 1.0.0"/>
  <p:tag name="OTLBASELINEDATE" val="2025-10-10T00:00:00.000000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/d/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V 2.0.0"/>
  <p:tag name="OTLDATE" val="2025-11-07T23:59:00.0000000"/>
  <p:tag name="OTLPOSITIONONTASK" val="None"/>
  <p:tag name="OTLRELATEDTASKID" val="00000000-0000-0000-0000-000000000000"/>
  <p:tag name="OTLBASELINEDATE" val="2025-11-07T23:59:00.000000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TM02900688[[fn=Faceta]]</Template>
  <TotalTime>785</TotalTime>
  <Words>71</Words>
  <Application>Microsoft Office PowerPoint</Application>
  <PresentationFormat>Panorámica</PresentationFormat>
  <Paragraphs>28</Paragraphs>
  <Slides>1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 2</vt:lpstr>
      <vt:lpstr>HDOfficeLightV0</vt:lpstr>
      <vt:lpstr>1_HDOfficeLightV0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del título</dc:title>
  <dc:creator>Hector Bravo Consultor GE</dc:creator>
  <cp:lastModifiedBy>Maik Dominick Soto</cp:lastModifiedBy>
  <cp:revision>53</cp:revision>
  <dcterms:created xsi:type="dcterms:W3CDTF">2018-09-14T20:39:04Z</dcterms:created>
  <dcterms:modified xsi:type="dcterms:W3CDTF">2025-10-02T22:31:14Z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