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NRpYSiPuw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C85524-EB0B-44C5-A3E5-82436F04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s-PE" dirty="0" err="1"/>
              <a:t>Parallel</a:t>
            </a:r>
            <a:r>
              <a:rPr lang="es-PE" dirty="0"/>
              <a:t> Tracking And </a:t>
            </a:r>
            <a:r>
              <a:rPr lang="es-PE" dirty="0" err="1"/>
              <a:t>Multiplo</a:t>
            </a:r>
            <a:r>
              <a:rPr lang="es-PE" dirty="0"/>
              <a:t> </a:t>
            </a:r>
            <a:r>
              <a:rPr lang="es-PE" dirty="0" err="1"/>
              <a:t>Mapping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FE4440-BECF-4F2E-A0BF-917E03AC9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s-PE" dirty="0" err="1"/>
              <a:t>Student</a:t>
            </a:r>
            <a:r>
              <a:rPr lang="es-PE" dirty="0"/>
              <a:t>: Daniel Palomino</a:t>
            </a:r>
            <a:endParaRPr lang="es-PE"/>
          </a:p>
        </p:txBody>
      </p:sp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79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51B22D7-D209-44BC-95E3-A6FA1DF4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PTAMM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9E57993-9CD0-4BBF-8E06-4698F3B6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8AC901D-F242-402D-AA83-E21889DB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7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DB45CD5-3277-4604-851E-3A4F8F47E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560782"/>
            <a:ext cx="8288033" cy="26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2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7F05E-4794-4CA9-8B43-1A610F6F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PE" sz="4400" dirty="0"/>
              <a:t>Calibración</a:t>
            </a:r>
          </a:p>
        </p:txBody>
      </p:sp>
      <p:pic>
        <p:nvPicPr>
          <p:cNvPr id="5" name="Marcador de contenido 4" descr="Imagen que contiene interior, objeto, suelo&#10;&#10;Descripción generada automáticamente">
            <a:extLst>
              <a:ext uri="{FF2B5EF4-FFF2-40B4-BE49-F238E27FC236}">
                <a16:creationId xmlns:a16="http://schemas.microsoft.com/office/drawing/2014/main" id="{D1FD40DB-DC77-43EE-B80F-34BB6C5C2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70360"/>
            <a:ext cx="8596312" cy="3661893"/>
          </a:xfrm>
        </p:spPr>
      </p:pic>
    </p:spTree>
    <p:extLst>
      <p:ext uri="{BB962C8B-B14F-4D97-AF65-F5344CB8AC3E}">
        <p14:creationId xmlns:p14="http://schemas.microsoft.com/office/powerpoint/2010/main" val="15274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96750F73-5A0D-4FA6-BFB2-4AB94E9F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599"/>
            <a:ext cx="2930518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Point the Camera at planar scene and press spacebar to start for initial map</a:t>
            </a:r>
          </a:p>
        </p:txBody>
      </p:sp>
      <p:pic>
        <p:nvPicPr>
          <p:cNvPr id="15" name="Marcador de contenido 9" descr="Imagen que contiene electrónica, verde, ordenador, teclado&#10;&#10;Descripción generada automáticamente">
            <a:extLst>
              <a:ext uri="{FF2B5EF4-FFF2-40B4-BE49-F238E27FC236}">
                <a16:creationId xmlns:a16="http://schemas.microsoft.com/office/drawing/2014/main" id="{89B5D3BC-9725-48CB-BDDE-82FE16CF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20" y="609600"/>
            <a:ext cx="3468996" cy="2601747"/>
          </a:xfrm>
          <a:prstGeom prst="rect">
            <a:avLst/>
          </a:prstGeom>
        </p:spPr>
      </p:pic>
      <p:pic>
        <p:nvPicPr>
          <p:cNvPr id="12" name="Marcador de contenido 11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4FC70C5F-1F6C-450D-AD05-79015BEAAA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30025" y="3439020"/>
            <a:ext cx="3469788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5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96750F73-5A0D-4FA6-BFB2-4AB94E9F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599"/>
            <a:ext cx="2930518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Visualize the map created</a:t>
            </a:r>
          </a:p>
        </p:txBody>
      </p:sp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89B5D3BC-9725-48CB-BDDE-82FE16CF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20" y="609600"/>
            <a:ext cx="3468996" cy="2601747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FC70C5F-1F6C-450D-AD05-79015BEAAA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30025" y="3439020"/>
            <a:ext cx="3469788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8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96750F73-5A0D-4FA6-BFB2-4AB94E9F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599"/>
            <a:ext cx="2930518" cy="543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Choose the AR model</a:t>
            </a:r>
            <a:endParaRPr lang="en-US" dirty="0"/>
          </a:p>
        </p:txBody>
      </p:sp>
      <p:pic>
        <p:nvPicPr>
          <p:cNvPr id="15" name="Marcador de contenido 9">
            <a:extLst>
              <a:ext uri="{FF2B5EF4-FFF2-40B4-BE49-F238E27FC236}">
                <a16:creationId xmlns:a16="http://schemas.microsoft.com/office/drawing/2014/main" id="{89B5D3BC-9725-48CB-BDDE-82FE16CF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20" y="609600"/>
            <a:ext cx="3468996" cy="2601747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FC70C5F-1F6C-450D-AD05-79015BEAAA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30025" y="3439020"/>
            <a:ext cx="3469788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4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FF91135-D7A8-41D3-AF2D-3C45AA87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313516" cy="5353050"/>
          </a:xfrm>
        </p:spPr>
        <p:txBody>
          <a:bodyPr anchor="ctr"/>
          <a:lstStyle/>
          <a:p>
            <a:pPr algn="ctr"/>
            <a:r>
              <a:rPr lang="es-PE" dirty="0"/>
              <a:t>Demo</a:t>
            </a:r>
          </a:p>
        </p:txBody>
      </p:sp>
      <p:pic>
        <p:nvPicPr>
          <p:cNvPr id="9" name="Elementos multimedia en línea 8" title="PTAMM Demo 02">
            <a:hlinkClick r:id="" action="ppaction://media"/>
            <a:extLst>
              <a:ext uri="{FF2B5EF4-FFF2-40B4-BE49-F238E27FC236}">
                <a16:creationId xmlns:a16="http://schemas.microsoft.com/office/drawing/2014/main" id="{6DA0968C-C969-417D-8CF5-BF4B48FC18D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19463" y="1600199"/>
            <a:ext cx="6502401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0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61AD2-B04F-4856-B346-43A3EB35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Panorámica</PresentationFormat>
  <Paragraphs>9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Parallel Tracking And Multiplo Mapping</vt:lpstr>
      <vt:lpstr>PTAMM</vt:lpstr>
      <vt:lpstr>Presentación de PowerPoint</vt:lpstr>
      <vt:lpstr>Calibración</vt:lpstr>
      <vt:lpstr>Point the Camera at planar scene and press spacebar to start for initial map</vt:lpstr>
      <vt:lpstr>Visualize the map created</vt:lpstr>
      <vt:lpstr>Choose the AR model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Tracking And Multiplo Mapping</dc:title>
  <dc:creator>Daniel Palomino</dc:creator>
  <cp:lastModifiedBy>Daniel Palomino</cp:lastModifiedBy>
  <cp:revision>1</cp:revision>
  <dcterms:created xsi:type="dcterms:W3CDTF">2019-02-18T08:18:12Z</dcterms:created>
  <dcterms:modified xsi:type="dcterms:W3CDTF">2019-02-18T08:18:42Z</dcterms:modified>
</cp:coreProperties>
</file>