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C85524-EB0B-44C5-A3E5-82436F040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s-PE" dirty="0" err="1"/>
              <a:t>Parallel</a:t>
            </a:r>
            <a:r>
              <a:rPr lang="es-PE" dirty="0"/>
              <a:t> Tracking And </a:t>
            </a:r>
            <a:r>
              <a:rPr lang="es-PE" dirty="0" err="1"/>
              <a:t>Multiplo</a:t>
            </a:r>
            <a:r>
              <a:rPr lang="es-PE" dirty="0"/>
              <a:t> </a:t>
            </a:r>
            <a:r>
              <a:rPr lang="es-PE" dirty="0" err="1"/>
              <a:t>Mapping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FE4440-BECF-4F2E-A0BF-917E03AC9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s-PE" dirty="0" err="1"/>
              <a:t>Student</a:t>
            </a:r>
            <a:r>
              <a:rPr lang="es-PE" dirty="0"/>
              <a:t>: Daniel Palomino</a:t>
            </a:r>
            <a:endParaRPr lang="es-PE"/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791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7F05E-4794-4CA9-8B43-1A610F6F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436C7-49B3-4C5C-B3E1-6FEDC636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7484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Parallel Tracking And Multiplo Mapping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Tracking And Multiplo Mapping</dc:title>
  <dc:creator>Daniel Palomino</dc:creator>
  <cp:lastModifiedBy>Daniel Palomino</cp:lastModifiedBy>
  <cp:revision>1</cp:revision>
  <dcterms:created xsi:type="dcterms:W3CDTF">2019-02-18T07:53:41Z</dcterms:created>
  <dcterms:modified xsi:type="dcterms:W3CDTF">2019-02-18T07:54:27Z</dcterms:modified>
</cp:coreProperties>
</file>