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3976-33E3-D248-BAF5-5B38B964CEC8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F8E1-DE5B-254E-A76D-8D8D7CE1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F8E1-DE5B-254E-A76D-8D8D7CE1F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9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2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0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Meal Planner</a:t>
            </a:r>
          </a:p>
          <a:p>
            <a:r>
              <a:rPr lang="en-US" dirty="0" smtClean="0"/>
              <a:t> by </a:t>
            </a:r>
            <a:r>
              <a:rPr lang="en-US" dirty="0" err="1" smtClean="0"/>
              <a:t>Yaoheng</a:t>
            </a:r>
            <a:r>
              <a:rPr lang="en-US" dirty="0" smtClean="0"/>
              <a:t> Mo and Domenic Palucci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278</TotalTime>
  <Words>12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Project Health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Health</dc:title>
  <dc:creator>Palucci, Domenic</dc:creator>
  <cp:lastModifiedBy>Palucci, Domenic</cp:lastModifiedBy>
  <cp:revision>2</cp:revision>
  <dcterms:created xsi:type="dcterms:W3CDTF">2016-09-14T23:48:07Z</dcterms:created>
  <dcterms:modified xsi:type="dcterms:W3CDTF">2016-09-15T04:26:35Z</dcterms:modified>
</cp:coreProperties>
</file>