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9" r:id="rId10"/>
    <p:sldId id="268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64" d="100"/>
          <a:sy n="64" d="100"/>
        </p:scale>
        <p:origin x="5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3976-33E3-D248-BAF5-5B38B964CEC8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F8E1-DE5B-254E-A76D-8D8D7CE1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0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AF8E1-DE5B-254E-A76D-8D8D7CE1F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7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726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0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8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3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92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47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49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6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32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8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90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75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2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Meal Planner</a:t>
            </a:r>
          </a:p>
          <a:p>
            <a:r>
              <a:rPr lang="en-US" dirty="0"/>
              <a:t> by </a:t>
            </a:r>
            <a:r>
              <a:rPr lang="en-US" dirty="0" err="1"/>
              <a:t>Yaoheng</a:t>
            </a:r>
            <a:r>
              <a:rPr lang="en-US" dirty="0"/>
              <a:t> Mo and Domenic Palucci</a:t>
            </a:r>
          </a:p>
        </p:txBody>
      </p:sp>
    </p:spTree>
    <p:extLst>
      <p:ext uri="{BB962C8B-B14F-4D97-AF65-F5344CB8AC3E}">
        <p14:creationId xmlns:p14="http://schemas.microsoft.com/office/powerpoint/2010/main" val="11759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75039"/>
            <a:ext cx="10018713" cy="4716162"/>
          </a:xfrm>
        </p:spPr>
        <p:txBody>
          <a:bodyPr/>
          <a:lstStyle/>
          <a:p>
            <a:r>
              <a:rPr lang="en-US" dirty="0"/>
              <a:t>Connecting to another window.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75" y="3065405"/>
            <a:ext cx="8135114" cy="18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8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View Window</a:t>
            </a:r>
          </a:p>
          <a:p>
            <a:r>
              <a:rPr lang="en-US" dirty="0"/>
              <a:t>Individual meal Selection, </a:t>
            </a:r>
            <a:r>
              <a:rPr lang="en-US" dirty="0" err="1"/>
              <a:t>ie</a:t>
            </a:r>
            <a:r>
              <a:rPr lang="en-US" dirty="0"/>
              <a:t>. Breakfast, Lunch, Supper, and Dessert.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1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40" y="723273"/>
            <a:ext cx="8027774" cy="51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8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3211" y="6041205"/>
            <a:ext cx="5724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***      No computers were harmed in the making of this Presentation or Project </a:t>
            </a:r>
            <a:r>
              <a:rPr lang="is-IS" b="1" dirty="0">
                <a:solidFill>
                  <a:schemeClr val="accent1">
                    <a:lumMod val="50000"/>
                  </a:schemeClr>
                </a:solidFill>
              </a:rPr>
              <a:t>…  well, maybe a little.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194" y="410519"/>
            <a:ext cx="6350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1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95549"/>
          </a:xfrm>
        </p:spPr>
        <p:txBody>
          <a:bodyPr/>
          <a:lstStyle/>
          <a:p>
            <a:r>
              <a:rPr lang="en-US" dirty="0"/>
              <a:t>Healthy Lifestyle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Nutrition and Exercise</a:t>
            </a:r>
          </a:p>
          <a:p>
            <a:r>
              <a:rPr lang="en-US" dirty="0"/>
              <a:t>Different types of people require different types of meals (i.e. endurance athletes vs a typical 50 year old man.</a:t>
            </a:r>
          </a:p>
          <a:p>
            <a:r>
              <a:rPr lang="en-US" dirty="0"/>
              <a:t>Daily Calorie Consumption examples: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 Women (19-30) 2000 calories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Women (31-50) 1800 calories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Men (19-30) 2400 calories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Men (31-50) 2200 calories 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2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 PLANNER – The Idea</a:t>
            </a:r>
            <a:br>
              <a:rPr lang="en-US" dirty="0"/>
            </a:br>
            <a:r>
              <a:rPr lang="en-US" dirty="0"/>
              <a:t>If you fail to plan, then plan to fail…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meals helps to monitor calorie consumption.</a:t>
            </a:r>
          </a:p>
          <a:p>
            <a:r>
              <a:rPr lang="en-US" dirty="0"/>
              <a:t>Provides a nutritional count for every meal of the day.</a:t>
            </a:r>
          </a:p>
          <a:p>
            <a:r>
              <a:rPr lang="en-US" dirty="0"/>
              <a:t>Provides different plan for individual’s goals, </a:t>
            </a:r>
            <a:r>
              <a:rPr lang="en-US" dirty="0" err="1"/>
              <a:t>ie</a:t>
            </a:r>
            <a:r>
              <a:rPr lang="en-US" dirty="0"/>
              <a:t>. Weight loss, or very active.</a:t>
            </a:r>
          </a:p>
        </p:txBody>
      </p:sp>
    </p:spTree>
    <p:extLst>
      <p:ext uri="{BB962C8B-B14F-4D97-AF65-F5344CB8AC3E}">
        <p14:creationId xmlns:p14="http://schemas.microsoft.com/office/powerpoint/2010/main" val="147449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 Planner –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for personal individual data thru registration.</a:t>
            </a:r>
          </a:p>
          <a:p>
            <a:r>
              <a:rPr lang="en-US" dirty="0"/>
              <a:t>Allows for flexibility to add recipes, or select from the database.</a:t>
            </a:r>
          </a:p>
          <a:p>
            <a:r>
              <a:rPr lang="en-US" dirty="0"/>
              <a:t>Displays and calculates Nutritional information like Calorie, Fat, Protein, and Carbohydrate count.</a:t>
            </a:r>
          </a:p>
          <a:p>
            <a:r>
              <a:rPr lang="en-US" dirty="0"/>
              <a:t>Application goal is to notify user if their combined daily calorie count exceeds their limit.</a:t>
            </a:r>
          </a:p>
          <a:p>
            <a:r>
              <a:rPr lang="en-US" dirty="0"/>
              <a:t>Displays a Daily or weekly calendar of their selected meals.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&amp; Implementation</a:t>
            </a:r>
          </a:p>
          <a:p>
            <a:r>
              <a:rPr lang="en-US" dirty="0"/>
              <a:t>Technological -   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 err="1"/>
              <a:t>Combobox</a:t>
            </a:r>
            <a:r>
              <a:rPr lang="en-US" dirty="0"/>
              <a:t> / Database</a:t>
            </a:r>
          </a:p>
          <a:p>
            <a:pPr lvl="1"/>
            <a:r>
              <a:rPr lang="en-US" dirty="0" err="1"/>
              <a:t>Datagrids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398" y="243011"/>
            <a:ext cx="2224141" cy="1820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243011"/>
            <a:ext cx="1981798" cy="18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4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80" y="2310713"/>
            <a:ext cx="10680401" cy="2726639"/>
          </a:xfrm>
        </p:spPr>
      </p:pic>
    </p:spTree>
    <p:extLst>
      <p:ext uri="{BB962C8B-B14F-4D97-AF65-F5344CB8AC3E}">
        <p14:creationId xmlns:p14="http://schemas.microsoft.com/office/powerpoint/2010/main" val="139090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T.E.A.</a:t>
            </a:r>
            <a:br>
              <a:rPr lang="en-US" dirty="0"/>
            </a:br>
            <a:r>
              <a:rPr lang="en-US" dirty="0"/>
              <a:t>(Technical Educational Advancements)</a:t>
            </a:r>
            <a:br>
              <a:rPr lang="en-US" dirty="0"/>
            </a:br>
            <a:r>
              <a:rPr lang="en-US" sz="1600" dirty="0"/>
              <a:t>(Also known as “What we learned”)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items in </a:t>
            </a:r>
            <a:r>
              <a:rPr lang="en-US" dirty="0" err="1"/>
              <a:t>ComboBox</a:t>
            </a:r>
            <a:r>
              <a:rPr lang="en-US" dirty="0"/>
              <a:t> from Database.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99" y="89848"/>
            <a:ext cx="1521718" cy="1472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55" y="3336324"/>
            <a:ext cx="7680678" cy="329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24 Hours I will never get back!!!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6" y="4326414"/>
            <a:ext cx="10310328" cy="448642"/>
          </a:xfrm>
        </p:spPr>
      </p:pic>
      <p:sp>
        <p:nvSpPr>
          <p:cNvPr id="5" name="TextBox 4"/>
          <p:cNvSpPr txBox="1"/>
          <p:nvPr/>
        </p:nvSpPr>
        <p:spPr>
          <a:xfrm>
            <a:off x="1818861" y="3200400"/>
            <a:ext cx="701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 not call your User table “USER”, unless you include the brackets!!!!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78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997</TotalTime>
  <Words>269</Words>
  <Application>Microsoft Office PowerPoint</Application>
  <PresentationFormat>Widescreen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Project Health</vt:lpstr>
      <vt:lpstr>Healthy Lifestyle</vt:lpstr>
      <vt:lpstr>MEAL PLANNER – The Idea If you fail to plan, then plan to fail…</vt:lpstr>
      <vt:lpstr>Meal Planner – The Application</vt:lpstr>
      <vt:lpstr>Challenges </vt:lpstr>
      <vt:lpstr>Validation</vt:lpstr>
      <vt:lpstr>Datagrids</vt:lpstr>
      <vt:lpstr>T.E.A. (Technical Educational Advancements) (Also known as “What we learned”)</vt:lpstr>
      <vt:lpstr>24 Hours I will never get back!!!</vt:lpstr>
      <vt:lpstr>PowerPoint Presentation</vt:lpstr>
      <vt:lpstr>Future Upgrades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Health</dc:title>
  <dc:creator>Palucci, Domenic</dc:creator>
  <cp:lastModifiedBy>Palucci, Domenic</cp:lastModifiedBy>
  <cp:revision>22</cp:revision>
  <dcterms:created xsi:type="dcterms:W3CDTF">2016-09-14T23:48:07Z</dcterms:created>
  <dcterms:modified xsi:type="dcterms:W3CDTF">2016-09-16T04:22:52Z</dcterms:modified>
</cp:coreProperties>
</file>