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976-33E3-D248-BAF5-5B38B964CEC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F8E1-DE5B-254E-A76D-8D8D7CE1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F8E1-DE5B-254E-A76D-8D8D7CE1F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9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2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Meal Planner</a:t>
            </a:r>
          </a:p>
          <a:p>
            <a:r>
              <a:rPr lang="en-US" dirty="0" smtClean="0"/>
              <a:t> by </a:t>
            </a:r>
            <a:r>
              <a:rPr lang="en-US" dirty="0" err="1" smtClean="0"/>
              <a:t>Yaoheng</a:t>
            </a:r>
            <a:r>
              <a:rPr lang="en-US" dirty="0" smtClean="0"/>
              <a:t>(</a:t>
            </a:r>
            <a:r>
              <a:rPr lang="zh-CN" altLang="en-US" dirty="0" smtClean="0"/>
              <a:t>耀恒</a:t>
            </a:r>
            <a:r>
              <a:rPr lang="en-US" dirty="0" smtClean="0"/>
              <a:t>) Mo</a:t>
            </a:r>
            <a:r>
              <a:rPr lang="zh-CN" altLang="en-US" dirty="0" smtClean="0"/>
              <a:t>（莫）</a:t>
            </a:r>
            <a:r>
              <a:rPr lang="en-US" dirty="0" smtClean="0"/>
              <a:t> </a:t>
            </a:r>
            <a:r>
              <a:rPr lang="en-US" dirty="0" smtClean="0"/>
              <a:t>and Domenic Palucci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489</TotalTime>
  <Words>19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华文楷体</vt:lpstr>
      <vt:lpstr>Arial</vt:lpstr>
      <vt:lpstr>Calibri</vt:lpstr>
      <vt:lpstr>Corbel</vt:lpstr>
      <vt:lpstr>Parallax</vt:lpstr>
      <vt:lpstr>Project Health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Health</dc:title>
  <dc:creator>Palucci, Domenic</dc:creator>
  <cp:lastModifiedBy>student (password is student)</cp:lastModifiedBy>
  <cp:revision>3</cp:revision>
  <dcterms:created xsi:type="dcterms:W3CDTF">2016-09-14T23:48:07Z</dcterms:created>
  <dcterms:modified xsi:type="dcterms:W3CDTF">2016-09-15T16:46:48Z</dcterms:modified>
</cp:coreProperties>
</file>