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3976-33E3-D248-BAF5-5B38B964CEC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F8E1-DE5B-254E-A76D-8D8D7CE1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F8E1-DE5B-254E-A76D-8D8D7CE1F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9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4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2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8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90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Meal Planner</a:t>
            </a:r>
          </a:p>
          <a:p>
            <a:r>
              <a:rPr lang="en-US" dirty="0" smtClean="0"/>
              <a:t> by </a:t>
            </a:r>
            <a:r>
              <a:rPr lang="en-US" dirty="0" err="1" smtClean="0"/>
              <a:t>Yaoheng</a:t>
            </a:r>
            <a:r>
              <a:rPr lang="en-US" dirty="0" smtClean="0"/>
              <a:t> Mo and Domenic Palucci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95549"/>
          </a:xfrm>
        </p:spPr>
        <p:txBody>
          <a:bodyPr/>
          <a:lstStyle/>
          <a:p>
            <a:r>
              <a:rPr lang="en-US" dirty="0" smtClean="0"/>
              <a:t>Healthy Lifestyle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Nutrition and Exercise</a:t>
            </a:r>
          </a:p>
          <a:p>
            <a:r>
              <a:rPr lang="en-US" dirty="0" smtClean="0"/>
              <a:t>Different types of people require different types of meals (i.e. endurance athletes vs a typical 50 year old man.</a:t>
            </a:r>
          </a:p>
          <a:p>
            <a:r>
              <a:rPr lang="en-US" dirty="0" smtClean="0"/>
              <a:t>Daily Calorie Consumption examples: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Women (19-30) 2000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Women </a:t>
            </a:r>
            <a:r>
              <a:rPr lang="en-US" dirty="0" smtClean="0"/>
              <a:t>(31-50</a:t>
            </a:r>
            <a:r>
              <a:rPr lang="en-US" dirty="0"/>
              <a:t>) </a:t>
            </a:r>
            <a:r>
              <a:rPr lang="en-US" dirty="0" smtClean="0"/>
              <a:t>1800 </a:t>
            </a:r>
            <a:r>
              <a:rPr lang="en-US" dirty="0"/>
              <a:t>calories </a:t>
            </a: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Men </a:t>
            </a:r>
            <a:r>
              <a:rPr lang="en-US" dirty="0"/>
              <a:t>(19-30) </a:t>
            </a:r>
            <a:r>
              <a:rPr lang="en-US" dirty="0" smtClean="0"/>
              <a:t>2400 </a:t>
            </a:r>
            <a:r>
              <a:rPr lang="en-US" dirty="0"/>
              <a:t>calories </a:t>
            </a: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Men </a:t>
            </a:r>
            <a:r>
              <a:rPr lang="en-US" dirty="0" smtClean="0"/>
              <a:t>(31-50</a:t>
            </a:r>
            <a:r>
              <a:rPr lang="en-US" dirty="0"/>
              <a:t>) </a:t>
            </a:r>
            <a:r>
              <a:rPr lang="en-US" dirty="0" smtClean="0"/>
              <a:t>2200 </a:t>
            </a:r>
            <a:r>
              <a:rPr lang="en-US" dirty="0"/>
              <a:t>calories 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fail to plan, then plan to fail…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  <a:r>
              <a:rPr lang="en-US" dirty="0"/>
              <a:t>m</a:t>
            </a:r>
            <a:r>
              <a:rPr lang="en-US" dirty="0" smtClean="0"/>
              <a:t>eals helps to monitor calorie consumption.</a:t>
            </a:r>
          </a:p>
          <a:p>
            <a:r>
              <a:rPr lang="en-US" dirty="0" smtClean="0"/>
              <a:t>Provides a nutritional count for every meal of the day.</a:t>
            </a:r>
          </a:p>
          <a:p>
            <a:r>
              <a:rPr lang="en-US" dirty="0" smtClean="0"/>
              <a:t>Provides different plan for individual’s goals, </a:t>
            </a:r>
            <a:r>
              <a:rPr lang="en-US" dirty="0" err="1" smtClean="0"/>
              <a:t>ie</a:t>
            </a:r>
            <a:r>
              <a:rPr lang="en-US" dirty="0" smtClean="0"/>
              <a:t>. Weight loss, or very active.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personal individual data thru registration.</a:t>
            </a:r>
          </a:p>
          <a:p>
            <a:r>
              <a:rPr lang="en-US" dirty="0" smtClean="0"/>
              <a:t>Allows for flexibility to add recipes, or select from the database.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492</TotalTime>
  <Words>138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Project Health</vt:lpstr>
      <vt:lpstr>Healthy Lifestyle</vt:lpstr>
      <vt:lpstr>If you fail to plan, then plan to fail…</vt:lpstr>
      <vt:lpstr>Meal Planner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Health</dc:title>
  <dc:creator>Palucci, Domenic</dc:creator>
  <cp:lastModifiedBy>ipd (password is ipd)</cp:lastModifiedBy>
  <cp:revision>9</cp:revision>
  <dcterms:created xsi:type="dcterms:W3CDTF">2016-09-14T23:48:07Z</dcterms:created>
  <dcterms:modified xsi:type="dcterms:W3CDTF">2016-09-15T16:47:54Z</dcterms:modified>
</cp:coreProperties>
</file>