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C0ADA-DF4D-4988-82E7-2B2B8F92393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FFCD6-E19D-42BB-B13F-AEEF17AF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75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6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EDD7D06-697C-4969-ACA5-52CD317B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4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110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html5course.telerik.com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ums.academy.telerik.com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://www.facebook.com/telerikacadem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academy.telerik.com/" TargetMode="External"/><Relationship Id="rId9" Type="http://schemas.openxmlformats.org/officeDocument/2006/relationships/hyperlink" Target="http://facebook.com/TelerikAcadem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Design Tools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tools we need</a:t>
            </a:r>
            <a:endParaRPr lang="en-US" dirty="0"/>
          </a:p>
        </p:txBody>
      </p:sp>
      <p:pic>
        <p:nvPicPr>
          <p:cNvPr id="1026" name="Picture 2" descr="http://www.webdesigndenver.net/wp-content/uploads/2012/01/web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24709"/>
            <a:ext cx="22098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donesian-society.com/wp-content/uploads/2011/06/web-design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55" y="624709"/>
            <a:ext cx="2857500" cy="1256314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idtnwebdesign.com/images/wwwweb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4615355" cy="1781666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kirfan.com/wp-content/uploads/2012/01/desig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056">
            <a:off x="183461" y="2154232"/>
            <a:ext cx="2194341" cy="1461440"/>
          </a:xfrm>
          <a:prstGeom prst="roundRect">
            <a:avLst>
              <a:gd name="adj" fmla="val 7090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6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4" tooltip="Telerik Software Academy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9" tooltip="Telerik Academy @ Facebook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3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1026915"/>
            <a:ext cx="1314452" cy="1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7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Lite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Drawing and Slicing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Source control tools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66800"/>
            <a:ext cx="2265242" cy="19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248150"/>
            <a:ext cx="3105150" cy="257175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04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Coding Tools</a:t>
            </a:r>
            <a:endParaRPr lang="en-US" dirty="0"/>
          </a:p>
        </p:txBody>
      </p:sp>
      <p:pic>
        <p:nvPicPr>
          <p:cNvPr id="6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487166"/>
            <a:ext cx="4392706" cy="17116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aptana.com/images/logos/aptana_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73517"/>
            <a:ext cx="3581400" cy="1289304"/>
          </a:xfrm>
          <a:prstGeom prst="rect">
            <a:avLst/>
          </a:prstGeom>
          <a:noFill/>
          <a:effectLst>
            <a:glow rad="127000">
              <a:schemeClr val="accent5">
                <a:lumMod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application-icons/adobe-cs5-splash-icons-by-heskin-radiophonic/png/512/dreamwea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38458"/>
            <a:ext cx="2759422" cy="27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IDEs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29810"/>
            <a:ext cx="8686800" cy="5675790"/>
          </a:xfrm>
        </p:spPr>
        <p:txBody>
          <a:bodyPr/>
          <a:lstStyle/>
          <a:p>
            <a:r>
              <a:rPr lang="en-US" dirty="0" smtClean="0"/>
              <a:t>MS </a:t>
            </a:r>
            <a:r>
              <a:rPr lang="en-US" dirty="0"/>
              <a:t>Visual </a:t>
            </a:r>
            <a:r>
              <a:rPr lang="en-US" dirty="0" smtClean="0"/>
              <a:t>Studio/MS </a:t>
            </a:r>
            <a:r>
              <a:rPr lang="en-US" dirty="0"/>
              <a:t>Visual Web Developer</a:t>
            </a:r>
          </a:p>
          <a:p>
            <a:r>
              <a:rPr lang="en-US" dirty="0" smtClean="0"/>
              <a:t>MS </a:t>
            </a:r>
            <a:r>
              <a:rPr lang="en-US" dirty="0"/>
              <a:t>Web Matrix</a:t>
            </a:r>
          </a:p>
          <a:p>
            <a:r>
              <a:rPr lang="en-US" dirty="0" smtClean="0"/>
              <a:t>Eclipse/</a:t>
            </a:r>
            <a:r>
              <a:rPr lang="en-US" dirty="0" err="1" smtClean="0"/>
              <a:t>Aptana</a:t>
            </a:r>
            <a:endParaRPr lang="en-US" dirty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en-US" dirty="0" smtClean="0"/>
              <a:t>Sublime Text 2/3</a:t>
            </a:r>
          </a:p>
          <a:p>
            <a:r>
              <a:rPr lang="en-US" dirty="0" smtClean="0"/>
              <a:t>Adobe Brackets</a:t>
            </a:r>
            <a:endParaRPr lang="en-US" dirty="0"/>
          </a:p>
        </p:txBody>
      </p:sp>
      <p:pic>
        <p:nvPicPr>
          <p:cNvPr id="1028" name="Picture 4" descr="http://ww1.prweb.com/prfiles/2011/09/20/8813685/gI_72073_logo-webmatrix-hos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95" y="5610069"/>
            <a:ext cx="295592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s.put.poznan.pl/lolek/homepage/Welcome/Wpisy/2007/11/6_eclipseforum.org.pl_files/logo_eclip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8688">
            <a:off x="5172857" y="2401608"/>
            <a:ext cx="3080800" cy="2043848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jetbrains.com/img/logos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5" y="5513247"/>
            <a:ext cx="3284364" cy="738982"/>
          </a:xfrm>
          <a:prstGeom prst="roundRect">
            <a:avLst>
              <a:gd name="adj" fmla="val 552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Lite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47850"/>
            <a:ext cx="2971800" cy="609600"/>
          </a:xfrm>
        </p:spPr>
        <p:txBody>
          <a:bodyPr/>
          <a:lstStyle/>
          <a:p>
            <a:r>
              <a:rPr lang="en-US" sz="3600" dirty="0" smtClean="0"/>
              <a:t>Notepad++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3000" y="1865779"/>
            <a:ext cx="2971800" cy="533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GEdit</a:t>
            </a:r>
            <a:endParaRPr lang="en-US" sz="3600" dirty="0"/>
          </a:p>
        </p:txBody>
      </p:sp>
      <p:pic>
        <p:nvPicPr>
          <p:cNvPr id="3074" name="Picture 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2438400" cy="2438400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://upload.wikimedia.org/wikipedia/commons/c/ca/Gedit-logo-clean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3" name="Picture 11" descr="https://upload.wikimedia.org/wikipedia/commons/thumb/6/69/Gedit-logo.svg/300px-Gedi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18597"/>
            <a:ext cx="2857500" cy="1905000"/>
          </a:xfrm>
          <a:prstGeom prst="rect">
            <a:avLst/>
          </a:prstGeom>
          <a:solidFill>
            <a:srgbClr val="FFFFFF"/>
          </a:solidFill>
          <a:effectLst>
            <a:glow rad="127000">
              <a:srgbClr val="F8F8F8"/>
            </a:glow>
          </a:effectLst>
        </p:spPr>
      </p:pic>
    </p:spTree>
    <p:extLst>
      <p:ext uri="{BB962C8B-B14F-4D97-AF65-F5344CB8AC3E}">
        <p14:creationId xmlns:p14="http://schemas.microsoft.com/office/powerpoint/2010/main" val="23748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3886200" cy="4495800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Browsers</a:t>
            </a:r>
            <a:endParaRPr lang="en-US" dirty="0" smtClean="0"/>
          </a:p>
          <a:p>
            <a:pPr lvl="1"/>
            <a:r>
              <a:rPr lang="en-US" dirty="0" smtClean="0"/>
              <a:t>Internet Explorer</a:t>
            </a:r>
          </a:p>
          <a:p>
            <a:pPr lvl="1"/>
            <a:r>
              <a:rPr lang="en-US" dirty="0" smtClean="0"/>
              <a:t>Google Chrome</a:t>
            </a:r>
          </a:p>
          <a:p>
            <a:pPr lvl="1"/>
            <a:r>
              <a:rPr lang="en-US" dirty="0" smtClean="0"/>
              <a:t>Mozilla Firefox</a:t>
            </a:r>
          </a:p>
          <a:p>
            <a:pPr lvl="1"/>
            <a:r>
              <a:rPr lang="en-US" dirty="0" smtClean="0"/>
              <a:t>Apple Safari</a:t>
            </a:r>
          </a:p>
          <a:p>
            <a:pPr lvl="1"/>
            <a:r>
              <a:rPr lang="en-US" dirty="0" smtClean="0"/>
              <a:t>Opera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362200" y="152400"/>
            <a:ext cx="6400800" cy="1066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Browsers and Browser Tools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114800" y="1223684"/>
            <a:ext cx="4648200" cy="4495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Browser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Firebug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WebInspector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WebDeveloper</a:t>
            </a:r>
            <a:r>
              <a:rPr lang="en-US" dirty="0" smtClean="0"/>
              <a:t> Toolbar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F12 (IE)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Inspect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Console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Bookmarklets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and Slicing Tools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676400"/>
            <a:ext cx="4648200" cy="2895600"/>
          </a:xfrm>
        </p:spPr>
        <p:txBody>
          <a:bodyPr/>
          <a:lstStyle/>
          <a:p>
            <a:r>
              <a:rPr lang="en-US" dirty="0" smtClean="0"/>
              <a:t>Adobe  Photoshop</a:t>
            </a:r>
          </a:p>
          <a:p>
            <a:r>
              <a:rPr lang="en-US" dirty="0" smtClean="0"/>
              <a:t>Adobe Fireworks</a:t>
            </a:r>
          </a:p>
          <a:p>
            <a:r>
              <a:rPr lang="en-US" dirty="0" smtClean="0"/>
              <a:t>Gimp</a:t>
            </a:r>
          </a:p>
          <a:p>
            <a:r>
              <a:rPr lang="en-US" dirty="0" smtClean="0"/>
              <a:t>Paint.NET</a:t>
            </a:r>
            <a:endParaRPr lang="en-US" dirty="0"/>
          </a:p>
        </p:txBody>
      </p:sp>
      <p:pic>
        <p:nvPicPr>
          <p:cNvPr id="3074" name="Picture 2" descr="http://lva2010.inria.fr/adobe-logo.pn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3" y="1752600"/>
            <a:ext cx="1733974" cy="1733974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4432081"/>
            <a:ext cx="2438400" cy="163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http://3.bp.blogspot.com/-ZUaBnHMlIuE/TrEG_JAM7eI/AAAAAAAAAI4/xfRlly-CMH8/s1600/paint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9331"/>
            <a:ext cx="4038600" cy="1014699"/>
          </a:xfrm>
          <a:prstGeom prst="roundRect">
            <a:avLst>
              <a:gd name="adj" fmla="val 5520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2044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Source control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171700"/>
            <a:ext cx="7010400" cy="2133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Microsoft TFS, Microsoft VSS</a:t>
            </a: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SVN</a:t>
            </a:r>
            <a:endParaRPr lang="en-US" dirty="0"/>
          </a:p>
        </p:txBody>
      </p:sp>
      <p:pic>
        <p:nvPicPr>
          <p:cNvPr id="5" name="Picture 2" descr="http://vipultaneja.com/wp-content/uploads/2011/03/vs2010logo_transparent_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735202"/>
            <a:ext cx="2828296" cy="1102096"/>
          </a:xfrm>
          <a:prstGeom prst="rect">
            <a:avLst/>
          </a:prstGeom>
          <a:noFill/>
          <a:effectLst>
            <a:glow rad="127000">
              <a:srgbClr val="F8F8F8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shawnstratton.info/wp-content/uploads/2011/01/git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57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Web Design </a:t>
            </a:r>
            <a:r>
              <a:rPr lang="en-US" dirty="0" smtClean="0"/>
              <a:t>Tools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611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</TotalTime>
  <Words>158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</vt:lpstr>
      <vt:lpstr>Consolas</vt:lpstr>
      <vt:lpstr>Corbel</vt:lpstr>
      <vt:lpstr>Wingdings 2</vt:lpstr>
      <vt:lpstr>Telerik Academy theme</vt:lpstr>
      <vt:lpstr>Web Design Tools</vt:lpstr>
      <vt:lpstr>Table of Contents</vt:lpstr>
      <vt:lpstr>Coding Tools</vt:lpstr>
      <vt:lpstr>IDEs</vt:lpstr>
      <vt:lpstr>Lite tools</vt:lpstr>
      <vt:lpstr>PowerPoint Presentation</vt:lpstr>
      <vt:lpstr>Drawing and Slicing Tools</vt:lpstr>
      <vt:lpstr>Source control tools</vt:lpstr>
      <vt:lpstr>Web Design Tools</vt:lpstr>
      <vt:lpstr>Free Trainings @ Telerik Academy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Tools</dc:title>
  <dc:creator>Telerik Academy</dc:creator>
  <cp:lastModifiedBy>Evlogi Hristov</cp:lastModifiedBy>
  <cp:revision>9</cp:revision>
  <dcterms:created xsi:type="dcterms:W3CDTF">2014-03-11T15:15:43Z</dcterms:created>
  <dcterms:modified xsi:type="dcterms:W3CDTF">2015-04-07T12:16:32Z</dcterms:modified>
</cp:coreProperties>
</file>