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A09A-0616-448A-8284-36F6216A3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4F136-552B-48B3-B520-06BF6FE4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D67F-4BF3-4F9B-B3C0-01BE2AF9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D81C-AB4C-4D88-81B8-0282EAA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C9D5-2832-4894-8873-33CBD1EB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4473-ED96-4980-9F89-D8132790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3A8F7-C10C-4A43-9AD8-92373CD5C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117A-5690-457C-A732-6B8AB0AC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510A-E5E6-4FC5-AA94-5C1E93F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C317F-1322-40B9-A051-89F79122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74D36-267B-47CE-99BD-890C1FC33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E0098-D903-4DCA-94CD-58F05975A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B372-BA74-42FC-9212-6B53A883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E220-E4E6-4D4A-A06D-5963746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D1FA-1DC1-4A04-BD3B-9DBCF1FF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7478-E093-4914-8F42-D7613BAB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75B0-42FA-4F39-9AAA-129351FA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715D-11EE-41EF-923D-F0E824D4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7A8F3-7F7A-4FFF-ACE3-0ED56BC6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3687-E3A2-4503-96B3-5D40C8D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5581-0006-4012-AC84-C6DC873C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7B3BB-1E85-4E3C-9EFA-8BBC56C8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21D8-C8A9-49CF-8D4F-581B72B1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924C-C922-4C9C-A55A-9C2FB9C1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78A5-F020-4218-94CF-28CF998B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46B-23DE-4506-9285-0F6EF1B3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4BF8-D50F-4FF2-A630-F99081D4B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DDBE8-6254-419F-98CB-A40E8E64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FBEC-4134-4832-B5F7-8ABC0978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1D85-5160-470A-B29F-8D420631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7960-3882-4991-92DC-A0B8AB12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C8A-DE99-4E02-92C8-9FEADC07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F2AB6-966D-4634-BE19-4165632C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1AE1E-0F5E-4AE7-9142-575A4F924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34DE1-CB08-4B79-8C5C-19EE31362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9B7AB-0A94-4DB9-8C67-4DDFA5785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956F6-3CDB-4C4F-A726-C14DE5DF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E33BD-5DD0-415F-BF34-D16A99F2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29502-FF8C-4E5A-89AB-962C5790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8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335E-3224-49A4-84AF-2ABE3F95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2192D-4C2B-4B8C-AEFB-A52AD7F7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C85A3-9D38-4562-8E1C-FFDF6353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9D3F4-DF18-483C-9E8A-D0E6F3B5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9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FBEC4-BC96-44D8-95EF-84D25558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765A-8055-493D-A7E6-2F9B516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900F-7D12-41DB-8C2D-8A36D28A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4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89A4-7E13-446D-AFDB-68580384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356A-E1A5-45D0-9A47-50C79D09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125A7-90CC-4E5E-B97F-708D8D98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84B53-EB59-4DED-A370-0538E5A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E31C-F240-470A-A8B8-40CA2568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46FF-7045-42AB-9B05-D2AEE12D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F80-5A77-47DE-95BE-C8D568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07AA-B952-4F13-87F4-9896C760D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E5F98-F23C-45FE-93BF-F0E613216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70F8-9072-4052-8D8E-15B8C2EE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58F99-49C4-4C37-AA20-32EFDE34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BF092-E45C-47F0-8EFF-4395008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0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5A7E4-4FAB-4629-9305-441E00A5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47FE3-8E15-4256-A5CD-AC3BBA15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4C1B-6AF5-4661-844E-5D1E1B4D5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1F25-9F8D-4C41-8D53-87394DCBD53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D948-0899-4EA5-9E7F-1B4EEB594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EE99-6BB0-4683-AD3C-8066180C4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E85B-0783-486F-ACFF-43EF717D3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B003-A4A0-4863-8C89-96B37B234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8D6B9-C444-4E03-BF88-81799E7B5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A420F-343E-4751-BDD0-34EBFCA8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5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9AEEB-5653-4BDA-9710-E43B1D41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Panini Dwivedi</dc:creator>
  <cp:lastModifiedBy>Panini Dwivedi</cp:lastModifiedBy>
  <cp:revision>3</cp:revision>
  <dcterms:created xsi:type="dcterms:W3CDTF">2020-12-18T02:38:55Z</dcterms:created>
  <dcterms:modified xsi:type="dcterms:W3CDTF">2020-12-18T14:08:08Z</dcterms:modified>
</cp:coreProperties>
</file>