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4B3E-0E0B-43ED-B052-FAB790872AA8}" type="datetimeFigureOut">
              <a:rPr lang="el-GR" smtClean="0"/>
              <a:t>3/11/2021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DC3B-F10D-4E74-9BB9-B95604892A67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4B3E-0E0B-43ED-B052-FAB790872AA8}" type="datetimeFigureOut">
              <a:rPr lang="el-GR" smtClean="0"/>
              <a:t>3/11/2021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DC3B-F10D-4E74-9BB9-B95604892A67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4B3E-0E0B-43ED-B052-FAB790872AA8}" type="datetimeFigureOut">
              <a:rPr lang="el-GR" smtClean="0"/>
              <a:t>3/11/2021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DC3B-F10D-4E74-9BB9-B95604892A67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4B3E-0E0B-43ED-B052-FAB790872AA8}" type="datetimeFigureOut">
              <a:rPr lang="el-GR" smtClean="0"/>
              <a:t>3/11/2021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DC3B-F10D-4E74-9BB9-B95604892A67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4B3E-0E0B-43ED-B052-FAB790872AA8}" type="datetimeFigureOut">
              <a:rPr lang="el-GR" smtClean="0"/>
              <a:t>3/11/2021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DC3B-F10D-4E74-9BB9-B95604892A67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4B3E-0E0B-43ED-B052-FAB790872AA8}" type="datetimeFigureOut">
              <a:rPr lang="el-GR" smtClean="0"/>
              <a:t>3/11/2021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DC3B-F10D-4E74-9BB9-B95604892A67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4B3E-0E0B-43ED-B052-FAB790872AA8}" type="datetimeFigureOut">
              <a:rPr lang="el-GR" smtClean="0"/>
              <a:t>3/11/2021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DC3B-F10D-4E74-9BB9-B95604892A67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4B3E-0E0B-43ED-B052-FAB790872AA8}" type="datetimeFigureOut">
              <a:rPr lang="el-GR" smtClean="0"/>
              <a:t>3/11/2021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DC3B-F10D-4E74-9BB9-B95604892A67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4B3E-0E0B-43ED-B052-FAB790872AA8}" type="datetimeFigureOut">
              <a:rPr lang="el-GR" smtClean="0"/>
              <a:t>3/11/2021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DC3B-F10D-4E74-9BB9-B95604892A67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4B3E-0E0B-43ED-B052-FAB790872AA8}" type="datetimeFigureOut">
              <a:rPr lang="el-GR" smtClean="0"/>
              <a:t>3/11/2021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DC3B-F10D-4E74-9BB9-B95604892A67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4B3E-0E0B-43ED-B052-FAB790872AA8}" type="datetimeFigureOut">
              <a:rPr lang="el-GR" smtClean="0"/>
              <a:t>3/11/2021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DC3B-F10D-4E74-9BB9-B95604892A67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4B3E-0E0B-43ED-B052-FAB790872AA8}" type="datetimeFigureOut">
              <a:rPr lang="el-GR" smtClean="0"/>
              <a:t>3/11/2021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1DC3B-F10D-4E74-9BB9-B95604892A67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user\Desktop\Capture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85728"/>
            <a:ext cx="8429684" cy="2943225"/>
          </a:xfrm>
          <a:prstGeom prst="rect">
            <a:avLst/>
          </a:prstGeom>
          <a:noFill/>
        </p:spPr>
      </p:pic>
      <p:pic>
        <p:nvPicPr>
          <p:cNvPr id="7171" name="Picture 3" descr="C:\Users\user\Desktop\Capture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3357562"/>
            <a:ext cx="8143932" cy="3038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user\Desktop\Capture1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357166"/>
            <a:ext cx="8215370" cy="2914650"/>
          </a:xfrm>
          <a:prstGeom prst="rect">
            <a:avLst/>
          </a:prstGeom>
          <a:noFill/>
        </p:spPr>
      </p:pic>
      <p:pic>
        <p:nvPicPr>
          <p:cNvPr id="8195" name="Picture 3" descr="C:\Users\user\Desktop\Capture1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3571876"/>
            <a:ext cx="7858180" cy="2981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dr1834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85728"/>
            <a:ext cx="8072494" cy="3086100"/>
          </a:xfrm>
          <a:prstGeom prst="rect">
            <a:avLst/>
          </a:prstGeom>
          <a:noFill/>
        </p:spPr>
      </p:pic>
      <p:pic>
        <p:nvPicPr>
          <p:cNvPr id="1027" name="Picture 3" descr="C:\Users\user\Desktop\drallF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3357562"/>
            <a:ext cx="7858180" cy="2990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esktop\SCIMAL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85728"/>
            <a:ext cx="8286808" cy="2876550"/>
          </a:xfrm>
          <a:prstGeom prst="rect">
            <a:avLst/>
          </a:prstGeom>
          <a:noFill/>
        </p:spPr>
      </p:pic>
      <p:pic>
        <p:nvPicPr>
          <p:cNvPr id="2051" name="Picture 3" descr="C:\Users\user\Desktop\SCIALLF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3429000"/>
            <a:ext cx="7786742" cy="3028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user\Desktop\SPMAL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42852"/>
            <a:ext cx="8572560" cy="3019425"/>
          </a:xfrm>
          <a:prstGeom prst="rect">
            <a:avLst/>
          </a:prstGeom>
          <a:noFill/>
        </p:spPr>
      </p:pic>
      <p:pic>
        <p:nvPicPr>
          <p:cNvPr id="9220" name="Picture 4" descr="C:\Users\user\Desktop\BIALLF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3214686"/>
            <a:ext cx="7858180" cy="2981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user\Desktop\SPALLF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3571876"/>
            <a:ext cx="8286808" cy="3009900"/>
          </a:xfrm>
          <a:prstGeom prst="rect">
            <a:avLst/>
          </a:prstGeom>
          <a:noFill/>
        </p:spPr>
      </p:pic>
      <p:pic>
        <p:nvPicPr>
          <p:cNvPr id="10243" name="Picture 3" descr="C:\Users\user\Desktop\COMAL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428604"/>
            <a:ext cx="8001056" cy="304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er\Desktop\Captur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290"/>
            <a:ext cx="8286808" cy="2943225"/>
          </a:xfrm>
          <a:prstGeom prst="rect">
            <a:avLst/>
          </a:prstGeom>
          <a:noFill/>
        </p:spPr>
      </p:pic>
      <p:pic>
        <p:nvPicPr>
          <p:cNvPr id="3075" name="Picture 3" descr="C:\Users\user\Desktop\Capture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3286124"/>
            <a:ext cx="7786742" cy="2933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user\Desktop\Capture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85728"/>
            <a:ext cx="8143932" cy="2867025"/>
          </a:xfrm>
          <a:prstGeom prst="rect">
            <a:avLst/>
          </a:prstGeom>
          <a:noFill/>
        </p:spPr>
      </p:pic>
      <p:pic>
        <p:nvPicPr>
          <p:cNvPr id="4099" name="Picture 3" descr="C:\Users\user\Desktop\Capture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3429000"/>
            <a:ext cx="7715304" cy="2952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user\Desktop\Capture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357166"/>
            <a:ext cx="8143932" cy="2924175"/>
          </a:xfrm>
          <a:prstGeom prst="rect">
            <a:avLst/>
          </a:prstGeom>
          <a:noFill/>
        </p:spPr>
      </p:pic>
      <p:pic>
        <p:nvPicPr>
          <p:cNvPr id="5123" name="Picture 3" descr="C:\Users\user\Desktop\Capture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3500438"/>
            <a:ext cx="7572428" cy="29622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user\Desktop\Capture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14290"/>
            <a:ext cx="8286808" cy="2962275"/>
          </a:xfrm>
          <a:prstGeom prst="rect">
            <a:avLst/>
          </a:prstGeom>
          <a:noFill/>
        </p:spPr>
      </p:pic>
      <p:pic>
        <p:nvPicPr>
          <p:cNvPr id="6147" name="Picture 3" descr="C:\Users\user\Desktop\Capture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3500438"/>
            <a:ext cx="7715304" cy="29622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</cp:revision>
  <dcterms:created xsi:type="dcterms:W3CDTF">2021-11-03T15:06:37Z</dcterms:created>
  <dcterms:modified xsi:type="dcterms:W3CDTF">2021-11-03T15:15:38Z</dcterms:modified>
</cp:coreProperties>
</file>