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48"/>
  </p:notesMasterIdLst>
  <p:sldIdLst>
    <p:sldId id="256" r:id="rId2"/>
    <p:sldId id="286" r:id="rId3"/>
    <p:sldId id="287" r:id="rId4"/>
    <p:sldId id="288" r:id="rId5"/>
    <p:sldId id="305" r:id="rId6"/>
    <p:sldId id="257" r:id="rId7"/>
    <p:sldId id="258" r:id="rId8"/>
    <p:sldId id="302" r:id="rId9"/>
    <p:sldId id="303" r:id="rId10"/>
    <p:sldId id="304" r:id="rId11"/>
    <p:sldId id="297" r:id="rId12"/>
    <p:sldId id="298" r:id="rId13"/>
    <p:sldId id="299" r:id="rId14"/>
    <p:sldId id="300" r:id="rId15"/>
    <p:sldId id="301" r:id="rId16"/>
    <p:sldId id="294" r:id="rId17"/>
    <p:sldId id="295" r:id="rId18"/>
    <p:sldId id="296" r:id="rId19"/>
    <p:sldId id="290" r:id="rId20"/>
    <p:sldId id="291" r:id="rId21"/>
    <p:sldId id="292" r:id="rId22"/>
    <p:sldId id="293" r:id="rId23"/>
    <p:sldId id="259" r:id="rId24"/>
    <p:sldId id="289" r:id="rId25"/>
    <p:sldId id="260" r:id="rId26"/>
    <p:sldId id="261" r:id="rId27"/>
    <p:sldId id="262" r:id="rId28"/>
    <p:sldId id="263" r:id="rId29"/>
    <p:sldId id="264" r:id="rId30"/>
    <p:sldId id="270" r:id="rId31"/>
    <p:sldId id="265" r:id="rId32"/>
    <p:sldId id="266" r:id="rId33"/>
    <p:sldId id="267" r:id="rId34"/>
    <p:sldId id="268" r:id="rId35"/>
    <p:sldId id="269" r:id="rId36"/>
    <p:sldId id="306" r:id="rId37"/>
    <p:sldId id="307" r:id="rId38"/>
    <p:sldId id="308" r:id="rId39"/>
    <p:sldId id="309" r:id="rId40"/>
    <p:sldId id="310" r:id="rId41"/>
    <p:sldId id="311" r:id="rId42"/>
    <p:sldId id="312" r:id="rId43"/>
    <p:sldId id="313" r:id="rId44"/>
    <p:sldId id="314" r:id="rId45"/>
    <p:sldId id="315" r:id="rId46"/>
    <p:sldId id="28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58" autoAdjust="0"/>
  </p:normalViewPr>
  <p:slideViewPr>
    <p:cSldViewPr snapToGrid="0" snapToObjects="1">
      <p:cViewPr varScale="1">
        <p:scale>
          <a:sx n="69" d="100"/>
          <a:sy n="69" d="100"/>
        </p:scale>
        <p:origin x="-17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7682F-ECB7-0C45-A5E4-B11A5D704759}" type="doc">
      <dgm:prSet loTypeId="urn:microsoft.com/office/officeart/2005/8/layout/hierarchy5" loCatId="" qsTypeId="urn:microsoft.com/office/officeart/2005/8/quickstyle/simple4" qsCatId="simple" csTypeId="urn:microsoft.com/office/officeart/2005/8/colors/colorful1" csCatId="colorful" phldr="1"/>
      <dgm:spPr/>
      <dgm:t>
        <a:bodyPr/>
        <a:lstStyle/>
        <a:p>
          <a:endParaRPr lang="en-US"/>
        </a:p>
      </dgm:t>
    </dgm:pt>
    <dgm:pt modelId="{57B496DC-0E76-654C-A2A0-682F01FDF957}">
      <dgm:prSet phldrT="[Text]"/>
      <dgm:spPr/>
      <dgm:t>
        <a:bodyPr/>
        <a:lstStyle/>
        <a:p>
          <a:r>
            <a:rPr lang="en-US" dirty="0" smtClean="0"/>
            <a:t>Scheme:</a:t>
          </a:r>
          <a:endParaRPr lang="en-US" dirty="0"/>
        </a:p>
      </dgm:t>
    </dgm:pt>
    <dgm:pt modelId="{E14EE0D4-A275-1A41-ACAD-DA89FC913339}" type="parTrans" cxnId="{D791D338-00C9-A644-9DBC-946D5FD23A8D}">
      <dgm:prSet/>
      <dgm:spPr/>
      <dgm:t>
        <a:bodyPr/>
        <a:lstStyle/>
        <a:p>
          <a:endParaRPr lang="en-US"/>
        </a:p>
      </dgm:t>
    </dgm:pt>
    <dgm:pt modelId="{D2B5B562-EA5B-D441-8E84-076CA9D4F66E}" type="sibTrans" cxnId="{D791D338-00C9-A644-9DBC-946D5FD23A8D}">
      <dgm:prSet/>
      <dgm:spPr/>
      <dgm:t>
        <a:bodyPr/>
        <a:lstStyle/>
        <a:p>
          <a:endParaRPr lang="en-US"/>
        </a:p>
      </dgm:t>
    </dgm:pt>
    <dgm:pt modelId="{13462391-CA23-5840-8401-CD7FF4331BE3}">
      <dgm:prSet phldrT="[Text]"/>
      <dgm:spPr/>
      <dgm:t>
        <a:bodyPr/>
        <a:lstStyle/>
        <a:p>
          <a:r>
            <a:rPr lang="en-US" dirty="0" smtClean="0"/>
            <a:t>Constant</a:t>
          </a:r>
          <a:endParaRPr lang="en-US" dirty="0"/>
        </a:p>
      </dgm:t>
    </dgm:pt>
    <dgm:pt modelId="{152D1CD9-59F6-3E41-9E3A-74F201114145}" type="parTrans" cxnId="{D8FB8497-FE26-9E4D-A320-F7ECCD792845}">
      <dgm:prSet/>
      <dgm:spPr/>
      <dgm:t>
        <a:bodyPr/>
        <a:lstStyle/>
        <a:p>
          <a:endParaRPr lang="en-US"/>
        </a:p>
      </dgm:t>
    </dgm:pt>
    <dgm:pt modelId="{1BCA82CE-475F-684F-97D4-9014036D4473}" type="sibTrans" cxnId="{D8FB8497-FE26-9E4D-A320-F7ECCD792845}">
      <dgm:prSet/>
      <dgm:spPr/>
      <dgm:t>
        <a:bodyPr/>
        <a:lstStyle/>
        <a:p>
          <a:endParaRPr lang="en-US"/>
        </a:p>
      </dgm:t>
    </dgm:pt>
    <dgm:pt modelId="{003F0AC2-C0E2-8B42-B6A8-4E179DAAEF22}">
      <dgm:prSet phldrT="[Text]"/>
      <dgm:spPr/>
      <dgm:t>
        <a:bodyPr/>
        <a:lstStyle/>
        <a:p>
          <a:r>
            <a:rPr lang="en-US" dirty="0" smtClean="0"/>
            <a:t>Credentials</a:t>
          </a:r>
          <a:endParaRPr lang="en-US" dirty="0"/>
        </a:p>
      </dgm:t>
    </dgm:pt>
    <dgm:pt modelId="{7C12CD23-9AD5-3E46-9EB0-60DF032DC263}" type="parTrans" cxnId="{4F8704B4-C713-0444-AD90-60A643FD8752}">
      <dgm:prSet/>
      <dgm:spPr/>
      <dgm:t>
        <a:bodyPr/>
        <a:lstStyle/>
        <a:p>
          <a:endParaRPr lang="en-US"/>
        </a:p>
      </dgm:t>
    </dgm:pt>
    <dgm:pt modelId="{D7E27D61-868C-DA48-B01E-513C0357A428}" type="sibTrans" cxnId="{4F8704B4-C713-0444-AD90-60A643FD8752}">
      <dgm:prSet/>
      <dgm:spPr/>
      <dgm:t>
        <a:bodyPr/>
        <a:lstStyle/>
        <a:p>
          <a:endParaRPr lang="en-US"/>
        </a:p>
      </dgm:t>
    </dgm:pt>
    <dgm:pt modelId="{400BDE1C-A61B-8B45-BBDC-989A228D107F}">
      <dgm:prSet phldrT="[Text]"/>
      <dgm:spPr/>
      <dgm:t>
        <a:bodyPr/>
        <a:lstStyle/>
        <a:p>
          <a:r>
            <a:rPr lang="en-US" dirty="0" smtClean="0"/>
            <a:t>Server</a:t>
          </a:r>
          <a:endParaRPr lang="en-US" dirty="0"/>
        </a:p>
      </dgm:t>
    </dgm:pt>
    <dgm:pt modelId="{18175401-3531-424C-8686-36DADA2D8C82}" type="parTrans" cxnId="{F74B04CE-A142-0B4E-A71C-394E2288CDA1}">
      <dgm:prSet/>
      <dgm:spPr/>
      <dgm:t>
        <a:bodyPr/>
        <a:lstStyle/>
        <a:p>
          <a:endParaRPr lang="en-US"/>
        </a:p>
      </dgm:t>
    </dgm:pt>
    <dgm:pt modelId="{26952E21-9107-A84B-88C1-E4D3F173D5EE}" type="sibTrans" cxnId="{F74B04CE-A142-0B4E-A71C-394E2288CDA1}">
      <dgm:prSet/>
      <dgm:spPr/>
      <dgm:t>
        <a:bodyPr/>
        <a:lstStyle/>
        <a:p>
          <a:endParaRPr lang="en-US"/>
        </a:p>
      </dgm:t>
    </dgm:pt>
    <dgm:pt modelId="{074EFF35-CFD0-EA45-97FB-1535DB3A4378}">
      <dgm:prSet phldrT="[Text]"/>
      <dgm:spPr/>
      <dgm:t>
        <a:bodyPr/>
        <a:lstStyle/>
        <a:p>
          <a:r>
            <a:rPr lang="en-US" dirty="0" smtClean="0"/>
            <a:t>Scheme:</a:t>
          </a:r>
          <a:endParaRPr lang="en-US" dirty="0"/>
        </a:p>
      </dgm:t>
    </dgm:pt>
    <dgm:pt modelId="{FDA3DCE5-B07B-C94E-A453-BEF52FDADDDE}" type="parTrans" cxnId="{91E6775B-2058-F046-93FF-B28F574168E7}">
      <dgm:prSet/>
      <dgm:spPr/>
      <dgm:t>
        <a:bodyPr/>
        <a:lstStyle/>
        <a:p>
          <a:endParaRPr lang="en-US"/>
        </a:p>
      </dgm:t>
    </dgm:pt>
    <dgm:pt modelId="{C1CEB9D2-02F3-114A-B174-0EB6FB599DB4}" type="sibTrans" cxnId="{91E6775B-2058-F046-93FF-B28F574168E7}">
      <dgm:prSet/>
      <dgm:spPr/>
      <dgm:t>
        <a:bodyPr/>
        <a:lstStyle/>
        <a:p>
          <a:endParaRPr lang="en-US"/>
        </a:p>
      </dgm:t>
    </dgm:pt>
    <dgm:pt modelId="{F70561CE-3378-3949-A058-EB9BD161BF1A}">
      <dgm:prSet phldrT="[Text]"/>
      <dgm:spPr/>
      <dgm:t>
        <a:bodyPr/>
        <a:lstStyle/>
        <a:p>
          <a:r>
            <a:rPr lang="en-US" dirty="0" smtClean="0"/>
            <a:t>//</a:t>
          </a:r>
          <a:endParaRPr lang="en-US" dirty="0"/>
        </a:p>
      </dgm:t>
    </dgm:pt>
    <dgm:pt modelId="{763582C6-4A3F-0F40-834A-F24D14D45874}" type="parTrans" cxnId="{CABF93AD-6F5B-AD44-97A6-03599F373BEC}">
      <dgm:prSet/>
      <dgm:spPr/>
      <dgm:t>
        <a:bodyPr/>
        <a:lstStyle/>
        <a:p>
          <a:endParaRPr lang="en-US"/>
        </a:p>
      </dgm:t>
    </dgm:pt>
    <dgm:pt modelId="{0FF3A2F7-292E-FA48-B804-DC56CB74F48A}" type="sibTrans" cxnId="{CABF93AD-6F5B-AD44-97A6-03599F373BEC}">
      <dgm:prSet/>
      <dgm:spPr/>
      <dgm:t>
        <a:bodyPr/>
        <a:lstStyle/>
        <a:p>
          <a:endParaRPr lang="en-US"/>
        </a:p>
      </dgm:t>
    </dgm:pt>
    <dgm:pt modelId="{8B6A8187-0FD1-4849-88C5-DABDC13BE3DC}">
      <dgm:prSet phldrT="[Text]"/>
      <dgm:spPr/>
      <dgm:t>
        <a:bodyPr/>
        <a:lstStyle/>
        <a:p>
          <a:r>
            <a:rPr lang="en-US" dirty="0" err="1" smtClean="0"/>
            <a:t>Login.password</a:t>
          </a:r>
          <a:r>
            <a:rPr lang="en-US" dirty="0" smtClean="0"/>
            <a:t>@</a:t>
          </a:r>
          <a:endParaRPr lang="en-US" dirty="0"/>
        </a:p>
      </dgm:t>
    </dgm:pt>
    <dgm:pt modelId="{138DFE53-B0D2-4C46-84BC-15D3F00AEE5F}" type="parTrans" cxnId="{E1537C21-87F1-9444-9457-6736E4A83569}">
      <dgm:prSet/>
      <dgm:spPr/>
      <dgm:t>
        <a:bodyPr/>
        <a:lstStyle/>
        <a:p>
          <a:endParaRPr lang="en-US"/>
        </a:p>
      </dgm:t>
    </dgm:pt>
    <dgm:pt modelId="{606BEE1E-4239-DE44-B1BE-3E78487DF7CF}" type="sibTrans" cxnId="{E1537C21-87F1-9444-9457-6736E4A83569}">
      <dgm:prSet/>
      <dgm:spPr/>
      <dgm:t>
        <a:bodyPr/>
        <a:lstStyle/>
        <a:p>
          <a:endParaRPr lang="en-US"/>
        </a:p>
      </dgm:t>
    </dgm:pt>
    <dgm:pt modelId="{AF32A9B8-E7F7-BE42-A272-BE83C53C8896}">
      <dgm:prSet phldrT="[Text]"/>
      <dgm:spPr/>
      <dgm:t>
        <a:bodyPr/>
        <a:lstStyle/>
        <a:p>
          <a:r>
            <a:rPr lang="en-US" dirty="0" smtClean="0"/>
            <a:t>Address</a:t>
          </a:r>
          <a:endParaRPr lang="en-US" dirty="0"/>
        </a:p>
      </dgm:t>
    </dgm:pt>
    <dgm:pt modelId="{EC7031D7-819F-B446-B2BA-40A855A72E94}" type="parTrans" cxnId="{DF8CF1E0-DCCC-A84C-8745-29BA5B52D5E6}">
      <dgm:prSet/>
      <dgm:spPr/>
      <dgm:t>
        <a:bodyPr/>
        <a:lstStyle/>
        <a:p>
          <a:endParaRPr lang="en-US"/>
        </a:p>
      </dgm:t>
    </dgm:pt>
    <dgm:pt modelId="{0D84A402-FB91-4E4B-BA9D-806E8E93C647}" type="sibTrans" cxnId="{DF8CF1E0-DCCC-A84C-8745-29BA5B52D5E6}">
      <dgm:prSet/>
      <dgm:spPr/>
      <dgm:t>
        <a:bodyPr/>
        <a:lstStyle/>
        <a:p>
          <a:endParaRPr lang="en-US"/>
        </a:p>
      </dgm:t>
    </dgm:pt>
    <dgm:pt modelId="{FEF2606B-F8F2-8744-BC75-B2776A84329C}">
      <dgm:prSet phldrT="[Text]"/>
      <dgm:spPr/>
      <dgm:t>
        <a:bodyPr/>
        <a:lstStyle/>
        <a:p>
          <a:r>
            <a:rPr lang="en-US" dirty="0" smtClean="0"/>
            <a:t>Port</a:t>
          </a:r>
          <a:endParaRPr lang="en-US" dirty="0"/>
        </a:p>
      </dgm:t>
    </dgm:pt>
    <dgm:pt modelId="{F312BCBF-9C38-D748-9BD2-5409BC407971}" type="parTrans" cxnId="{FB20D542-7029-2941-946B-95916A9CED91}">
      <dgm:prSet/>
      <dgm:spPr/>
      <dgm:t>
        <a:bodyPr/>
        <a:lstStyle/>
        <a:p>
          <a:endParaRPr lang="en-US"/>
        </a:p>
      </dgm:t>
    </dgm:pt>
    <dgm:pt modelId="{7B96BC14-D808-3D43-8278-38156BF9B65C}" type="sibTrans" cxnId="{FB20D542-7029-2941-946B-95916A9CED91}">
      <dgm:prSet/>
      <dgm:spPr/>
      <dgm:t>
        <a:bodyPr/>
        <a:lstStyle/>
        <a:p>
          <a:endParaRPr lang="en-US"/>
        </a:p>
      </dgm:t>
    </dgm:pt>
    <dgm:pt modelId="{6F293D06-E3FF-6E4B-8A48-AD16866A6B2F}">
      <dgm:prSet phldrT="[Text]"/>
      <dgm:spPr/>
      <dgm:t>
        <a:bodyPr/>
        <a:lstStyle/>
        <a:p>
          <a:r>
            <a:rPr lang="en-US" dirty="0" smtClean="0"/>
            <a:t>Path</a:t>
          </a:r>
          <a:endParaRPr lang="en-US" dirty="0"/>
        </a:p>
      </dgm:t>
    </dgm:pt>
    <dgm:pt modelId="{9E0FD660-CBE6-084D-88F8-E3F5B2196C2C}" type="parTrans" cxnId="{7EB89387-B89A-0D44-9C38-AA9974E5C450}">
      <dgm:prSet/>
      <dgm:spPr/>
      <dgm:t>
        <a:bodyPr/>
        <a:lstStyle/>
        <a:p>
          <a:endParaRPr lang="en-US"/>
        </a:p>
      </dgm:t>
    </dgm:pt>
    <dgm:pt modelId="{6AAFFB88-F958-E947-9904-2BA5667FF2FE}" type="sibTrans" cxnId="{7EB89387-B89A-0D44-9C38-AA9974E5C450}">
      <dgm:prSet/>
      <dgm:spPr/>
      <dgm:t>
        <a:bodyPr/>
        <a:lstStyle/>
        <a:p>
          <a:endParaRPr lang="en-US"/>
        </a:p>
      </dgm:t>
    </dgm:pt>
    <dgm:pt modelId="{2F06771F-6E54-E545-9EFE-AA31BFFFC5C6}">
      <dgm:prSet phldrT="[Text]"/>
      <dgm:spPr/>
      <dgm:t>
        <a:bodyPr/>
        <a:lstStyle/>
        <a:p>
          <a:r>
            <a:rPr lang="en-US" dirty="0" smtClean="0"/>
            <a:t>Query String</a:t>
          </a:r>
          <a:endParaRPr lang="en-US" dirty="0"/>
        </a:p>
      </dgm:t>
    </dgm:pt>
    <dgm:pt modelId="{B683A0A7-0503-A449-8920-28CEBC7EEC44}" type="parTrans" cxnId="{CD61AEBD-DCDE-CA4C-AD50-C46BDC164D7D}">
      <dgm:prSet/>
      <dgm:spPr/>
      <dgm:t>
        <a:bodyPr/>
        <a:lstStyle/>
        <a:p>
          <a:endParaRPr lang="en-US"/>
        </a:p>
      </dgm:t>
    </dgm:pt>
    <dgm:pt modelId="{523FB99A-2FC3-534A-B27A-6011AB00AD3E}" type="sibTrans" cxnId="{CD61AEBD-DCDE-CA4C-AD50-C46BDC164D7D}">
      <dgm:prSet/>
      <dgm:spPr/>
      <dgm:t>
        <a:bodyPr/>
        <a:lstStyle/>
        <a:p>
          <a:endParaRPr lang="en-US"/>
        </a:p>
      </dgm:t>
    </dgm:pt>
    <dgm:pt modelId="{98CB634A-F84D-0E44-B4BF-86D74BBE9AF5}">
      <dgm:prSet phldrT="[Text]"/>
      <dgm:spPr/>
      <dgm:t>
        <a:bodyPr/>
        <a:lstStyle/>
        <a:p>
          <a:r>
            <a:rPr lang="en-US" dirty="0" smtClean="0"/>
            <a:t>Fragment</a:t>
          </a:r>
          <a:endParaRPr lang="en-US" dirty="0"/>
        </a:p>
      </dgm:t>
    </dgm:pt>
    <dgm:pt modelId="{4D951463-E374-6F46-8A1E-071FCE4B0D1A}" type="parTrans" cxnId="{8212216F-0E3F-EE4D-AAA7-FE5200DF65A4}">
      <dgm:prSet/>
      <dgm:spPr/>
      <dgm:t>
        <a:bodyPr/>
        <a:lstStyle/>
        <a:p>
          <a:endParaRPr lang="en-US"/>
        </a:p>
      </dgm:t>
    </dgm:pt>
    <dgm:pt modelId="{6E0BCFC9-A855-0E4A-AFCD-C260EE9FE1BE}" type="sibTrans" cxnId="{8212216F-0E3F-EE4D-AAA7-FE5200DF65A4}">
      <dgm:prSet/>
      <dgm:spPr/>
      <dgm:t>
        <a:bodyPr/>
        <a:lstStyle/>
        <a:p>
          <a:endParaRPr lang="en-US"/>
        </a:p>
      </dgm:t>
    </dgm:pt>
    <dgm:pt modelId="{F172493B-2109-C649-8D23-09F76D402C18}">
      <dgm:prSet phldrT="[Text]"/>
      <dgm:spPr/>
      <dgm:t>
        <a:bodyPr/>
        <a:lstStyle/>
        <a:p>
          <a:r>
            <a:rPr lang="en-US" dirty="0" smtClean="0"/>
            <a:t>:Port</a:t>
          </a:r>
          <a:endParaRPr lang="en-US" dirty="0"/>
        </a:p>
      </dgm:t>
    </dgm:pt>
    <dgm:pt modelId="{D57860B2-B1A9-2E4B-AD1A-75CD569C2307}" type="parTrans" cxnId="{602D367A-25BB-9145-A4DF-04B3506CC352}">
      <dgm:prSet/>
      <dgm:spPr/>
      <dgm:t>
        <a:bodyPr/>
        <a:lstStyle/>
        <a:p>
          <a:endParaRPr lang="en-US"/>
        </a:p>
      </dgm:t>
    </dgm:pt>
    <dgm:pt modelId="{97A342B0-D571-B440-BE9B-3DC86F3A4F91}" type="sibTrans" cxnId="{602D367A-25BB-9145-A4DF-04B3506CC352}">
      <dgm:prSet/>
      <dgm:spPr/>
      <dgm:t>
        <a:bodyPr/>
        <a:lstStyle/>
        <a:p>
          <a:endParaRPr lang="en-US"/>
        </a:p>
      </dgm:t>
    </dgm:pt>
    <dgm:pt modelId="{D83D1800-5B3F-7845-A68A-2E513F52069E}">
      <dgm:prSet phldrT="[Text]"/>
      <dgm:spPr/>
      <dgm:t>
        <a:bodyPr/>
        <a:lstStyle/>
        <a:p>
          <a:r>
            <a:rPr lang="en-US" dirty="0" smtClean="0"/>
            <a:t>/path/to/resource</a:t>
          </a:r>
          <a:endParaRPr lang="en-US" dirty="0"/>
        </a:p>
      </dgm:t>
    </dgm:pt>
    <dgm:pt modelId="{95D62213-4BF5-CD49-887D-0518EEBC79CA}" type="parTrans" cxnId="{752B0105-86C6-7945-8F62-9E7690E48395}">
      <dgm:prSet/>
      <dgm:spPr/>
      <dgm:t>
        <a:bodyPr/>
        <a:lstStyle/>
        <a:p>
          <a:endParaRPr lang="en-US"/>
        </a:p>
      </dgm:t>
    </dgm:pt>
    <dgm:pt modelId="{14E959B0-A1AF-D747-91CD-A24BBAF6C7E2}" type="sibTrans" cxnId="{752B0105-86C6-7945-8F62-9E7690E48395}">
      <dgm:prSet/>
      <dgm:spPr/>
      <dgm:t>
        <a:bodyPr/>
        <a:lstStyle/>
        <a:p>
          <a:endParaRPr lang="en-US"/>
        </a:p>
      </dgm:t>
    </dgm:pt>
    <dgm:pt modelId="{D9159317-ACB7-FC45-827F-79FD297A56E7}">
      <dgm:prSet phldrT="[Text]"/>
      <dgm:spPr/>
      <dgm:t>
        <a:bodyPr/>
        <a:lstStyle/>
        <a:p>
          <a:r>
            <a:rPr lang="en-US" dirty="0" smtClean="0"/>
            <a:t>?</a:t>
          </a:r>
          <a:r>
            <a:rPr lang="en-US" dirty="0" err="1" smtClean="0"/>
            <a:t>query_string</a:t>
          </a:r>
          <a:endParaRPr lang="en-US" dirty="0"/>
        </a:p>
      </dgm:t>
    </dgm:pt>
    <dgm:pt modelId="{DB23CA00-61E2-C343-87C4-984985B98A89}" type="parTrans" cxnId="{7343F964-065F-234E-9E9E-D073DA503CF8}">
      <dgm:prSet/>
      <dgm:spPr/>
      <dgm:t>
        <a:bodyPr/>
        <a:lstStyle/>
        <a:p>
          <a:endParaRPr lang="en-US"/>
        </a:p>
      </dgm:t>
    </dgm:pt>
    <dgm:pt modelId="{128DE0EC-04E9-534B-811C-E16CB592D019}" type="sibTrans" cxnId="{7343F964-065F-234E-9E9E-D073DA503CF8}">
      <dgm:prSet/>
      <dgm:spPr/>
      <dgm:t>
        <a:bodyPr/>
        <a:lstStyle/>
        <a:p>
          <a:endParaRPr lang="en-US"/>
        </a:p>
      </dgm:t>
    </dgm:pt>
    <dgm:pt modelId="{4D752B1B-2983-F64B-9B65-C37D73627B49}">
      <dgm:prSet phldrT="[Text]"/>
      <dgm:spPr/>
      <dgm:t>
        <a:bodyPr/>
        <a:lstStyle/>
        <a:p>
          <a:r>
            <a:rPr lang="en-US" dirty="0" smtClean="0"/>
            <a:t>#fragment</a:t>
          </a:r>
          <a:endParaRPr lang="en-US" dirty="0"/>
        </a:p>
      </dgm:t>
    </dgm:pt>
    <dgm:pt modelId="{3AAB497A-3286-D14C-B6B4-CBEE1195CB92}" type="parTrans" cxnId="{1F3699A6-7C3E-734E-A9C4-CEE7A98AAED1}">
      <dgm:prSet/>
      <dgm:spPr/>
      <dgm:t>
        <a:bodyPr/>
        <a:lstStyle/>
        <a:p>
          <a:endParaRPr lang="en-US"/>
        </a:p>
      </dgm:t>
    </dgm:pt>
    <dgm:pt modelId="{F5D2E2BF-FA45-A64B-AEFF-31C8578DD986}" type="sibTrans" cxnId="{1F3699A6-7C3E-734E-A9C4-CEE7A98AAED1}">
      <dgm:prSet/>
      <dgm:spPr/>
      <dgm:t>
        <a:bodyPr/>
        <a:lstStyle/>
        <a:p>
          <a:endParaRPr lang="en-US"/>
        </a:p>
      </dgm:t>
    </dgm:pt>
    <dgm:pt modelId="{1DF6AE02-2F40-DA4C-8EDA-8C7B60581FD1}" type="pres">
      <dgm:prSet presAssocID="{91C7682F-ECB7-0C45-A5E4-B11A5D704759}" presName="mainComposite" presStyleCnt="0">
        <dgm:presLayoutVars>
          <dgm:chPref val="1"/>
          <dgm:dir/>
          <dgm:animOne val="branch"/>
          <dgm:animLvl val="lvl"/>
          <dgm:resizeHandles val="exact"/>
        </dgm:presLayoutVars>
      </dgm:prSet>
      <dgm:spPr/>
      <dgm:t>
        <a:bodyPr/>
        <a:lstStyle/>
        <a:p>
          <a:endParaRPr lang="en-US"/>
        </a:p>
      </dgm:t>
    </dgm:pt>
    <dgm:pt modelId="{F312771F-D0B6-6647-9136-E60B0338F842}" type="pres">
      <dgm:prSet presAssocID="{91C7682F-ECB7-0C45-A5E4-B11A5D704759}" presName="hierFlow" presStyleCnt="0"/>
      <dgm:spPr/>
    </dgm:pt>
    <dgm:pt modelId="{37E84005-D9CF-D446-A630-822375167AE4}" type="pres">
      <dgm:prSet presAssocID="{91C7682F-ECB7-0C45-A5E4-B11A5D704759}" presName="firstBuf" presStyleCnt="0"/>
      <dgm:spPr/>
    </dgm:pt>
    <dgm:pt modelId="{90F8906B-0743-6E42-B9E2-9D70E09EA5AA}" type="pres">
      <dgm:prSet presAssocID="{91C7682F-ECB7-0C45-A5E4-B11A5D704759}" presName="hierChild1" presStyleCnt="0">
        <dgm:presLayoutVars>
          <dgm:chPref val="1"/>
          <dgm:animOne val="branch"/>
          <dgm:animLvl val="lvl"/>
        </dgm:presLayoutVars>
      </dgm:prSet>
      <dgm:spPr/>
    </dgm:pt>
    <dgm:pt modelId="{D825B536-D84B-DA4B-BDC6-3E4535419835}" type="pres">
      <dgm:prSet presAssocID="{57B496DC-0E76-654C-A2A0-682F01FDF957}" presName="Name17" presStyleCnt="0"/>
      <dgm:spPr/>
    </dgm:pt>
    <dgm:pt modelId="{A71FC318-B717-D248-BD99-B2E587C6DA74}" type="pres">
      <dgm:prSet presAssocID="{57B496DC-0E76-654C-A2A0-682F01FDF957}" presName="level1Shape" presStyleLbl="node0" presStyleIdx="0" presStyleCnt="1">
        <dgm:presLayoutVars>
          <dgm:chPref val="3"/>
        </dgm:presLayoutVars>
      </dgm:prSet>
      <dgm:spPr/>
      <dgm:t>
        <a:bodyPr/>
        <a:lstStyle/>
        <a:p>
          <a:endParaRPr lang="en-US"/>
        </a:p>
      </dgm:t>
    </dgm:pt>
    <dgm:pt modelId="{06A35969-94EF-8040-B278-CCB24655691B}" type="pres">
      <dgm:prSet presAssocID="{57B496DC-0E76-654C-A2A0-682F01FDF957}" presName="hierChild2" presStyleCnt="0"/>
      <dgm:spPr/>
    </dgm:pt>
    <dgm:pt modelId="{984E6420-90A9-5741-A5F5-268FC6098E33}" type="pres">
      <dgm:prSet presAssocID="{152D1CD9-59F6-3E41-9E3A-74F201114145}" presName="Name25" presStyleLbl="parChTrans1D2" presStyleIdx="0" presStyleCnt="1"/>
      <dgm:spPr/>
      <dgm:t>
        <a:bodyPr/>
        <a:lstStyle/>
        <a:p>
          <a:endParaRPr lang="en-US"/>
        </a:p>
      </dgm:t>
    </dgm:pt>
    <dgm:pt modelId="{08DCD1DC-BBEB-7242-973F-7FB678F55EC0}" type="pres">
      <dgm:prSet presAssocID="{152D1CD9-59F6-3E41-9E3A-74F201114145}" presName="connTx" presStyleLbl="parChTrans1D2" presStyleIdx="0" presStyleCnt="1"/>
      <dgm:spPr/>
      <dgm:t>
        <a:bodyPr/>
        <a:lstStyle/>
        <a:p>
          <a:endParaRPr lang="en-US"/>
        </a:p>
      </dgm:t>
    </dgm:pt>
    <dgm:pt modelId="{93C94A44-C987-8D49-A185-87166C6A6152}" type="pres">
      <dgm:prSet presAssocID="{13462391-CA23-5840-8401-CD7FF4331BE3}" presName="Name30" presStyleCnt="0"/>
      <dgm:spPr/>
    </dgm:pt>
    <dgm:pt modelId="{8A8B5B8A-A166-A94A-B1C7-776CA337D4E0}" type="pres">
      <dgm:prSet presAssocID="{13462391-CA23-5840-8401-CD7FF4331BE3}" presName="level2Shape" presStyleLbl="node2" presStyleIdx="0" presStyleCnt="1"/>
      <dgm:spPr/>
      <dgm:t>
        <a:bodyPr/>
        <a:lstStyle/>
        <a:p>
          <a:endParaRPr lang="en-US"/>
        </a:p>
      </dgm:t>
    </dgm:pt>
    <dgm:pt modelId="{3E2C9C3C-6D21-464D-9D2E-D2F6DFC77DA9}" type="pres">
      <dgm:prSet presAssocID="{13462391-CA23-5840-8401-CD7FF4331BE3}" presName="hierChild3" presStyleCnt="0"/>
      <dgm:spPr/>
    </dgm:pt>
    <dgm:pt modelId="{3C117B16-9B66-D94C-9792-288517620E06}" type="pres">
      <dgm:prSet presAssocID="{7C12CD23-9AD5-3E46-9EB0-60DF032DC263}" presName="Name25" presStyleLbl="parChTrans1D3" presStyleIdx="0" presStyleCnt="1"/>
      <dgm:spPr/>
      <dgm:t>
        <a:bodyPr/>
        <a:lstStyle/>
        <a:p>
          <a:endParaRPr lang="en-US"/>
        </a:p>
      </dgm:t>
    </dgm:pt>
    <dgm:pt modelId="{2F8CE578-1E02-7947-BF2D-5F14A916F516}" type="pres">
      <dgm:prSet presAssocID="{7C12CD23-9AD5-3E46-9EB0-60DF032DC263}" presName="connTx" presStyleLbl="parChTrans1D3" presStyleIdx="0" presStyleCnt="1"/>
      <dgm:spPr/>
      <dgm:t>
        <a:bodyPr/>
        <a:lstStyle/>
        <a:p>
          <a:endParaRPr lang="en-US"/>
        </a:p>
      </dgm:t>
    </dgm:pt>
    <dgm:pt modelId="{9B181D90-C6C6-4C45-865E-994AFE9CA3D4}" type="pres">
      <dgm:prSet presAssocID="{003F0AC2-C0E2-8B42-B6A8-4E179DAAEF22}" presName="Name30" presStyleCnt="0"/>
      <dgm:spPr/>
    </dgm:pt>
    <dgm:pt modelId="{11C5BEE4-19CD-BB4C-9E14-AB107629DDBB}" type="pres">
      <dgm:prSet presAssocID="{003F0AC2-C0E2-8B42-B6A8-4E179DAAEF22}" presName="level2Shape" presStyleLbl="node3" presStyleIdx="0" presStyleCnt="1"/>
      <dgm:spPr/>
      <dgm:t>
        <a:bodyPr/>
        <a:lstStyle/>
        <a:p>
          <a:endParaRPr lang="en-US"/>
        </a:p>
      </dgm:t>
    </dgm:pt>
    <dgm:pt modelId="{F6AE2BF8-944A-9D40-BFD4-E1652405DD13}" type="pres">
      <dgm:prSet presAssocID="{003F0AC2-C0E2-8B42-B6A8-4E179DAAEF22}" presName="hierChild3" presStyleCnt="0"/>
      <dgm:spPr/>
    </dgm:pt>
    <dgm:pt modelId="{410D8F1D-98D4-8941-A329-1E9C503971FB}" type="pres">
      <dgm:prSet presAssocID="{18175401-3531-424C-8686-36DADA2D8C82}" presName="Name25" presStyleLbl="parChTrans1D4" presStyleIdx="0" presStyleCnt="5"/>
      <dgm:spPr/>
      <dgm:t>
        <a:bodyPr/>
        <a:lstStyle/>
        <a:p>
          <a:endParaRPr lang="en-US"/>
        </a:p>
      </dgm:t>
    </dgm:pt>
    <dgm:pt modelId="{43BBCE8C-8D16-784A-AC4B-6A6612ED23D1}" type="pres">
      <dgm:prSet presAssocID="{18175401-3531-424C-8686-36DADA2D8C82}" presName="connTx" presStyleLbl="parChTrans1D4" presStyleIdx="0" presStyleCnt="5"/>
      <dgm:spPr/>
      <dgm:t>
        <a:bodyPr/>
        <a:lstStyle/>
        <a:p>
          <a:endParaRPr lang="en-US"/>
        </a:p>
      </dgm:t>
    </dgm:pt>
    <dgm:pt modelId="{3DBAA0A3-7DDC-F04A-906C-7AC53C381AD9}" type="pres">
      <dgm:prSet presAssocID="{400BDE1C-A61B-8B45-BBDC-989A228D107F}" presName="Name30" presStyleCnt="0"/>
      <dgm:spPr/>
    </dgm:pt>
    <dgm:pt modelId="{3D458DEF-92CD-0041-A02A-050E9E3723B4}" type="pres">
      <dgm:prSet presAssocID="{400BDE1C-A61B-8B45-BBDC-989A228D107F}" presName="level2Shape" presStyleLbl="node4" presStyleIdx="0" presStyleCnt="5"/>
      <dgm:spPr/>
      <dgm:t>
        <a:bodyPr/>
        <a:lstStyle/>
        <a:p>
          <a:endParaRPr lang="en-US"/>
        </a:p>
      </dgm:t>
    </dgm:pt>
    <dgm:pt modelId="{9580CF25-FDE5-5843-A7D7-025F8D17ECD1}" type="pres">
      <dgm:prSet presAssocID="{400BDE1C-A61B-8B45-BBDC-989A228D107F}" presName="hierChild3" presStyleCnt="0"/>
      <dgm:spPr/>
    </dgm:pt>
    <dgm:pt modelId="{6A17B5F3-6FBC-1941-9496-0A130EAFC7C1}" type="pres">
      <dgm:prSet presAssocID="{F312BCBF-9C38-D748-9BD2-5409BC407971}" presName="Name25" presStyleLbl="parChTrans1D4" presStyleIdx="1" presStyleCnt="5"/>
      <dgm:spPr/>
      <dgm:t>
        <a:bodyPr/>
        <a:lstStyle/>
        <a:p>
          <a:endParaRPr lang="en-US"/>
        </a:p>
      </dgm:t>
    </dgm:pt>
    <dgm:pt modelId="{F12FC28B-AF84-DF49-B0E8-1E4FB877BE4B}" type="pres">
      <dgm:prSet presAssocID="{F312BCBF-9C38-D748-9BD2-5409BC407971}" presName="connTx" presStyleLbl="parChTrans1D4" presStyleIdx="1" presStyleCnt="5"/>
      <dgm:spPr/>
      <dgm:t>
        <a:bodyPr/>
        <a:lstStyle/>
        <a:p>
          <a:endParaRPr lang="en-US"/>
        </a:p>
      </dgm:t>
    </dgm:pt>
    <dgm:pt modelId="{25F80CFF-E163-EA47-824B-4AD209061DF1}" type="pres">
      <dgm:prSet presAssocID="{FEF2606B-F8F2-8744-BC75-B2776A84329C}" presName="Name30" presStyleCnt="0"/>
      <dgm:spPr/>
    </dgm:pt>
    <dgm:pt modelId="{FB551DC8-5D19-0644-9BA2-668DCE141C87}" type="pres">
      <dgm:prSet presAssocID="{FEF2606B-F8F2-8744-BC75-B2776A84329C}" presName="level2Shape" presStyleLbl="node4" presStyleIdx="1" presStyleCnt="5"/>
      <dgm:spPr/>
      <dgm:t>
        <a:bodyPr/>
        <a:lstStyle/>
        <a:p>
          <a:endParaRPr lang="en-US"/>
        </a:p>
      </dgm:t>
    </dgm:pt>
    <dgm:pt modelId="{B0522770-B9FB-234E-8392-9DF76F4358AC}" type="pres">
      <dgm:prSet presAssocID="{FEF2606B-F8F2-8744-BC75-B2776A84329C}" presName="hierChild3" presStyleCnt="0"/>
      <dgm:spPr/>
    </dgm:pt>
    <dgm:pt modelId="{75244C2D-052B-4A45-87CC-C74E7734FB3D}" type="pres">
      <dgm:prSet presAssocID="{9E0FD660-CBE6-084D-88F8-E3F5B2196C2C}" presName="Name25" presStyleLbl="parChTrans1D4" presStyleIdx="2" presStyleCnt="5"/>
      <dgm:spPr/>
      <dgm:t>
        <a:bodyPr/>
        <a:lstStyle/>
        <a:p>
          <a:endParaRPr lang="en-US"/>
        </a:p>
      </dgm:t>
    </dgm:pt>
    <dgm:pt modelId="{60465112-1E40-C547-B984-52662BC2611A}" type="pres">
      <dgm:prSet presAssocID="{9E0FD660-CBE6-084D-88F8-E3F5B2196C2C}" presName="connTx" presStyleLbl="parChTrans1D4" presStyleIdx="2" presStyleCnt="5"/>
      <dgm:spPr/>
      <dgm:t>
        <a:bodyPr/>
        <a:lstStyle/>
        <a:p>
          <a:endParaRPr lang="en-US"/>
        </a:p>
      </dgm:t>
    </dgm:pt>
    <dgm:pt modelId="{37964EF7-6CB3-5F4F-863F-87443ABF7C1B}" type="pres">
      <dgm:prSet presAssocID="{6F293D06-E3FF-6E4B-8A48-AD16866A6B2F}" presName="Name30" presStyleCnt="0"/>
      <dgm:spPr/>
    </dgm:pt>
    <dgm:pt modelId="{508D3C88-417E-6F4C-9BC6-9CDFFDD1C185}" type="pres">
      <dgm:prSet presAssocID="{6F293D06-E3FF-6E4B-8A48-AD16866A6B2F}" presName="level2Shape" presStyleLbl="node4" presStyleIdx="2" presStyleCnt="5"/>
      <dgm:spPr/>
      <dgm:t>
        <a:bodyPr/>
        <a:lstStyle/>
        <a:p>
          <a:endParaRPr lang="en-US"/>
        </a:p>
      </dgm:t>
    </dgm:pt>
    <dgm:pt modelId="{40FDE00D-8260-5A40-8A8C-292835FB2F48}" type="pres">
      <dgm:prSet presAssocID="{6F293D06-E3FF-6E4B-8A48-AD16866A6B2F}" presName="hierChild3" presStyleCnt="0"/>
      <dgm:spPr/>
    </dgm:pt>
    <dgm:pt modelId="{18F889C2-F1F5-494F-A3F8-10D8F4441EC2}" type="pres">
      <dgm:prSet presAssocID="{B683A0A7-0503-A449-8920-28CEBC7EEC44}" presName="Name25" presStyleLbl="parChTrans1D4" presStyleIdx="3" presStyleCnt="5"/>
      <dgm:spPr/>
      <dgm:t>
        <a:bodyPr/>
        <a:lstStyle/>
        <a:p>
          <a:endParaRPr lang="en-US"/>
        </a:p>
      </dgm:t>
    </dgm:pt>
    <dgm:pt modelId="{ECC8290E-8E10-3B49-A36E-2946D13F5D9F}" type="pres">
      <dgm:prSet presAssocID="{B683A0A7-0503-A449-8920-28CEBC7EEC44}" presName="connTx" presStyleLbl="parChTrans1D4" presStyleIdx="3" presStyleCnt="5"/>
      <dgm:spPr/>
      <dgm:t>
        <a:bodyPr/>
        <a:lstStyle/>
        <a:p>
          <a:endParaRPr lang="en-US"/>
        </a:p>
      </dgm:t>
    </dgm:pt>
    <dgm:pt modelId="{281901B2-E3BA-D84C-A5EC-68CD247BE24C}" type="pres">
      <dgm:prSet presAssocID="{2F06771F-6E54-E545-9EFE-AA31BFFFC5C6}" presName="Name30" presStyleCnt="0"/>
      <dgm:spPr/>
    </dgm:pt>
    <dgm:pt modelId="{05047559-0340-614B-A8B7-3C685FE31965}" type="pres">
      <dgm:prSet presAssocID="{2F06771F-6E54-E545-9EFE-AA31BFFFC5C6}" presName="level2Shape" presStyleLbl="node4" presStyleIdx="3" presStyleCnt="5"/>
      <dgm:spPr/>
      <dgm:t>
        <a:bodyPr/>
        <a:lstStyle/>
        <a:p>
          <a:endParaRPr lang="en-US"/>
        </a:p>
      </dgm:t>
    </dgm:pt>
    <dgm:pt modelId="{3AA10313-7797-C54F-A34B-CDDB5D601BEF}" type="pres">
      <dgm:prSet presAssocID="{2F06771F-6E54-E545-9EFE-AA31BFFFC5C6}" presName="hierChild3" presStyleCnt="0"/>
      <dgm:spPr/>
    </dgm:pt>
    <dgm:pt modelId="{1EFE6529-8564-6F4D-BA39-676AEA833475}" type="pres">
      <dgm:prSet presAssocID="{4D951463-E374-6F46-8A1E-071FCE4B0D1A}" presName="Name25" presStyleLbl="parChTrans1D4" presStyleIdx="4" presStyleCnt="5"/>
      <dgm:spPr/>
      <dgm:t>
        <a:bodyPr/>
        <a:lstStyle/>
        <a:p>
          <a:endParaRPr lang="en-US"/>
        </a:p>
      </dgm:t>
    </dgm:pt>
    <dgm:pt modelId="{DA1AB5BD-6BE4-8743-9495-E6F490AA69BC}" type="pres">
      <dgm:prSet presAssocID="{4D951463-E374-6F46-8A1E-071FCE4B0D1A}" presName="connTx" presStyleLbl="parChTrans1D4" presStyleIdx="4" presStyleCnt="5"/>
      <dgm:spPr/>
      <dgm:t>
        <a:bodyPr/>
        <a:lstStyle/>
        <a:p>
          <a:endParaRPr lang="en-US"/>
        </a:p>
      </dgm:t>
    </dgm:pt>
    <dgm:pt modelId="{1A723764-138C-A441-A3CD-BC2EB59FF50F}" type="pres">
      <dgm:prSet presAssocID="{98CB634A-F84D-0E44-B4BF-86D74BBE9AF5}" presName="Name30" presStyleCnt="0"/>
      <dgm:spPr/>
    </dgm:pt>
    <dgm:pt modelId="{919B2013-B2D9-5C40-9877-C69EE3A6626C}" type="pres">
      <dgm:prSet presAssocID="{98CB634A-F84D-0E44-B4BF-86D74BBE9AF5}" presName="level2Shape" presStyleLbl="node4" presStyleIdx="4" presStyleCnt="5"/>
      <dgm:spPr/>
      <dgm:t>
        <a:bodyPr/>
        <a:lstStyle/>
        <a:p>
          <a:endParaRPr lang="en-US"/>
        </a:p>
      </dgm:t>
    </dgm:pt>
    <dgm:pt modelId="{64D81D50-DB0E-CE44-8A6E-CE6A22717DA9}" type="pres">
      <dgm:prSet presAssocID="{98CB634A-F84D-0E44-B4BF-86D74BBE9AF5}" presName="hierChild3" presStyleCnt="0"/>
      <dgm:spPr/>
    </dgm:pt>
    <dgm:pt modelId="{706A2B80-B9EA-C946-95AE-FCB4E141E187}" type="pres">
      <dgm:prSet presAssocID="{91C7682F-ECB7-0C45-A5E4-B11A5D704759}" presName="bgShapesFlow" presStyleCnt="0"/>
      <dgm:spPr/>
    </dgm:pt>
    <dgm:pt modelId="{F373240B-B788-3049-BE6E-0853B94269F2}" type="pres">
      <dgm:prSet presAssocID="{074EFF35-CFD0-EA45-97FB-1535DB3A4378}" presName="rectComp" presStyleCnt="0"/>
      <dgm:spPr/>
    </dgm:pt>
    <dgm:pt modelId="{FFCFC902-4D49-1D43-A0BE-2E655E4BF228}" type="pres">
      <dgm:prSet presAssocID="{074EFF35-CFD0-EA45-97FB-1535DB3A4378}" presName="bgRect" presStyleLbl="bgShp" presStyleIdx="0" presStyleCnt="8"/>
      <dgm:spPr/>
      <dgm:t>
        <a:bodyPr/>
        <a:lstStyle/>
        <a:p>
          <a:endParaRPr lang="en-US"/>
        </a:p>
      </dgm:t>
    </dgm:pt>
    <dgm:pt modelId="{BB1E6B39-404C-8C44-95AD-50E06C263A6D}" type="pres">
      <dgm:prSet presAssocID="{074EFF35-CFD0-EA45-97FB-1535DB3A4378}" presName="bgRectTx" presStyleLbl="bgShp" presStyleIdx="0" presStyleCnt="8">
        <dgm:presLayoutVars>
          <dgm:bulletEnabled val="1"/>
        </dgm:presLayoutVars>
      </dgm:prSet>
      <dgm:spPr/>
      <dgm:t>
        <a:bodyPr/>
        <a:lstStyle/>
        <a:p>
          <a:endParaRPr lang="en-US"/>
        </a:p>
      </dgm:t>
    </dgm:pt>
    <dgm:pt modelId="{0F224FBB-46F3-B141-A158-6303C4F645CE}" type="pres">
      <dgm:prSet presAssocID="{074EFF35-CFD0-EA45-97FB-1535DB3A4378}" presName="spComp" presStyleCnt="0"/>
      <dgm:spPr/>
    </dgm:pt>
    <dgm:pt modelId="{63243B8F-549F-CD4B-A7A9-E157A92EE3F8}" type="pres">
      <dgm:prSet presAssocID="{074EFF35-CFD0-EA45-97FB-1535DB3A4378}" presName="hSp" presStyleCnt="0"/>
      <dgm:spPr/>
    </dgm:pt>
    <dgm:pt modelId="{C81EAB3C-2F92-7D4C-9B73-9EA46D2AAA3E}" type="pres">
      <dgm:prSet presAssocID="{F70561CE-3378-3949-A058-EB9BD161BF1A}" presName="rectComp" presStyleCnt="0"/>
      <dgm:spPr/>
    </dgm:pt>
    <dgm:pt modelId="{88ED756D-12E9-8540-BED4-76A488F1B787}" type="pres">
      <dgm:prSet presAssocID="{F70561CE-3378-3949-A058-EB9BD161BF1A}" presName="bgRect" presStyleLbl="bgShp" presStyleIdx="1" presStyleCnt="8"/>
      <dgm:spPr/>
      <dgm:t>
        <a:bodyPr/>
        <a:lstStyle/>
        <a:p>
          <a:endParaRPr lang="en-US"/>
        </a:p>
      </dgm:t>
    </dgm:pt>
    <dgm:pt modelId="{7F57B681-3B12-FB43-97C1-54826D443E35}" type="pres">
      <dgm:prSet presAssocID="{F70561CE-3378-3949-A058-EB9BD161BF1A}" presName="bgRectTx" presStyleLbl="bgShp" presStyleIdx="1" presStyleCnt="8">
        <dgm:presLayoutVars>
          <dgm:bulletEnabled val="1"/>
        </dgm:presLayoutVars>
      </dgm:prSet>
      <dgm:spPr/>
      <dgm:t>
        <a:bodyPr/>
        <a:lstStyle/>
        <a:p>
          <a:endParaRPr lang="en-US"/>
        </a:p>
      </dgm:t>
    </dgm:pt>
    <dgm:pt modelId="{81D3E716-7C10-8A49-9A24-C75C527BA4B2}" type="pres">
      <dgm:prSet presAssocID="{F70561CE-3378-3949-A058-EB9BD161BF1A}" presName="spComp" presStyleCnt="0"/>
      <dgm:spPr/>
    </dgm:pt>
    <dgm:pt modelId="{C1DDE8F5-28EA-6E49-AB58-BA9CBC70CAB7}" type="pres">
      <dgm:prSet presAssocID="{F70561CE-3378-3949-A058-EB9BD161BF1A}" presName="hSp" presStyleCnt="0"/>
      <dgm:spPr/>
    </dgm:pt>
    <dgm:pt modelId="{D8D4CA52-5458-B248-A730-298A990DC913}" type="pres">
      <dgm:prSet presAssocID="{8B6A8187-0FD1-4849-88C5-DABDC13BE3DC}" presName="rectComp" presStyleCnt="0"/>
      <dgm:spPr/>
    </dgm:pt>
    <dgm:pt modelId="{B6DD2CDA-DDAC-D842-96E2-375A53972473}" type="pres">
      <dgm:prSet presAssocID="{8B6A8187-0FD1-4849-88C5-DABDC13BE3DC}" presName="bgRect" presStyleLbl="bgShp" presStyleIdx="2" presStyleCnt="8"/>
      <dgm:spPr/>
      <dgm:t>
        <a:bodyPr/>
        <a:lstStyle/>
        <a:p>
          <a:endParaRPr lang="en-US"/>
        </a:p>
      </dgm:t>
    </dgm:pt>
    <dgm:pt modelId="{E37D9628-5409-CA4B-AFEA-57DC17CEB664}" type="pres">
      <dgm:prSet presAssocID="{8B6A8187-0FD1-4849-88C5-DABDC13BE3DC}" presName="bgRectTx" presStyleLbl="bgShp" presStyleIdx="2" presStyleCnt="8">
        <dgm:presLayoutVars>
          <dgm:bulletEnabled val="1"/>
        </dgm:presLayoutVars>
      </dgm:prSet>
      <dgm:spPr/>
      <dgm:t>
        <a:bodyPr/>
        <a:lstStyle/>
        <a:p>
          <a:endParaRPr lang="en-US"/>
        </a:p>
      </dgm:t>
    </dgm:pt>
    <dgm:pt modelId="{5D1B931C-E894-224D-A71F-F6669219BB56}" type="pres">
      <dgm:prSet presAssocID="{8B6A8187-0FD1-4849-88C5-DABDC13BE3DC}" presName="spComp" presStyleCnt="0"/>
      <dgm:spPr/>
    </dgm:pt>
    <dgm:pt modelId="{B822195D-7F02-2849-9422-1B0ACB5FCFA3}" type="pres">
      <dgm:prSet presAssocID="{8B6A8187-0FD1-4849-88C5-DABDC13BE3DC}" presName="hSp" presStyleCnt="0"/>
      <dgm:spPr/>
    </dgm:pt>
    <dgm:pt modelId="{D37AA1A2-BE37-C54C-9B49-61E5965397EE}" type="pres">
      <dgm:prSet presAssocID="{AF32A9B8-E7F7-BE42-A272-BE83C53C8896}" presName="rectComp" presStyleCnt="0"/>
      <dgm:spPr/>
    </dgm:pt>
    <dgm:pt modelId="{A2E773A2-1C7D-8E42-9B5D-5BC140AB673D}" type="pres">
      <dgm:prSet presAssocID="{AF32A9B8-E7F7-BE42-A272-BE83C53C8896}" presName="bgRect" presStyleLbl="bgShp" presStyleIdx="3" presStyleCnt="8"/>
      <dgm:spPr/>
      <dgm:t>
        <a:bodyPr/>
        <a:lstStyle/>
        <a:p>
          <a:endParaRPr lang="en-US"/>
        </a:p>
      </dgm:t>
    </dgm:pt>
    <dgm:pt modelId="{0ABD271B-626A-0A43-83B9-A0D1E8BF0E92}" type="pres">
      <dgm:prSet presAssocID="{AF32A9B8-E7F7-BE42-A272-BE83C53C8896}" presName="bgRectTx" presStyleLbl="bgShp" presStyleIdx="3" presStyleCnt="8">
        <dgm:presLayoutVars>
          <dgm:bulletEnabled val="1"/>
        </dgm:presLayoutVars>
      </dgm:prSet>
      <dgm:spPr/>
      <dgm:t>
        <a:bodyPr/>
        <a:lstStyle/>
        <a:p>
          <a:endParaRPr lang="en-US"/>
        </a:p>
      </dgm:t>
    </dgm:pt>
    <dgm:pt modelId="{90EA8D04-684F-9545-9B6B-E31E7548C422}" type="pres">
      <dgm:prSet presAssocID="{AF32A9B8-E7F7-BE42-A272-BE83C53C8896}" presName="spComp" presStyleCnt="0"/>
      <dgm:spPr/>
    </dgm:pt>
    <dgm:pt modelId="{5A944BD2-1C9B-C44C-8BBB-2416BF32E6F6}" type="pres">
      <dgm:prSet presAssocID="{AF32A9B8-E7F7-BE42-A272-BE83C53C8896}" presName="hSp" presStyleCnt="0"/>
      <dgm:spPr/>
    </dgm:pt>
    <dgm:pt modelId="{178F6729-75EE-7740-A310-5B18695C3F11}" type="pres">
      <dgm:prSet presAssocID="{F172493B-2109-C649-8D23-09F76D402C18}" presName="rectComp" presStyleCnt="0"/>
      <dgm:spPr/>
    </dgm:pt>
    <dgm:pt modelId="{796EDE48-6F6F-8440-9DD1-454396FD2FEE}" type="pres">
      <dgm:prSet presAssocID="{F172493B-2109-C649-8D23-09F76D402C18}" presName="bgRect" presStyleLbl="bgShp" presStyleIdx="4" presStyleCnt="8"/>
      <dgm:spPr/>
      <dgm:t>
        <a:bodyPr/>
        <a:lstStyle/>
        <a:p>
          <a:endParaRPr lang="en-US"/>
        </a:p>
      </dgm:t>
    </dgm:pt>
    <dgm:pt modelId="{020E4F3F-CC35-3F49-8DF5-AF821939C143}" type="pres">
      <dgm:prSet presAssocID="{F172493B-2109-C649-8D23-09F76D402C18}" presName="bgRectTx" presStyleLbl="bgShp" presStyleIdx="4" presStyleCnt="8">
        <dgm:presLayoutVars>
          <dgm:bulletEnabled val="1"/>
        </dgm:presLayoutVars>
      </dgm:prSet>
      <dgm:spPr/>
      <dgm:t>
        <a:bodyPr/>
        <a:lstStyle/>
        <a:p>
          <a:endParaRPr lang="en-US"/>
        </a:p>
      </dgm:t>
    </dgm:pt>
    <dgm:pt modelId="{6A6649A5-2074-3D4F-9B56-13DA6A6177B5}" type="pres">
      <dgm:prSet presAssocID="{F172493B-2109-C649-8D23-09F76D402C18}" presName="spComp" presStyleCnt="0"/>
      <dgm:spPr/>
    </dgm:pt>
    <dgm:pt modelId="{BA267087-557C-624B-91B7-D575A0551080}" type="pres">
      <dgm:prSet presAssocID="{F172493B-2109-C649-8D23-09F76D402C18}" presName="hSp" presStyleCnt="0"/>
      <dgm:spPr/>
    </dgm:pt>
    <dgm:pt modelId="{36E39D15-0F94-B14A-951D-2E511F2FAFBA}" type="pres">
      <dgm:prSet presAssocID="{D83D1800-5B3F-7845-A68A-2E513F52069E}" presName="rectComp" presStyleCnt="0"/>
      <dgm:spPr/>
    </dgm:pt>
    <dgm:pt modelId="{9E723039-4A1E-ED40-A831-E31978084F33}" type="pres">
      <dgm:prSet presAssocID="{D83D1800-5B3F-7845-A68A-2E513F52069E}" presName="bgRect" presStyleLbl="bgShp" presStyleIdx="5" presStyleCnt="8"/>
      <dgm:spPr/>
      <dgm:t>
        <a:bodyPr/>
        <a:lstStyle/>
        <a:p>
          <a:endParaRPr lang="en-US"/>
        </a:p>
      </dgm:t>
    </dgm:pt>
    <dgm:pt modelId="{8A07ED43-DCEC-A144-9DC6-014409F58C7F}" type="pres">
      <dgm:prSet presAssocID="{D83D1800-5B3F-7845-A68A-2E513F52069E}" presName="bgRectTx" presStyleLbl="bgShp" presStyleIdx="5" presStyleCnt="8">
        <dgm:presLayoutVars>
          <dgm:bulletEnabled val="1"/>
        </dgm:presLayoutVars>
      </dgm:prSet>
      <dgm:spPr/>
      <dgm:t>
        <a:bodyPr/>
        <a:lstStyle/>
        <a:p>
          <a:endParaRPr lang="en-US"/>
        </a:p>
      </dgm:t>
    </dgm:pt>
    <dgm:pt modelId="{D5E5A7DD-2978-C149-9B0A-AAA5DEB3B9DE}" type="pres">
      <dgm:prSet presAssocID="{D83D1800-5B3F-7845-A68A-2E513F52069E}" presName="spComp" presStyleCnt="0"/>
      <dgm:spPr/>
    </dgm:pt>
    <dgm:pt modelId="{EF908C0F-2054-244E-A59B-3306DB28B431}" type="pres">
      <dgm:prSet presAssocID="{D83D1800-5B3F-7845-A68A-2E513F52069E}" presName="hSp" presStyleCnt="0"/>
      <dgm:spPr/>
    </dgm:pt>
    <dgm:pt modelId="{10AA51F9-7EE7-C14C-83AA-8D7DFE0004D0}" type="pres">
      <dgm:prSet presAssocID="{D9159317-ACB7-FC45-827F-79FD297A56E7}" presName="rectComp" presStyleCnt="0"/>
      <dgm:spPr/>
    </dgm:pt>
    <dgm:pt modelId="{3D762782-677D-FD43-820C-8B6EBC1CD3CF}" type="pres">
      <dgm:prSet presAssocID="{D9159317-ACB7-FC45-827F-79FD297A56E7}" presName="bgRect" presStyleLbl="bgShp" presStyleIdx="6" presStyleCnt="8"/>
      <dgm:spPr/>
      <dgm:t>
        <a:bodyPr/>
        <a:lstStyle/>
        <a:p>
          <a:endParaRPr lang="en-US"/>
        </a:p>
      </dgm:t>
    </dgm:pt>
    <dgm:pt modelId="{2556C4F9-3A7E-9D43-A488-732B489282E7}" type="pres">
      <dgm:prSet presAssocID="{D9159317-ACB7-FC45-827F-79FD297A56E7}" presName="bgRectTx" presStyleLbl="bgShp" presStyleIdx="6" presStyleCnt="8">
        <dgm:presLayoutVars>
          <dgm:bulletEnabled val="1"/>
        </dgm:presLayoutVars>
      </dgm:prSet>
      <dgm:spPr/>
      <dgm:t>
        <a:bodyPr/>
        <a:lstStyle/>
        <a:p>
          <a:endParaRPr lang="en-US"/>
        </a:p>
      </dgm:t>
    </dgm:pt>
    <dgm:pt modelId="{8202046D-690C-1A4B-9EBC-6B10E0B15CA1}" type="pres">
      <dgm:prSet presAssocID="{D9159317-ACB7-FC45-827F-79FD297A56E7}" presName="spComp" presStyleCnt="0"/>
      <dgm:spPr/>
    </dgm:pt>
    <dgm:pt modelId="{E2B661DF-99A4-6B48-B477-B7456A00E71F}" type="pres">
      <dgm:prSet presAssocID="{D9159317-ACB7-FC45-827F-79FD297A56E7}" presName="hSp" presStyleCnt="0"/>
      <dgm:spPr/>
    </dgm:pt>
    <dgm:pt modelId="{36AB2101-E0CC-4146-A1E8-6C6B75AB8C44}" type="pres">
      <dgm:prSet presAssocID="{4D752B1B-2983-F64B-9B65-C37D73627B49}" presName="rectComp" presStyleCnt="0"/>
      <dgm:spPr/>
    </dgm:pt>
    <dgm:pt modelId="{727B5216-BA8D-A246-9353-971489C1C41E}" type="pres">
      <dgm:prSet presAssocID="{4D752B1B-2983-F64B-9B65-C37D73627B49}" presName="bgRect" presStyleLbl="bgShp" presStyleIdx="7" presStyleCnt="8"/>
      <dgm:spPr/>
      <dgm:t>
        <a:bodyPr/>
        <a:lstStyle/>
        <a:p>
          <a:endParaRPr lang="en-US"/>
        </a:p>
      </dgm:t>
    </dgm:pt>
    <dgm:pt modelId="{A59D3566-9EE7-2147-9074-99A502030F88}" type="pres">
      <dgm:prSet presAssocID="{4D752B1B-2983-F64B-9B65-C37D73627B49}" presName="bgRectTx" presStyleLbl="bgShp" presStyleIdx="7" presStyleCnt="8">
        <dgm:presLayoutVars>
          <dgm:bulletEnabled val="1"/>
        </dgm:presLayoutVars>
      </dgm:prSet>
      <dgm:spPr/>
      <dgm:t>
        <a:bodyPr/>
        <a:lstStyle/>
        <a:p>
          <a:endParaRPr lang="en-US"/>
        </a:p>
      </dgm:t>
    </dgm:pt>
  </dgm:ptLst>
  <dgm:cxnLst>
    <dgm:cxn modelId="{752B0105-86C6-7945-8F62-9E7690E48395}" srcId="{91C7682F-ECB7-0C45-A5E4-B11A5D704759}" destId="{D83D1800-5B3F-7845-A68A-2E513F52069E}" srcOrd="6" destOrd="0" parTransId="{95D62213-4BF5-CD49-887D-0518EEBC79CA}" sibTransId="{14E959B0-A1AF-D747-91CD-A24BBAF6C7E2}"/>
    <dgm:cxn modelId="{D791D338-00C9-A644-9DBC-946D5FD23A8D}" srcId="{91C7682F-ECB7-0C45-A5E4-B11A5D704759}" destId="{57B496DC-0E76-654C-A2A0-682F01FDF957}" srcOrd="0" destOrd="0" parTransId="{E14EE0D4-A275-1A41-ACAD-DA89FC913339}" sibTransId="{D2B5B562-EA5B-D441-8E84-076CA9D4F66E}"/>
    <dgm:cxn modelId="{FB20D542-7029-2941-946B-95916A9CED91}" srcId="{400BDE1C-A61B-8B45-BBDC-989A228D107F}" destId="{FEF2606B-F8F2-8744-BC75-B2776A84329C}" srcOrd="0" destOrd="0" parTransId="{F312BCBF-9C38-D748-9BD2-5409BC407971}" sibTransId="{7B96BC14-D808-3D43-8278-38156BF9B65C}"/>
    <dgm:cxn modelId="{DF8CF1E0-DCCC-A84C-8745-29BA5B52D5E6}" srcId="{91C7682F-ECB7-0C45-A5E4-B11A5D704759}" destId="{AF32A9B8-E7F7-BE42-A272-BE83C53C8896}" srcOrd="4" destOrd="0" parTransId="{EC7031D7-819F-B446-B2BA-40A855A72E94}" sibTransId="{0D84A402-FB91-4E4B-BA9D-806E8E93C647}"/>
    <dgm:cxn modelId="{91E6775B-2058-F046-93FF-B28F574168E7}" srcId="{91C7682F-ECB7-0C45-A5E4-B11A5D704759}" destId="{074EFF35-CFD0-EA45-97FB-1535DB3A4378}" srcOrd="1" destOrd="0" parTransId="{FDA3DCE5-B07B-C94E-A453-BEF52FDADDDE}" sibTransId="{C1CEB9D2-02F3-114A-B174-0EB6FB599DB4}"/>
    <dgm:cxn modelId="{31049819-B19D-464E-9E68-B59DC7062D64}" type="presOf" srcId="{9E0FD660-CBE6-084D-88F8-E3F5B2196C2C}" destId="{75244C2D-052B-4A45-87CC-C74E7734FB3D}" srcOrd="0" destOrd="0" presId="urn:microsoft.com/office/officeart/2005/8/layout/hierarchy5"/>
    <dgm:cxn modelId="{9D2652B8-C5B9-A547-BB3B-35F40D01B345}" type="presOf" srcId="{152D1CD9-59F6-3E41-9E3A-74F201114145}" destId="{08DCD1DC-BBEB-7242-973F-7FB678F55EC0}" srcOrd="1" destOrd="0" presId="urn:microsoft.com/office/officeart/2005/8/layout/hierarchy5"/>
    <dgm:cxn modelId="{8147D304-D5C8-AD47-8701-CC2F18111FA6}" type="presOf" srcId="{4D951463-E374-6F46-8A1E-071FCE4B0D1A}" destId="{DA1AB5BD-6BE4-8743-9495-E6F490AA69BC}" srcOrd="1" destOrd="0" presId="urn:microsoft.com/office/officeart/2005/8/layout/hierarchy5"/>
    <dgm:cxn modelId="{1093F38C-5720-E442-BE59-56A8AF0BC243}" type="presOf" srcId="{13462391-CA23-5840-8401-CD7FF4331BE3}" destId="{8A8B5B8A-A166-A94A-B1C7-776CA337D4E0}" srcOrd="0" destOrd="0" presId="urn:microsoft.com/office/officeart/2005/8/layout/hierarchy5"/>
    <dgm:cxn modelId="{8C385556-181D-E646-B4E5-18EEEFA528B7}" type="presOf" srcId="{4D752B1B-2983-F64B-9B65-C37D73627B49}" destId="{727B5216-BA8D-A246-9353-971489C1C41E}" srcOrd="0" destOrd="0" presId="urn:microsoft.com/office/officeart/2005/8/layout/hierarchy5"/>
    <dgm:cxn modelId="{FF5F126E-2433-8C48-A41D-306115A516B5}" type="presOf" srcId="{91C7682F-ECB7-0C45-A5E4-B11A5D704759}" destId="{1DF6AE02-2F40-DA4C-8EDA-8C7B60581FD1}" srcOrd="0" destOrd="0" presId="urn:microsoft.com/office/officeart/2005/8/layout/hierarchy5"/>
    <dgm:cxn modelId="{8D01C7FC-C110-4445-AE5D-40A85981229B}" type="presOf" srcId="{400BDE1C-A61B-8B45-BBDC-989A228D107F}" destId="{3D458DEF-92CD-0041-A02A-050E9E3723B4}" srcOrd="0" destOrd="0" presId="urn:microsoft.com/office/officeart/2005/8/layout/hierarchy5"/>
    <dgm:cxn modelId="{64B146AF-7ACC-9845-A25D-486E090F0381}" type="presOf" srcId="{152D1CD9-59F6-3E41-9E3A-74F201114145}" destId="{984E6420-90A9-5741-A5F5-268FC6098E33}" srcOrd="0" destOrd="0" presId="urn:microsoft.com/office/officeart/2005/8/layout/hierarchy5"/>
    <dgm:cxn modelId="{1455791C-DA23-B34D-AF6C-3B0A31DBCA95}" type="presOf" srcId="{074EFF35-CFD0-EA45-97FB-1535DB3A4378}" destId="{BB1E6B39-404C-8C44-95AD-50E06C263A6D}" srcOrd="1" destOrd="0" presId="urn:microsoft.com/office/officeart/2005/8/layout/hierarchy5"/>
    <dgm:cxn modelId="{5E843C0D-7FC6-274F-B518-46BFD2C07FDE}" type="presOf" srcId="{18175401-3531-424C-8686-36DADA2D8C82}" destId="{410D8F1D-98D4-8941-A329-1E9C503971FB}" srcOrd="0" destOrd="0" presId="urn:microsoft.com/office/officeart/2005/8/layout/hierarchy5"/>
    <dgm:cxn modelId="{6E24E5F1-83E9-DD48-BAE3-E479DAABE35C}" type="presOf" srcId="{7C12CD23-9AD5-3E46-9EB0-60DF032DC263}" destId="{3C117B16-9B66-D94C-9792-288517620E06}" srcOrd="0" destOrd="0" presId="urn:microsoft.com/office/officeart/2005/8/layout/hierarchy5"/>
    <dgm:cxn modelId="{2FCD3537-4DEB-734C-8541-4EA671A535D3}" type="presOf" srcId="{6F293D06-E3FF-6E4B-8A48-AD16866A6B2F}" destId="{508D3C88-417E-6F4C-9BC6-9CDFFDD1C185}" srcOrd="0" destOrd="0" presId="urn:microsoft.com/office/officeart/2005/8/layout/hierarchy5"/>
    <dgm:cxn modelId="{1F3699A6-7C3E-734E-A9C4-CEE7A98AAED1}" srcId="{91C7682F-ECB7-0C45-A5E4-B11A5D704759}" destId="{4D752B1B-2983-F64B-9B65-C37D73627B49}" srcOrd="8" destOrd="0" parTransId="{3AAB497A-3286-D14C-B6B4-CBEE1195CB92}" sibTransId="{F5D2E2BF-FA45-A64B-AEFF-31C8578DD986}"/>
    <dgm:cxn modelId="{616346DE-0960-484F-AB65-6D4D95CFAA7C}" type="presOf" srcId="{FEF2606B-F8F2-8744-BC75-B2776A84329C}" destId="{FB551DC8-5D19-0644-9BA2-668DCE141C87}" srcOrd="0" destOrd="0" presId="urn:microsoft.com/office/officeart/2005/8/layout/hierarchy5"/>
    <dgm:cxn modelId="{BB6D011A-2861-8E4D-9C73-E54F1E52C2A1}" type="presOf" srcId="{F312BCBF-9C38-D748-9BD2-5409BC407971}" destId="{F12FC28B-AF84-DF49-B0E8-1E4FB877BE4B}" srcOrd="1" destOrd="0" presId="urn:microsoft.com/office/officeart/2005/8/layout/hierarchy5"/>
    <dgm:cxn modelId="{1D1419D6-857E-6D40-B81A-BF7E30A3E115}" type="presOf" srcId="{074EFF35-CFD0-EA45-97FB-1535DB3A4378}" destId="{FFCFC902-4D49-1D43-A0BE-2E655E4BF228}" srcOrd="0" destOrd="0" presId="urn:microsoft.com/office/officeart/2005/8/layout/hierarchy5"/>
    <dgm:cxn modelId="{62B0EA09-2967-D548-A2F3-14E734B821D8}" type="presOf" srcId="{AF32A9B8-E7F7-BE42-A272-BE83C53C8896}" destId="{0ABD271B-626A-0A43-83B9-A0D1E8BF0E92}" srcOrd="1" destOrd="0" presId="urn:microsoft.com/office/officeart/2005/8/layout/hierarchy5"/>
    <dgm:cxn modelId="{E1537C21-87F1-9444-9457-6736E4A83569}" srcId="{91C7682F-ECB7-0C45-A5E4-B11A5D704759}" destId="{8B6A8187-0FD1-4849-88C5-DABDC13BE3DC}" srcOrd="3" destOrd="0" parTransId="{138DFE53-B0D2-4C46-84BC-15D3F00AEE5F}" sibTransId="{606BEE1E-4239-DE44-B1BE-3E78487DF7CF}"/>
    <dgm:cxn modelId="{602D367A-25BB-9145-A4DF-04B3506CC352}" srcId="{91C7682F-ECB7-0C45-A5E4-B11A5D704759}" destId="{F172493B-2109-C649-8D23-09F76D402C18}" srcOrd="5" destOrd="0" parTransId="{D57860B2-B1A9-2E4B-AD1A-75CD569C2307}" sibTransId="{97A342B0-D571-B440-BE9B-3DC86F3A4F91}"/>
    <dgm:cxn modelId="{621FE098-208D-064A-B772-5E00927F9701}" type="presOf" srcId="{D83D1800-5B3F-7845-A68A-2E513F52069E}" destId="{8A07ED43-DCEC-A144-9DC6-014409F58C7F}" srcOrd="1" destOrd="0" presId="urn:microsoft.com/office/officeart/2005/8/layout/hierarchy5"/>
    <dgm:cxn modelId="{E304CB59-24DD-3845-8864-0ADD40BA2F36}" type="presOf" srcId="{2F06771F-6E54-E545-9EFE-AA31BFFFC5C6}" destId="{05047559-0340-614B-A8B7-3C685FE31965}" srcOrd="0" destOrd="0" presId="urn:microsoft.com/office/officeart/2005/8/layout/hierarchy5"/>
    <dgm:cxn modelId="{2E75C91F-F22A-3547-ADB3-A29ACE95B266}" type="presOf" srcId="{7C12CD23-9AD5-3E46-9EB0-60DF032DC263}" destId="{2F8CE578-1E02-7947-BF2D-5F14A916F516}" srcOrd="1" destOrd="0" presId="urn:microsoft.com/office/officeart/2005/8/layout/hierarchy5"/>
    <dgm:cxn modelId="{0B071259-537B-914D-9E6D-00B6DA1FF213}" type="presOf" srcId="{F70561CE-3378-3949-A058-EB9BD161BF1A}" destId="{88ED756D-12E9-8540-BED4-76A488F1B787}" srcOrd="0" destOrd="0" presId="urn:microsoft.com/office/officeart/2005/8/layout/hierarchy5"/>
    <dgm:cxn modelId="{D8FB8497-FE26-9E4D-A320-F7ECCD792845}" srcId="{57B496DC-0E76-654C-A2A0-682F01FDF957}" destId="{13462391-CA23-5840-8401-CD7FF4331BE3}" srcOrd="0" destOrd="0" parTransId="{152D1CD9-59F6-3E41-9E3A-74F201114145}" sibTransId="{1BCA82CE-475F-684F-97D4-9014036D4473}"/>
    <dgm:cxn modelId="{B290D58E-3398-6E43-A707-CD226ABC8730}" type="presOf" srcId="{57B496DC-0E76-654C-A2A0-682F01FDF957}" destId="{A71FC318-B717-D248-BD99-B2E587C6DA74}" srcOrd="0" destOrd="0" presId="urn:microsoft.com/office/officeart/2005/8/layout/hierarchy5"/>
    <dgm:cxn modelId="{ADF343B8-823C-4944-ADBF-8F3918F3EADC}" type="presOf" srcId="{18175401-3531-424C-8686-36DADA2D8C82}" destId="{43BBCE8C-8D16-784A-AC4B-6A6612ED23D1}" srcOrd="1" destOrd="0" presId="urn:microsoft.com/office/officeart/2005/8/layout/hierarchy5"/>
    <dgm:cxn modelId="{87208F03-1174-7D41-94A9-09FFEBD4541B}" type="presOf" srcId="{8B6A8187-0FD1-4849-88C5-DABDC13BE3DC}" destId="{E37D9628-5409-CA4B-AFEA-57DC17CEB664}" srcOrd="1" destOrd="0" presId="urn:microsoft.com/office/officeart/2005/8/layout/hierarchy5"/>
    <dgm:cxn modelId="{7343F964-065F-234E-9E9E-D073DA503CF8}" srcId="{91C7682F-ECB7-0C45-A5E4-B11A5D704759}" destId="{D9159317-ACB7-FC45-827F-79FD297A56E7}" srcOrd="7" destOrd="0" parTransId="{DB23CA00-61E2-C343-87C4-984985B98A89}" sibTransId="{128DE0EC-04E9-534B-811C-E16CB592D019}"/>
    <dgm:cxn modelId="{CD61AEBD-DCDE-CA4C-AD50-C46BDC164D7D}" srcId="{6F293D06-E3FF-6E4B-8A48-AD16866A6B2F}" destId="{2F06771F-6E54-E545-9EFE-AA31BFFFC5C6}" srcOrd="0" destOrd="0" parTransId="{B683A0A7-0503-A449-8920-28CEBC7EEC44}" sibTransId="{523FB99A-2FC3-534A-B27A-6011AB00AD3E}"/>
    <dgm:cxn modelId="{4F8704B4-C713-0444-AD90-60A643FD8752}" srcId="{13462391-CA23-5840-8401-CD7FF4331BE3}" destId="{003F0AC2-C0E2-8B42-B6A8-4E179DAAEF22}" srcOrd="0" destOrd="0" parTransId="{7C12CD23-9AD5-3E46-9EB0-60DF032DC263}" sibTransId="{D7E27D61-868C-DA48-B01E-513C0357A428}"/>
    <dgm:cxn modelId="{3CFA64CA-81ED-954D-A9FF-8A53CB0AA9DF}" type="presOf" srcId="{4D752B1B-2983-F64B-9B65-C37D73627B49}" destId="{A59D3566-9EE7-2147-9074-99A502030F88}" srcOrd="1" destOrd="0" presId="urn:microsoft.com/office/officeart/2005/8/layout/hierarchy5"/>
    <dgm:cxn modelId="{A85B75DA-FEA6-ED46-A75E-314047C6BF68}" type="presOf" srcId="{B683A0A7-0503-A449-8920-28CEBC7EEC44}" destId="{ECC8290E-8E10-3B49-A36E-2946D13F5D9F}" srcOrd="1" destOrd="0" presId="urn:microsoft.com/office/officeart/2005/8/layout/hierarchy5"/>
    <dgm:cxn modelId="{F74B04CE-A142-0B4E-A71C-394E2288CDA1}" srcId="{003F0AC2-C0E2-8B42-B6A8-4E179DAAEF22}" destId="{400BDE1C-A61B-8B45-BBDC-989A228D107F}" srcOrd="0" destOrd="0" parTransId="{18175401-3531-424C-8686-36DADA2D8C82}" sibTransId="{26952E21-9107-A84B-88C1-E4D3F173D5EE}"/>
    <dgm:cxn modelId="{3EDC75B0-C6AD-2145-B1F3-E4EB95851915}" type="presOf" srcId="{9E0FD660-CBE6-084D-88F8-E3F5B2196C2C}" destId="{60465112-1E40-C547-B984-52662BC2611A}" srcOrd="1" destOrd="0" presId="urn:microsoft.com/office/officeart/2005/8/layout/hierarchy5"/>
    <dgm:cxn modelId="{079A78DB-AA13-3041-8637-D81E32BA339C}" type="presOf" srcId="{F172493B-2109-C649-8D23-09F76D402C18}" destId="{020E4F3F-CC35-3F49-8DF5-AF821939C143}" srcOrd="1" destOrd="0" presId="urn:microsoft.com/office/officeart/2005/8/layout/hierarchy5"/>
    <dgm:cxn modelId="{8212216F-0E3F-EE4D-AAA7-FE5200DF65A4}" srcId="{2F06771F-6E54-E545-9EFE-AA31BFFFC5C6}" destId="{98CB634A-F84D-0E44-B4BF-86D74BBE9AF5}" srcOrd="0" destOrd="0" parTransId="{4D951463-E374-6F46-8A1E-071FCE4B0D1A}" sibTransId="{6E0BCFC9-A855-0E4A-AFCD-C260EE9FE1BE}"/>
    <dgm:cxn modelId="{8971F5CE-E5DB-EC46-92B8-5621F797B4C4}" type="presOf" srcId="{D83D1800-5B3F-7845-A68A-2E513F52069E}" destId="{9E723039-4A1E-ED40-A831-E31978084F33}" srcOrd="0" destOrd="0" presId="urn:microsoft.com/office/officeart/2005/8/layout/hierarchy5"/>
    <dgm:cxn modelId="{7EB89387-B89A-0D44-9C38-AA9974E5C450}" srcId="{FEF2606B-F8F2-8744-BC75-B2776A84329C}" destId="{6F293D06-E3FF-6E4B-8A48-AD16866A6B2F}" srcOrd="0" destOrd="0" parTransId="{9E0FD660-CBE6-084D-88F8-E3F5B2196C2C}" sibTransId="{6AAFFB88-F958-E947-9904-2BA5667FF2FE}"/>
    <dgm:cxn modelId="{09A59CF4-FA91-124A-ABAD-752C4822CA53}" type="presOf" srcId="{8B6A8187-0FD1-4849-88C5-DABDC13BE3DC}" destId="{B6DD2CDA-DDAC-D842-96E2-375A53972473}" srcOrd="0" destOrd="0" presId="urn:microsoft.com/office/officeart/2005/8/layout/hierarchy5"/>
    <dgm:cxn modelId="{D6E9A244-A679-0D46-9889-27E42681B0BE}" type="presOf" srcId="{F70561CE-3378-3949-A058-EB9BD161BF1A}" destId="{7F57B681-3B12-FB43-97C1-54826D443E35}" srcOrd="1" destOrd="0" presId="urn:microsoft.com/office/officeart/2005/8/layout/hierarchy5"/>
    <dgm:cxn modelId="{0222541A-9213-B543-8528-07650552EF5A}" type="presOf" srcId="{F172493B-2109-C649-8D23-09F76D402C18}" destId="{796EDE48-6F6F-8440-9DD1-454396FD2FEE}" srcOrd="0" destOrd="0" presId="urn:microsoft.com/office/officeart/2005/8/layout/hierarchy5"/>
    <dgm:cxn modelId="{D46F438B-DB08-3741-BA32-0525593E6EB6}" type="presOf" srcId="{4D951463-E374-6F46-8A1E-071FCE4B0D1A}" destId="{1EFE6529-8564-6F4D-BA39-676AEA833475}" srcOrd="0" destOrd="0" presId="urn:microsoft.com/office/officeart/2005/8/layout/hierarchy5"/>
    <dgm:cxn modelId="{CABF93AD-6F5B-AD44-97A6-03599F373BEC}" srcId="{91C7682F-ECB7-0C45-A5E4-B11A5D704759}" destId="{F70561CE-3378-3949-A058-EB9BD161BF1A}" srcOrd="2" destOrd="0" parTransId="{763582C6-4A3F-0F40-834A-F24D14D45874}" sibTransId="{0FF3A2F7-292E-FA48-B804-DC56CB74F48A}"/>
    <dgm:cxn modelId="{69349A0D-11D7-204B-8A17-41D49C01BB93}" type="presOf" srcId="{F312BCBF-9C38-D748-9BD2-5409BC407971}" destId="{6A17B5F3-6FBC-1941-9496-0A130EAFC7C1}" srcOrd="0" destOrd="0" presId="urn:microsoft.com/office/officeart/2005/8/layout/hierarchy5"/>
    <dgm:cxn modelId="{DDBC4FAC-BA1E-3045-B9E5-0A1D7EAABD72}" type="presOf" srcId="{D9159317-ACB7-FC45-827F-79FD297A56E7}" destId="{2556C4F9-3A7E-9D43-A488-732B489282E7}" srcOrd="1" destOrd="0" presId="urn:microsoft.com/office/officeart/2005/8/layout/hierarchy5"/>
    <dgm:cxn modelId="{4777DE24-B8A0-404B-B7B1-39B2997C13EA}" type="presOf" srcId="{B683A0A7-0503-A449-8920-28CEBC7EEC44}" destId="{18F889C2-F1F5-494F-A3F8-10D8F4441EC2}" srcOrd="0" destOrd="0" presId="urn:microsoft.com/office/officeart/2005/8/layout/hierarchy5"/>
    <dgm:cxn modelId="{0BFD2396-F612-AB4A-9CE2-89C702DC14FB}" type="presOf" srcId="{AF32A9B8-E7F7-BE42-A272-BE83C53C8896}" destId="{A2E773A2-1C7D-8E42-9B5D-5BC140AB673D}" srcOrd="0" destOrd="0" presId="urn:microsoft.com/office/officeart/2005/8/layout/hierarchy5"/>
    <dgm:cxn modelId="{6F3D0110-DDC2-6641-A5BB-29CB198CD22F}" type="presOf" srcId="{D9159317-ACB7-FC45-827F-79FD297A56E7}" destId="{3D762782-677D-FD43-820C-8B6EBC1CD3CF}" srcOrd="0" destOrd="0" presId="urn:microsoft.com/office/officeart/2005/8/layout/hierarchy5"/>
    <dgm:cxn modelId="{365D9635-DA1C-BF47-B641-486BDB8DB72D}" type="presOf" srcId="{98CB634A-F84D-0E44-B4BF-86D74BBE9AF5}" destId="{919B2013-B2D9-5C40-9877-C69EE3A6626C}" srcOrd="0" destOrd="0" presId="urn:microsoft.com/office/officeart/2005/8/layout/hierarchy5"/>
    <dgm:cxn modelId="{34F88DCB-399F-7E45-8B9A-3CD46D5F5646}" type="presOf" srcId="{003F0AC2-C0E2-8B42-B6A8-4E179DAAEF22}" destId="{11C5BEE4-19CD-BB4C-9E14-AB107629DDBB}" srcOrd="0" destOrd="0" presId="urn:microsoft.com/office/officeart/2005/8/layout/hierarchy5"/>
    <dgm:cxn modelId="{BCA365DC-FCF6-E646-984C-A990B039F58A}" type="presParOf" srcId="{1DF6AE02-2F40-DA4C-8EDA-8C7B60581FD1}" destId="{F312771F-D0B6-6647-9136-E60B0338F842}" srcOrd="0" destOrd="0" presId="urn:microsoft.com/office/officeart/2005/8/layout/hierarchy5"/>
    <dgm:cxn modelId="{08AD76D4-BE23-4C4D-B9ED-5C1A2FC01F83}" type="presParOf" srcId="{F312771F-D0B6-6647-9136-E60B0338F842}" destId="{37E84005-D9CF-D446-A630-822375167AE4}" srcOrd="0" destOrd="0" presId="urn:microsoft.com/office/officeart/2005/8/layout/hierarchy5"/>
    <dgm:cxn modelId="{F861D656-3D1C-8949-94D8-411C8B65E319}" type="presParOf" srcId="{F312771F-D0B6-6647-9136-E60B0338F842}" destId="{90F8906B-0743-6E42-B9E2-9D70E09EA5AA}" srcOrd="1" destOrd="0" presId="urn:microsoft.com/office/officeart/2005/8/layout/hierarchy5"/>
    <dgm:cxn modelId="{E3D4E625-5B9D-6941-82A7-C43786B79F20}" type="presParOf" srcId="{90F8906B-0743-6E42-B9E2-9D70E09EA5AA}" destId="{D825B536-D84B-DA4B-BDC6-3E4535419835}" srcOrd="0" destOrd="0" presId="urn:microsoft.com/office/officeart/2005/8/layout/hierarchy5"/>
    <dgm:cxn modelId="{45FA773A-BF99-EA43-BB37-90AC00BE65E4}" type="presParOf" srcId="{D825B536-D84B-DA4B-BDC6-3E4535419835}" destId="{A71FC318-B717-D248-BD99-B2E587C6DA74}" srcOrd="0" destOrd="0" presId="urn:microsoft.com/office/officeart/2005/8/layout/hierarchy5"/>
    <dgm:cxn modelId="{0940D0BE-A07D-8D47-8B55-F4CD0FBB5228}" type="presParOf" srcId="{D825B536-D84B-DA4B-BDC6-3E4535419835}" destId="{06A35969-94EF-8040-B278-CCB24655691B}" srcOrd="1" destOrd="0" presId="urn:microsoft.com/office/officeart/2005/8/layout/hierarchy5"/>
    <dgm:cxn modelId="{8A018E8B-8151-E042-8964-E8FF280B582B}" type="presParOf" srcId="{06A35969-94EF-8040-B278-CCB24655691B}" destId="{984E6420-90A9-5741-A5F5-268FC6098E33}" srcOrd="0" destOrd="0" presId="urn:microsoft.com/office/officeart/2005/8/layout/hierarchy5"/>
    <dgm:cxn modelId="{0C2A3334-0A91-7744-BA1D-2E6315214B1B}" type="presParOf" srcId="{984E6420-90A9-5741-A5F5-268FC6098E33}" destId="{08DCD1DC-BBEB-7242-973F-7FB678F55EC0}" srcOrd="0" destOrd="0" presId="urn:microsoft.com/office/officeart/2005/8/layout/hierarchy5"/>
    <dgm:cxn modelId="{6386E2AF-F29D-5D42-A1AF-0C327B7A5F0E}" type="presParOf" srcId="{06A35969-94EF-8040-B278-CCB24655691B}" destId="{93C94A44-C987-8D49-A185-87166C6A6152}" srcOrd="1" destOrd="0" presId="urn:microsoft.com/office/officeart/2005/8/layout/hierarchy5"/>
    <dgm:cxn modelId="{7149F073-E1C6-104A-BA04-F3323AAA1EE1}" type="presParOf" srcId="{93C94A44-C987-8D49-A185-87166C6A6152}" destId="{8A8B5B8A-A166-A94A-B1C7-776CA337D4E0}" srcOrd="0" destOrd="0" presId="urn:microsoft.com/office/officeart/2005/8/layout/hierarchy5"/>
    <dgm:cxn modelId="{BE574923-19CC-E848-99FF-CF6A83AC485B}" type="presParOf" srcId="{93C94A44-C987-8D49-A185-87166C6A6152}" destId="{3E2C9C3C-6D21-464D-9D2E-D2F6DFC77DA9}" srcOrd="1" destOrd="0" presId="urn:microsoft.com/office/officeart/2005/8/layout/hierarchy5"/>
    <dgm:cxn modelId="{423B0548-DA7F-F748-A18D-69D47FCF5AE5}" type="presParOf" srcId="{3E2C9C3C-6D21-464D-9D2E-D2F6DFC77DA9}" destId="{3C117B16-9B66-D94C-9792-288517620E06}" srcOrd="0" destOrd="0" presId="urn:microsoft.com/office/officeart/2005/8/layout/hierarchy5"/>
    <dgm:cxn modelId="{DDA9E1CB-78F0-BA48-8FE6-A152D7DB7CDA}" type="presParOf" srcId="{3C117B16-9B66-D94C-9792-288517620E06}" destId="{2F8CE578-1E02-7947-BF2D-5F14A916F516}" srcOrd="0" destOrd="0" presId="urn:microsoft.com/office/officeart/2005/8/layout/hierarchy5"/>
    <dgm:cxn modelId="{7D07E204-F4C5-3A46-8815-7051D03235B0}" type="presParOf" srcId="{3E2C9C3C-6D21-464D-9D2E-D2F6DFC77DA9}" destId="{9B181D90-C6C6-4C45-865E-994AFE9CA3D4}" srcOrd="1" destOrd="0" presId="urn:microsoft.com/office/officeart/2005/8/layout/hierarchy5"/>
    <dgm:cxn modelId="{FE67DF51-3A00-124A-BA7E-F22BCE2E3D04}" type="presParOf" srcId="{9B181D90-C6C6-4C45-865E-994AFE9CA3D4}" destId="{11C5BEE4-19CD-BB4C-9E14-AB107629DDBB}" srcOrd="0" destOrd="0" presId="urn:microsoft.com/office/officeart/2005/8/layout/hierarchy5"/>
    <dgm:cxn modelId="{E238A721-CBEF-2D40-9636-4DA790DF7FE4}" type="presParOf" srcId="{9B181D90-C6C6-4C45-865E-994AFE9CA3D4}" destId="{F6AE2BF8-944A-9D40-BFD4-E1652405DD13}" srcOrd="1" destOrd="0" presId="urn:microsoft.com/office/officeart/2005/8/layout/hierarchy5"/>
    <dgm:cxn modelId="{C7BAC781-00E4-504C-9020-8B38C358AFDA}" type="presParOf" srcId="{F6AE2BF8-944A-9D40-BFD4-E1652405DD13}" destId="{410D8F1D-98D4-8941-A329-1E9C503971FB}" srcOrd="0" destOrd="0" presId="urn:microsoft.com/office/officeart/2005/8/layout/hierarchy5"/>
    <dgm:cxn modelId="{5FB25642-9CF1-A542-9CF7-5C4B052C8F96}" type="presParOf" srcId="{410D8F1D-98D4-8941-A329-1E9C503971FB}" destId="{43BBCE8C-8D16-784A-AC4B-6A6612ED23D1}" srcOrd="0" destOrd="0" presId="urn:microsoft.com/office/officeart/2005/8/layout/hierarchy5"/>
    <dgm:cxn modelId="{A605C5FE-C176-6D44-A804-57C84D9D4374}" type="presParOf" srcId="{F6AE2BF8-944A-9D40-BFD4-E1652405DD13}" destId="{3DBAA0A3-7DDC-F04A-906C-7AC53C381AD9}" srcOrd="1" destOrd="0" presId="urn:microsoft.com/office/officeart/2005/8/layout/hierarchy5"/>
    <dgm:cxn modelId="{2D51A3C7-D050-6C41-97D1-9009CFEA37B1}" type="presParOf" srcId="{3DBAA0A3-7DDC-F04A-906C-7AC53C381AD9}" destId="{3D458DEF-92CD-0041-A02A-050E9E3723B4}" srcOrd="0" destOrd="0" presId="urn:microsoft.com/office/officeart/2005/8/layout/hierarchy5"/>
    <dgm:cxn modelId="{D157C7A9-5B4C-1C4F-A55F-A99C187280EC}" type="presParOf" srcId="{3DBAA0A3-7DDC-F04A-906C-7AC53C381AD9}" destId="{9580CF25-FDE5-5843-A7D7-025F8D17ECD1}" srcOrd="1" destOrd="0" presId="urn:microsoft.com/office/officeart/2005/8/layout/hierarchy5"/>
    <dgm:cxn modelId="{1777D7F7-D08A-4742-ABFD-E299D37C8DCF}" type="presParOf" srcId="{9580CF25-FDE5-5843-A7D7-025F8D17ECD1}" destId="{6A17B5F3-6FBC-1941-9496-0A130EAFC7C1}" srcOrd="0" destOrd="0" presId="urn:microsoft.com/office/officeart/2005/8/layout/hierarchy5"/>
    <dgm:cxn modelId="{631DECAA-8FE2-C644-B540-E6B68811773E}" type="presParOf" srcId="{6A17B5F3-6FBC-1941-9496-0A130EAFC7C1}" destId="{F12FC28B-AF84-DF49-B0E8-1E4FB877BE4B}" srcOrd="0" destOrd="0" presId="urn:microsoft.com/office/officeart/2005/8/layout/hierarchy5"/>
    <dgm:cxn modelId="{55BA351D-1975-9B45-B37E-B01368D8B10E}" type="presParOf" srcId="{9580CF25-FDE5-5843-A7D7-025F8D17ECD1}" destId="{25F80CFF-E163-EA47-824B-4AD209061DF1}" srcOrd="1" destOrd="0" presId="urn:microsoft.com/office/officeart/2005/8/layout/hierarchy5"/>
    <dgm:cxn modelId="{2B1561E9-7806-074A-AB01-7AA51EE74D98}" type="presParOf" srcId="{25F80CFF-E163-EA47-824B-4AD209061DF1}" destId="{FB551DC8-5D19-0644-9BA2-668DCE141C87}" srcOrd="0" destOrd="0" presId="urn:microsoft.com/office/officeart/2005/8/layout/hierarchy5"/>
    <dgm:cxn modelId="{08BE8D22-93B4-284A-8684-2C7FEEDA52C1}" type="presParOf" srcId="{25F80CFF-E163-EA47-824B-4AD209061DF1}" destId="{B0522770-B9FB-234E-8392-9DF76F4358AC}" srcOrd="1" destOrd="0" presId="urn:microsoft.com/office/officeart/2005/8/layout/hierarchy5"/>
    <dgm:cxn modelId="{18518267-4650-4D4F-BEF6-FC3C03EC5D7A}" type="presParOf" srcId="{B0522770-B9FB-234E-8392-9DF76F4358AC}" destId="{75244C2D-052B-4A45-87CC-C74E7734FB3D}" srcOrd="0" destOrd="0" presId="urn:microsoft.com/office/officeart/2005/8/layout/hierarchy5"/>
    <dgm:cxn modelId="{643B1AEE-5640-7D44-A04B-90D293599091}" type="presParOf" srcId="{75244C2D-052B-4A45-87CC-C74E7734FB3D}" destId="{60465112-1E40-C547-B984-52662BC2611A}" srcOrd="0" destOrd="0" presId="urn:microsoft.com/office/officeart/2005/8/layout/hierarchy5"/>
    <dgm:cxn modelId="{071592BD-64B7-544D-BA0A-A255371CCEF0}" type="presParOf" srcId="{B0522770-B9FB-234E-8392-9DF76F4358AC}" destId="{37964EF7-6CB3-5F4F-863F-87443ABF7C1B}" srcOrd="1" destOrd="0" presId="urn:microsoft.com/office/officeart/2005/8/layout/hierarchy5"/>
    <dgm:cxn modelId="{890D86AB-51C1-5D4C-A369-D45C21D46038}" type="presParOf" srcId="{37964EF7-6CB3-5F4F-863F-87443ABF7C1B}" destId="{508D3C88-417E-6F4C-9BC6-9CDFFDD1C185}" srcOrd="0" destOrd="0" presId="urn:microsoft.com/office/officeart/2005/8/layout/hierarchy5"/>
    <dgm:cxn modelId="{F360EB8C-0C0B-5A4C-854B-6180E59C15C3}" type="presParOf" srcId="{37964EF7-6CB3-5F4F-863F-87443ABF7C1B}" destId="{40FDE00D-8260-5A40-8A8C-292835FB2F48}" srcOrd="1" destOrd="0" presId="urn:microsoft.com/office/officeart/2005/8/layout/hierarchy5"/>
    <dgm:cxn modelId="{8C7C85FE-0914-2347-B6A4-9B8B24AA872A}" type="presParOf" srcId="{40FDE00D-8260-5A40-8A8C-292835FB2F48}" destId="{18F889C2-F1F5-494F-A3F8-10D8F4441EC2}" srcOrd="0" destOrd="0" presId="urn:microsoft.com/office/officeart/2005/8/layout/hierarchy5"/>
    <dgm:cxn modelId="{41DC0DED-1233-A540-9105-A9CB899493A8}" type="presParOf" srcId="{18F889C2-F1F5-494F-A3F8-10D8F4441EC2}" destId="{ECC8290E-8E10-3B49-A36E-2946D13F5D9F}" srcOrd="0" destOrd="0" presId="urn:microsoft.com/office/officeart/2005/8/layout/hierarchy5"/>
    <dgm:cxn modelId="{079C31F2-399E-A044-A41B-740394CE35BA}" type="presParOf" srcId="{40FDE00D-8260-5A40-8A8C-292835FB2F48}" destId="{281901B2-E3BA-D84C-A5EC-68CD247BE24C}" srcOrd="1" destOrd="0" presId="urn:microsoft.com/office/officeart/2005/8/layout/hierarchy5"/>
    <dgm:cxn modelId="{FC5A1566-5285-4C4F-BE8E-0DBFA8F3BA32}" type="presParOf" srcId="{281901B2-E3BA-D84C-A5EC-68CD247BE24C}" destId="{05047559-0340-614B-A8B7-3C685FE31965}" srcOrd="0" destOrd="0" presId="urn:microsoft.com/office/officeart/2005/8/layout/hierarchy5"/>
    <dgm:cxn modelId="{1ABAF415-FD8B-1842-B7D7-3A31D03F31D9}" type="presParOf" srcId="{281901B2-E3BA-D84C-A5EC-68CD247BE24C}" destId="{3AA10313-7797-C54F-A34B-CDDB5D601BEF}" srcOrd="1" destOrd="0" presId="urn:microsoft.com/office/officeart/2005/8/layout/hierarchy5"/>
    <dgm:cxn modelId="{7BED3E03-E46E-5A48-A067-9E9DAED919D4}" type="presParOf" srcId="{3AA10313-7797-C54F-A34B-CDDB5D601BEF}" destId="{1EFE6529-8564-6F4D-BA39-676AEA833475}" srcOrd="0" destOrd="0" presId="urn:microsoft.com/office/officeart/2005/8/layout/hierarchy5"/>
    <dgm:cxn modelId="{C10B5FB6-6881-C149-B106-BD021F6363E0}" type="presParOf" srcId="{1EFE6529-8564-6F4D-BA39-676AEA833475}" destId="{DA1AB5BD-6BE4-8743-9495-E6F490AA69BC}" srcOrd="0" destOrd="0" presId="urn:microsoft.com/office/officeart/2005/8/layout/hierarchy5"/>
    <dgm:cxn modelId="{8ADEC8D9-EE02-D04D-8955-D03867A141B2}" type="presParOf" srcId="{3AA10313-7797-C54F-A34B-CDDB5D601BEF}" destId="{1A723764-138C-A441-A3CD-BC2EB59FF50F}" srcOrd="1" destOrd="0" presId="urn:microsoft.com/office/officeart/2005/8/layout/hierarchy5"/>
    <dgm:cxn modelId="{559A1A08-D5F0-B949-AA81-B13BA0226AF0}" type="presParOf" srcId="{1A723764-138C-A441-A3CD-BC2EB59FF50F}" destId="{919B2013-B2D9-5C40-9877-C69EE3A6626C}" srcOrd="0" destOrd="0" presId="urn:microsoft.com/office/officeart/2005/8/layout/hierarchy5"/>
    <dgm:cxn modelId="{8E78E7D4-DAE9-574D-B5B4-045EC59AE017}" type="presParOf" srcId="{1A723764-138C-A441-A3CD-BC2EB59FF50F}" destId="{64D81D50-DB0E-CE44-8A6E-CE6A22717DA9}" srcOrd="1" destOrd="0" presId="urn:microsoft.com/office/officeart/2005/8/layout/hierarchy5"/>
    <dgm:cxn modelId="{6368D5B3-DDB3-5D40-BE52-8DC1D26A480F}" type="presParOf" srcId="{1DF6AE02-2F40-DA4C-8EDA-8C7B60581FD1}" destId="{706A2B80-B9EA-C946-95AE-FCB4E141E187}" srcOrd="1" destOrd="0" presId="urn:microsoft.com/office/officeart/2005/8/layout/hierarchy5"/>
    <dgm:cxn modelId="{E2AE8D23-2A8F-E745-B6B3-A820CE19964A}" type="presParOf" srcId="{706A2B80-B9EA-C946-95AE-FCB4E141E187}" destId="{F373240B-B788-3049-BE6E-0853B94269F2}" srcOrd="0" destOrd="0" presId="urn:microsoft.com/office/officeart/2005/8/layout/hierarchy5"/>
    <dgm:cxn modelId="{12EBA44C-9007-1645-8A43-D865EEC840E0}" type="presParOf" srcId="{F373240B-B788-3049-BE6E-0853B94269F2}" destId="{FFCFC902-4D49-1D43-A0BE-2E655E4BF228}" srcOrd="0" destOrd="0" presId="urn:microsoft.com/office/officeart/2005/8/layout/hierarchy5"/>
    <dgm:cxn modelId="{1F085678-2CB1-B241-821F-9EA337E74376}" type="presParOf" srcId="{F373240B-B788-3049-BE6E-0853B94269F2}" destId="{BB1E6B39-404C-8C44-95AD-50E06C263A6D}" srcOrd="1" destOrd="0" presId="urn:microsoft.com/office/officeart/2005/8/layout/hierarchy5"/>
    <dgm:cxn modelId="{79877216-9CD8-DD4F-AE95-2000F5E37C68}" type="presParOf" srcId="{706A2B80-B9EA-C946-95AE-FCB4E141E187}" destId="{0F224FBB-46F3-B141-A158-6303C4F645CE}" srcOrd="1" destOrd="0" presId="urn:microsoft.com/office/officeart/2005/8/layout/hierarchy5"/>
    <dgm:cxn modelId="{BBBD0F4A-BFC9-1944-A2FB-3C579F2DFA71}" type="presParOf" srcId="{0F224FBB-46F3-B141-A158-6303C4F645CE}" destId="{63243B8F-549F-CD4B-A7A9-E157A92EE3F8}" srcOrd="0" destOrd="0" presId="urn:microsoft.com/office/officeart/2005/8/layout/hierarchy5"/>
    <dgm:cxn modelId="{D6C89850-2BED-964B-8AE7-55C8F9FD1C52}" type="presParOf" srcId="{706A2B80-B9EA-C946-95AE-FCB4E141E187}" destId="{C81EAB3C-2F92-7D4C-9B73-9EA46D2AAA3E}" srcOrd="2" destOrd="0" presId="urn:microsoft.com/office/officeart/2005/8/layout/hierarchy5"/>
    <dgm:cxn modelId="{2ADCF0D7-F19B-7644-A084-6EBB2C857552}" type="presParOf" srcId="{C81EAB3C-2F92-7D4C-9B73-9EA46D2AAA3E}" destId="{88ED756D-12E9-8540-BED4-76A488F1B787}" srcOrd="0" destOrd="0" presId="urn:microsoft.com/office/officeart/2005/8/layout/hierarchy5"/>
    <dgm:cxn modelId="{AA98161D-BB19-9447-A079-FE5EC2C6A5F0}" type="presParOf" srcId="{C81EAB3C-2F92-7D4C-9B73-9EA46D2AAA3E}" destId="{7F57B681-3B12-FB43-97C1-54826D443E35}" srcOrd="1" destOrd="0" presId="urn:microsoft.com/office/officeart/2005/8/layout/hierarchy5"/>
    <dgm:cxn modelId="{6C116AD2-D269-7F4E-A212-3F113DBD7233}" type="presParOf" srcId="{706A2B80-B9EA-C946-95AE-FCB4E141E187}" destId="{81D3E716-7C10-8A49-9A24-C75C527BA4B2}" srcOrd="3" destOrd="0" presId="urn:microsoft.com/office/officeart/2005/8/layout/hierarchy5"/>
    <dgm:cxn modelId="{90447A5B-0724-6C4C-B899-4D5E882FEF3F}" type="presParOf" srcId="{81D3E716-7C10-8A49-9A24-C75C527BA4B2}" destId="{C1DDE8F5-28EA-6E49-AB58-BA9CBC70CAB7}" srcOrd="0" destOrd="0" presId="urn:microsoft.com/office/officeart/2005/8/layout/hierarchy5"/>
    <dgm:cxn modelId="{E9BAF2FB-FB1C-6D48-81D4-36F377D19F5A}" type="presParOf" srcId="{706A2B80-B9EA-C946-95AE-FCB4E141E187}" destId="{D8D4CA52-5458-B248-A730-298A990DC913}" srcOrd="4" destOrd="0" presId="urn:microsoft.com/office/officeart/2005/8/layout/hierarchy5"/>
    <dgm:cxn modelId="{3E5957B3-7FBF-7341-AED1-0AEA9ED4AA0F}" type="presParOf" srcId="{D8D4CA52-5458-B248-A730-298A990DC913}" destId="{B6DD2CDA-DDAC-D842-96E2-375A53972473}" srcOrd="0" destOrd="0" presId="urn:microsoft.com/office/officeart/2005/8/layout/hierarchy5"/>
    <dgm:cxn modelId="{6BE6C28D-0A51-8F4F-B083-87C83B9EC12C}" type="presParOf" srcId="{D8D4CA52-5458-B248-A730-298A990DC913}" destId="{E37D9628-5409-CA4B-AFEA-57DC17CEB664}" srcOrd="1" destOrd="0" presId="urn:microsoft.com/office/officeart/2005/8/layout/hierarchy5"/>
    <dgm:cxn modelId="{63738836-4275-924C-97AC-DC59A04FA1DC}" type="presParOf" srcId="{706A2B80-B9EA-C946-95AE-FCB4E141E187}" destId="{5D1B931C-E894-224D-A71F-F6669219BB56}" srcOrd="5" destOrd="0" presId="urn:microsoft.com/office/officeart/2005/8/layout/hierarchy5"/>
    <dgm:cxn modelId="{ECD8EB22-9FCB-7749-BE0A-FE2BA2BAAD91}" type="presParOf" srcId="{5D1B931C-E894-224D-A71F-F6669219BB56}" destId="{B822195D-7F02-2849-9422-1B0ACB5FCFA3}" srcOrd="0" destOrd="0" presId="urn:microsoft.com/office/officeart/2005/8/layout/hierarchy5"/>
    <dgm:cxn modelId="{A2CC5EC9-AB3E-9D4E-A0C8-12CC625101CD}" type="presParOf" srcId="{706A2B80-B9EA-C946-95AE-FCB4E141E187}" destId="{D37AA1A2-BE37-C54C-9B49-61E5965397EE}" srcOrd="6" destOrd="0" presId="urn:microsoft.com/office/officeart/2005/8/layout/hierarchy5"/>
    <dgm:cxn modelId="{8A0E98D1-5086-7749-8794-78A5756DCD4F}" type="presParOf" srcId="{D37AA1A2-BE37-C54C-9B49-61E5965397EE}" destId="{A2E773A2-1C7D-8E42-9B5D-5BC140AB673D}" srcOrd="0" destOrd="0" presId="urn:microsoft.com/office/officeart/2005/8/layout/hierarchy5"/>
    <dgm:cxn modelId="{8E111DD7-B916-DA4F-8823-800B89A94FBC}" type="presParOf" srcId="{D37AA1A2-BE37-C54C-9B49-61E5965397EE}" destId="{0ABD271B-626A-0A43-83B9-A0D1E8BF0E92}" srcOrd="1" destOrd="0" presId="urn:microsoft.com/office/officeart/2005/8/layout/hierarchy5"/>
    <dgm:cxn modelId="{4ED01C0D-4E2D-5844-A117-16FFAA543866}" type="presParOf" srcId="{706A2B80-B9EA-C946-95AE-FCB4E141E187}" destId="{90EA8D04-684F-9545-9B6B-E31E7548C422}" srcOrd="7" destOrd="0" presId="urn:microsoft.com/office/officeart/2005/8/layout/hierarchy5"/>
    <dgm:cxn modelId="{EF02222F-4A4C-9A4F-A9ED-67B4495324C4}" type="presParOf" srcId="{90EA8D04-684F-9545-9B6B-E31E7548C422}" destId="{5A944BD2-1C9B-C44C-8BBB-2416BF32E6F6}" srcOrd="0" destOrd="0" presId="urn:microsoft.com/office/officeart/2005/8/layout/hierarchy5"/>
    <dgm:cxn modelId="{D5BCD016-F0C8-6E46-82BE-BA998D5BC0BB}" type="presParOf" srcId="{706A2B80-B9EA-C946-95AE-FCB4E141E187}" destId="{178F6729-75EE-7740-A310-5B18695C3F11}" srcOrd="8" destOrd="0" presId="urn:microsoft.com/office/officeart/2005/8/layout/hierarchy5"/>
    <dgm:cxn modelId="{C4B86E56-9E47-E241-9BB4-50FC79E4D848}" type="presParOf" srcId="{178F6729-75EE-7740-A310-5B18695C3F11}" destId="{796EDE48-6F6F-8440-9DD1-454396FD2FEE}" srcOrd="0" destOrd="0" presId="urn:microsoft.com/office/officeart/2005/8/layout/hierarchy5"/>
    <dgm:cxn modelId="{C442AB80-1F26-514E-8C19-E3C4CE4D95AC}" type="presParOf" srcId="{178F6729-75EE-7740-A310-5B18695C3F11}" destId="{020E4F3F-CC35-3F49-8DF5-AF821939C143}" srcOrd="1" destOrd="0" presId="urn:microsoft.com/office/officeart/2005/8/layout/hierarchy5"/>
    <dgm:cxn modelId="{B5BBF6C3-5430-0C42-B30A-26BA94835F23}" type="presParOf" srcId="{706A2B80-B9EA-C946-95AE-FCB4E141E187}" destId="{6A6649A5-2074-3D4F-9B56-13DA6A6177B5}" srcOrd="9" destOrd="0" presId="urn:microsoft.com/office/officeart/2005/8/layout/hierarchy5"/>
    <dgm:cxn modelId="{E1601CC7-BD25-D04A-B01A-891F0A80560B}" type="presParOf" srcId="{6A6649A5-2074-3D4F-9B56-13DA6A6177B5}" destId="{BA267087-557C-624B-91B7-D575A0551080}" srcOrd="0" destOrd="0" presId="urn:microsoft.com/office/officeart/2005/8/layout/hierarchy5"/>
    <dgm:cxn modelId="{1B4ABB78-9CEA-824A-9338-019F5D310CDB}" type="presParOf" srcId="{706A2B80-B9EA-C946-95AE-FCB4E141E187}" destId="{36E39D15-0F94-B14A-951D-2E511F2FAFBA}" srcOrd="10" destOrd="0" presId="urn:microsoft.com/office/officeart/2005/8/layout/hierarchy5"/>
    <dgm:cxn modelId="{31B3DD07-2583-BF49-8DE4-392627542FE8}" type="presParOf" srcId="{36E39D15-0F94-B14A-951D-2E511F2FAFBA}" destId="{9E723039-4A1E-ED40-A831-E31978084F33}" srcOrd="0" destOrd="0" presId="urn:microsoft.com/office/officeart/2005/8/layout/hierarchy5"/>
    <dgm:cxn modelId="{85742245-623B-6845-95BA-A7C415B1FF41}" type="presParOf" srcId="{36E39D15-0F94-B14A-951D-2E511F2FAFBA}" destId="{8A07ED43-DCEC-A144-9DC6-014409F58C7F}" srcOrd="1" destOrd="0" presId="urn:microsoft.com/office/officeart/2005/8/layout/hierarchy5"/>
    <dgm:cxn modelId="{CFE16D90-15F0-A742-BC6B-61E2E1BD42B2}" type="presParOf" srcId="{706A2B80-B9EA-C946-95AE-FCB4E141E187}" destId="{D5E5A7DD-2978-C149-9B0A-AAA5DEB3B9DE}" srcOrd="11" destOrd="0" presId="urn:microsoft.com/office/officeart/2005/8/layout/hierarchy5"/>
    <dgm:cxn modelId="{CF8B4250-74A3-6945-8999-868DD5222ADB}" type="presParOf" srcId="{D5E5A7DD-2978-C149-9B0A-AAA5DEB3B9DE}" destId="{EF908C0F-2054-244E-A59B-3306DB28B431}" srcOrd="0" destOrd="0" presId="urn:microsoft.com/office/officeart/2005/8/layout/hierarchy5"/>
    <dgm:cxn modelId="{530A429C-5565-F04A-9D28-68498F0D66D9}" type="presParOf" srcId="{706A2B80-B9EA-C946-95AE-FCB4E141E187}" destId="{10AA51F9-7EE7-C14C-83AA-8D7DFE0004D0}" srcOrd="12" destOrd="0" presId="urn:microsoft.com/office/officeart/2005/8/layout/hierarchy5"/>
    <dgm:cxn modelId="{734197C2-B8BC-F140-A1D0-33175AE75499}" type="presParOf" srcId="{10AA51F9-7EE7-C14C-83AA-8D7DFE0004D0}" destId="{3D762782-677D-FD43-820C-8B6EBC1CD3CF}" srcOrd="0" destOrd="0" presId="urn:microsoft.com/office/officeart/2005/8/layout/hierarchy5"/>
    <dgm:cxn modelId="{B57F4F3D-479B-5A4D-9C46-445D71D1E0C9}" type="presParOf" srcId="{10AA51F9-7EE7-C14C-83AA-8D7DFE0004D0}" destId="{2556C4F9-3A7E-9D43-A488-732B489282E7}" srcOrd="1" destOrd="0" presId="urn:microsoft.com/office/officeart/2005/8/layout/hierarchy5"/>
    <dgm:cxn modelId="{C8AC40E3-9C96-C44B-A8E4-58F2E37E9220}" type="presParOf" srcId="{706A2B80-B9EA-C946-95AE-FCB4E141E187}" destId="{8202046D-690C-1A4B-9EBC-6B10E0B15CA1}" srcOrd="13" destOrd="0" presId="urn:microsoft.com/office/officeart/2005/8/layout/hierarchy5"/>
    <dgm:cxn modelId="{E0C3E30E-F4AD-4D47-9CFD-AE111BACD9D5}" type="presParOf" srcId="{8202046D-690C-1A4B-9EBC-6B10E0B15CA1}" destId="{E2B661DF-99A4-6B48-B477-B7456A00E71F}" srcOrd="0" destOrd="0" presId="urn:microsoft.com/office/officeart/2005/8/layout/hierarchy5"/>
    <dgm:cxn modelId="{BB499965-4684-FE48-A2A3-FF57F8C1A5D7}" type="presParOf" srcId="{706A2B80-B9EA-C946-95AE-FCB4E141E187}" destId="{36AB2101-E0CC-4146-A1E8-6C6B75AB8C44}" srcOrd="14" destOrd="0" presId="urn:microsoft.com/office/officeart/2005/8/layout/hierarchy5"/>
    <dgm:cxn modelId="{6DC752D0-3BC2-B94D-92AA-CE10862A2CC4}" type="presParOf" srcId="{36AB2101-E0CC-4146-A1E8-6C6B75AB8C44}" destId="{727B5216-BA8D-A246-9353-971489C1C41E}" srcOrd="0" destOrd="0" presId="urn:microsoft.com/office/officeart/2005/8/layout/hierarchy5"/>
    <dgm:cxn modelId="{1FE58F94-A2C1-AB4B-90FE-47A71B49922A}" type="presParOf" srcId="{36AB2101-E0CC-4146-A1E8-6C6B75AB8C44}" destId="{A59D3566-9EE7-2147-9074-99A502030F88}"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F5026A-AF60-C344-9A92-194C6C15573D}" type="doc">
      <dgm:prSet loTypeId="urn:microsoft.com/office/officeart/2005/8/layout/hProcess9" loCatId="" qsTypeId="urn:microsoft.com/office/officeart/2005/8/quickstyle/simple4" qsCatId="simple" csTypeId="urn:microsoft.com/office/officeart/2005/8/colors/colorful4" csCatId="colorful" phldr="1"/>
      <dgm:spPr/>
      <dgm:t>
        <a:bodyPr/>
        <a:lstStyle/>
        <a:p>
          <a:endParaRPr lang="en-US"/>
        </a:p>
      </dgm:t>
    </dgm:pt>
    <dgm:pt modelId="{E5DDE3D2-6DC2-C244-987C-F06CA9C8A714}">
      <dgm:prSet/>
      <dgm:spPr/>
      <dgm:t>
        <a:bodyPr/>
        <a:lstStyle/>
        <a:p>
          <a:r>
            <a:rPr lang="en-US" b="1" dirty="0" smtClean="0"/>
            <a:t>Step 1.</a:t>
          </a:r>
          <a:r>
            <a:rPr lang="en-US" dirty="0" smtClean="0"/>
            <a:t> Check that ASP.NET request validation is enabled. </a:t>
          </a:r>
          <a:endParaRPr lang="en-US" dirty="0"/>
        </a:p>
      </dgm:t>
    </dgm:pt>
    <dgm:pt modelId="{6861D310-7D1E-B04E-A26A-B8C3052A23E3}" type="parTrans" cxnId="{5051DDC3-5150-7F45-A24C-73B9B4367D9B}">
      <dgm:prSet/>
      <dgm:spPr/>
      <dgm:t>
        <a:bodyPr/>
        <a:lstStyle/>
        <a:p>
          <a:endParaRPr lang="en-US"/>
        </a:p>
      </dgm:t>
    </dgm:pt>
    <dgm:pt modelId="{EBFE470D-1DD0-434E-A82D-C622724FB847}" type="sibTrans" cxnId="{5051DDC3-5150-7F45-A24C-73B9B4367D9B}">
      <dgm:prSet/>
      <dgm:spPr/>
      <dgm:t>
        <a:bodyPr/>
        <a:lstStyle/>
        <a:p>
          <a:endParaRPr lang="en-US"/>
        </a:p>
      </dgm:t>
    </dgm:pt>
    <dgm:pt modelId="{0FCE4DB1-C9CD-DC4E-91F8-8FB793BA8A57}">
      <dgm:prSet/>
      <dgm:spPr/>
      <dgm:t>
        <a:bodyPr/>
        <a:lstStyle/>
        <a:p>
          <a:r>
            <a:rPr lang="en-US" b="1" dirty="0" smtClean="0"/>
            <a:t>Step 2.</a:t>
          </a:r>
          <a:r>
            <a:rPr lang="en-US" dirty="0" smtClean="0"/>
            <a:t> Review ASP.NET code that generates HTML output. </a:t>
          </a:r>
          <a:endParaRPr lang="en-US" dirty="0"/>
        </a:p>
      </dgm:t>
    </dgm:pt>
    <dgm:pt modelId="{B6B026E4-D903-7945-901F-111259C86E8B}" type="parTrans" cxnId="{54EEF548-39AA-2A41-A176-264C2DA69542}">
      <dgm:prSet/>
      <dgm:spPr/>
      <dgm:t>
        <a:bodyPr/>
        <a:lstStyle/>
        <a:p>
          <a:endParaRPr lang="en-US"/>
        </a:p>
      </dgm:t>
    </dgm:pt>
    <dgm:pt modelId="{0EFFF4C4-931D-7448-B690-EE7632CB0FF0}" type="sibTrans" cxnId="{54EEF548-39AA-2A41-A176-264C2DA69542}">
      <dgm:prSet/>
      <dgm:spPr/>
      <dgm:t>
        <a:bodyPr/>
        <a:lstStyle/>
        <a:p>
          <a:endParaRPr lang="en-US"/>
        </a:p>
      </dgm:t>
    </dgm:pt>
    <dgm:pt modelId="{DF9446D8-8FA2-8846-BEBF-F9DAA8CD2A73}">
      <dgm:prSet/>
      <dgm:spPr/>
      <dgm:t>
        <a:bodyPr/>
        <a:lstStyle/>
        <a:p>
          <a:r>
            <a:rPr lang="en-US" b="1" dirty="0" smtClean="0"/>
            <a:t>Step 3.</a:t>
          </a:r>
          <a:r>
            <a:rPr lang="en-US" dirty="0" smtClean="0"/>
            <a:t> Determine whether HTML output includes input parameters. </a:t>
          </a:r>
          <a:endParaRPr lang="en-US" dirty="0"/>
        </a:p>
      </dgm:t>
    </dgm:pt>
    <dgm:pt modelId="{84311C94-939D-9F44-9662-149143EC9A83}" type="parTrans" cxnId="{650121BD-DED2-CF48-AB2B-0A282AD6ABA9}">
      <dgm:prSet/>
      <dgm:spPr/>
      <dgm:t>
        <a:bodyPr/>
        <a:lstStyle/>
        <a:p>
          <a:endParaRPr lang="en-US"/>
        </a:p>
      </dgm:t>
    </dgm:pt>
    <dgm:pt modelId="{788F8C6B-C095-644F-83D8-ED5A14FE3316}" type="sibTrans" cxnId="{650121BD-DED2-CF48-AB2B-0A282AD6ABA9}">
      <dgm:prSet/>
      <dgm:spPr/>
      <dgm:t>
        <a:bodyPr/>
        <a:lstStyle/>
        <a:p>
          <a:endParaRPr lang="en-US"/>
        </a:p>
      </dgm:t>
    </dgm:pt>
    <dgm:pt modelId="{77F12015-C0A9-1842-B957-20A983AE264C}">
      <dgm:prSet/>
      <dgm:spPr/>
      <dgm:t>
        <a:bodyPr/>
        <a:lstStyle/>
        <a:p>
          <a:r>
            <a:rPr lang="en-US" b="1" dirty="0" smtClean="0"/>
            <a:t>Step 4.</a:t>
          </a:r>
          <a:r>
            <a:rPr lang="en-US" dirty="0" smtClean="0"/>
            <a:t> Review potentially dangerous HTML tags and attributes. </a:t>
          </a:r>
          <a:endParaRPr lang="en-US" dirty="0"/>
        </a:p>
      </dgm:t>
    </dgm:pt>
    <dgm:pt modelId="{B09958C3-9240-4249-9C3D-2F9479F397B5}" type="parTrans" cxnId="{2B56FD77-C850-344A-8396-74C1040B9CDB}">
      <dgm:prSet/>
      <dgm:spPr/>
      <dgm:t>
        <a:bodyPr/>
        <a:lstStyle/>
        <a:p>
          <a:endParaRPr lang="en-US"/>
        </a:p>
      </dgm:t>
    </dgm:pt>
    <dgm:pt modelId="{B91CA849-9FB3-9F4F-A151-5094F1E13820}" type="sibTrans" cxnId="{2B56FD77-C850-344A-8396-74C1040B9CDB}">
      <dgm:prSet/>
      <dgm:spPr/>
      <dgm:t>
        <a:bodyPr/>
        <a:lstStyle/>
        <a:p>
          <a:endParaRPr lang="en-US"/>
        </a:p>
      </dgm:t>
    </dgm:pt>
    <dgm:pt modelId="{EF196C61-BBF4-E148-969A-DF0699BD1634}">
      <dgm:prSet/>
      <dgm:spPr/>
      <dgm:t>
        <a:bodyPr/>
        <a:lstStyle/>
        <a:p>
          <a:r>
            <a:rPr lang="en-US" b="1" dirty="0" smtClean="0">
              <a:effectLst/>
              <a:latin typeface="+mn-lt"/>
              <a:ea typeface="+mn-ea"/>
              <a:cs typeface="+mn-cs"/>
            </a:rPr>
            <a:t>Step 5.</a:t>
          </a:r>
          <a:r>
            <a:rPr lang="en-US" dirty="0" smtClean="0">
              <a:effectLst/>
              <a:latin typeface="+mn-lt"/>
              <a:ea typeface="+mn-ea"/>
              <a:cs typeface="+mn-cs"/>
            </a:rPr>
            <a:t> Evaluate countermeasures.</a:t>
          </a:r>
          <a:endParaRPr lang="en-US" dirty="0"/>
        </a:p>
      </dgm:t>
    </dgm:pt>
    <dgm:pt modelId="{C4D2A22A-2D48-C747-8532-DF79CCA7FB93}" type="parTrans" cxnId="{293D03BA-7459-C34F-98F6-E90D97AD85D4}">
      <dgm:prSet/>
      <dgm:spPr/>
      <dgm:t>
        <a:bodyPr/>
        <a:lstStyle/>
        <a:p>
          <a:endParaRPr lang="en-US"/>
        </a:p>
      </dgm:t>
    </dgm:pt>
    <dgm:pt modelId="{8FDB5A1C-8948-6140-90DA-7CEBDC9EEA0C}" type="sibTrans" cxnId="{293D03BA-7459-C34F-98F6-E90D97AD85D4}">
      <dgm:prSet/>
      <dgm:spPr/>
      <dgm:t>
        <a:bodyPr/>
        <a:lstStyle/>
        <a:p>
          <a:endParaRPr lang="en-US"/>
        </a:p>
      </dgm:t>
    </dgm:pt>
    <dgm:pt modelId="{BD544D45-969F-E44F-83EA-B49A70F03817}" type="pres">
      <dgm:prSet presAssocID="{90F5026A-AF60-C344-9A92-194C6C15573D}" presName="CompostProcess" presStyleCnt="0">
        <dgm:presLayoutVars>
          <dgm:dir/>
          <dgm:resizeHandles val="exact"/>
        </dgm:presLayoutVars>
      </dgm:prSet>
      <dgm:spPr/>
      <dgm:t>
        <a:bodyPr/>
        <a:lstStyle/>
        <a:p>
          <a:endParaRPr lang="en-US"/>
        </a:p>
      </dgm:t>
    </dgm:pt>
    <dgm:pt modelId="{52156E5F-7C2B-0743-B86F-CB00B443E457}" type="pres">
      <dgm:prSet presAssocID="{90F5026A-AF60-C344-9A92-194C6C15573D}" presName="arrow" presStyleLbl="bgShp" presStyleIdx="0" presStyleCnt="1"/>
      <dgm:spPr/>
    </dgm:pt>
    <dgm:pt modelId="{A6687C18-15F9-5A42-AA72-D4222E63C7A1}" type="pres">
      <dgm:prSet presAssocID="{90F5026A-AF60-C344-9A92-194C6C15573D}" presName="linearProcess" presStyleCnt="0"/>
      <dgm:spPr/>
    </dgm:pt>
    <dgm:pt modelId="{3DF3521D-33A8-1B41-8A57-4275E9D2E3C9}" type="pres">
      <dgm:prSet presAssocID="{E5DDE3D2-6DC2-C244-987C-F06CA9C8A714}" presName="textNode" presStyleLbl="node1" presStyleIdx="0" presStyleCnt="5">
        <dgm:presLayoutVars>
          <dgm:bulletEnabled val="1"/>
        </dgm:presLayoutVars>
      </dgm:prSet>
      <dgm:spPr/>
      <dgm:t>
        <a:bodyPr/>
        <a:lstStyle/>
        <a:p>
          <a:endParaRPr lang="en-US"/>
        </a:p>
      </dgm:t>
    </dgm:pt>
    <dgm:pt modelId="{89DB7527-BF22-BD43-BD8E-073144DB0694}" type="pres">
      <dgm:prSet presAssocID="{EBFE470D-1DD0-434E-A82D-C622724FB847}" presName="sibTrans" presStyleCnt="0"/>
      <dgm:spPr/>
    </dgm:pt>
    <dgm:pt modelId="{F53C4560-AD6C-3E4B-A488-2AC8C4061FF5}" type="pres">
      <dgm:prSet presAssocID="{0FCE4DB1-C9CD-DC4E-91F8-8FB793BA8A57}" presName="textNode" presStyleLbl="node1" presStyleIdx="1" presStyleCnt="5">
        <dgm:presLayoutVars>
          <dgm:bulletEnabled val="1"/>
        </dgm:presLayoutVars>
      </dgm:prSet>
      <dgm:spPr/>
      <dgm:t>
        <a:bodyPr/>
        <a:lstStyle/>
        <a:p>
          <a:endParaRPr lang="en-US"/>
        </a:p>
      </dgm:t>
    </dgm:pt>
    <dgm:pt modelId="{37F361DA-82BB-CC43-8BBC-778CAB9AAB69}" type="pres">
      <dgm:prSet presAssocID="{0EFFF4C4-931D-7448-B690-EE7632CB0FF0}" presName="sibTrans" presStyleCnt="0"/>
      <dgm:spPr/>
    </dgm:pt>
    <dgm:pt modelId="{081185C2-1B74-2942-9684-D3636B1E562B}" type="pres">
      <dgm:prSet presAssocID="{DF9446D8-8FA2-8846-BEBF-F9DAA8CD2A73}" presName="textNode" presStyleLbl="node1" presStyleIdx="2" presStyleCnt="5">
        <dgm:presLayoutVars>
          <dgm:bulletEnabled val="1"/>
        </dgm:presLayoutVars>
      </dgm:prSet>
      <dgm:spPr/>
      <dgm:t>
        <a:bodyPr/>
        <a:lstStyle/>
        <a:p>
          <a:endParaRPr lang="en-US"/>
        </a:p>
      </dgm:t>
    </dgm:pt>
    <dgm:pt modelId="{89BCB4CD-0EC7-1046-A90C-7CEE76C8B4E2}" type="pres">
      <dgm:prSet presAssocID="{788F8C6B-C095-644F-83D8-ED5A14FE3316}" presName="sibTrans" presStyleCnt="0"/>
      <dgm:spPr/>
    </dgm:pt>
    <dgm:pt modelId="{4F5ECE66-AE9B-A040-8910-77013A32A99E}" type="pres">
      <dgm:prSet presAssocID="{77F12015-C0A9-1842-B957-20A983AE264C}" presName="textNode" presStyleLbl="node1" presStyleIdx="3" presStyleCnt="5">
        <dgm:presLayoutVars>
          <dgm:bulletEnabled val="1"/>
        </dgm:presLayoutVars>
      </dgm:prSet>
      <dgm:spPr/>
      <dgm:t>
        <a:bodyPr/>
        <a:lstStyle/>
        <a:p>
          <a:endParaRPr lang="en-US"/>
        </a:p>
      </dgm:t>
    </dgm:pt>
    <dgm:pt modelId="{E7EE1A57-4675-5847-B2B8-1BAC455B0AEE}" type="pres">
      <dgm:prSet presAssocID="{B91CA849-9FB3-9F4F-A151-5094F1E13820}" presName="sibTrans" presStyleCnt="0"/>
      <dgm:spPr/>
    </dgm:pt>
    <dgm:pt modelId="{B284A66E-3C38-1344-A6E4-6249FD3FE984}" type="pres">
      <dgm:prSet presAssocID="{EF196C61-BBF4-E148-969A-DF0699BD1634}" presName="textNode" presStyleLbl="node1" presStyleIdx="4" presStyleCnt="5">
        <dgm:presLayoutVars>
          <dgm:bulletEnabled val="1"/>
        </dgm:presLayoutVars>
      </dgm:prSet>
      <dgm:spPr/>
      <dgm:t>
        <a:bodyPr/>
        <a:lstStyle/>
        <a:p>
          <a:endParaRPr lang="en-US"/>
        </a:p>
      </dgm:t>
    </dgm:pt>
  </dgm:ptLst>
  <dgm:cxnLst>
    <dgm:cxn modelId="{2B56FD77-C850-344A-8396-74C1040B9CDB}" srcId="{90F5026A-AF60-C344-9A92-194C6C15573D}" destId="{77F12015-C0A9-1842-B957-20A983AE264C}" srcOrd="3" destOrd="0" parTransId="{B09958C3-9240-4249-9C3D-2F9479F397B5}" sibTransId="{B91CA849-9FB3-9F4F-A151-5094F1E13820}"/>
    <dgm:cxn modelId="{716915E7-D68A-9D4D-BF0C-D7409229195F}" type="presOf" srcId="{EF196C61-BBF4-E148-969A-DF0699BD1634}" destId="{B284A66E-3C38-1344-A6E4-6249FD3FE984}" srcOrd="0" destOrd="0" presId="urn:microsoft.com/office/officeart/2005/8/layout/hProcess9"/>
    <dgm:cxn modelId="{650121BD-DED2-CF48-AB2B-0A282AD6ABA9}" srcId="{90F5026A-AF60-C344-9A92-194C6C15573D}" destId="{DF9446D8-8FA2-8846-BEBF-F9DAA8CD2A73}" srcOrd="2" destOrd="0" parTransId="{84311C94-939D-9F44-9662-149143EC9A83}" sibTransId="{788F8C6B-C095-644F-83D8-ED5A14FE3316}"/>
    <dgm:cxn modelId="{293D03BA-7459-C34F-98F6-E90D97AD85D4}" srcId="{90F5026A-AF60-C344-9A92-194C6C15573D}" destId="{EF196C61-BBF4-E148-969A-DF0699BD1634}" srcOrd="4" destOrd="0" parTransId="{C4D2A22A-2D48-C747-8532-DF79CCA7FB93}" sibTransId="{8FDB5A1C-8948-6140-90DA-7CEBDC9EEA0C}"/>
    <dgm:cxn modelId="{429C1501-E5FF-E24F-96A2-7314A385800C}" type="presOf" srcId="{90F5026A-AF60-C344-9A92-194C6C15573D}" destId="{BD544D45-969F-E44F-83EA-B49A70F03817}" srcOrd="0" destOrd="0" presId="urn:microsoft.com/office/officeart/2005/8/layout/hProcess9"/>
    <dgm:cxn modelId="{3EB4303C-2AAB-F342-8FEE-BC98A4DC029C}" type="presOf" srcId="{DF9446D8-8FA2-8846-BEBF-F9DAA8CD2A73}" destId="{081185C2-1B74-2942-9684-D3636B1E562B}" srcOrd="0" destOrd="0" presId="urn:microsoft.com/office/officeart/2005/8/layout/hProcess9"/>
    <dgm:cxn modelId="{29DE0474-829E-A742-AAF0-D7CD80A60DD5}" type="presOf" srcId="{0FCE4DB1-C9CD-DC4E-91F8-8FB793BA8A57}" destId="{F53C4560-AD6C-3E4B-A488-2AC8C4061FF5}" srcOrd="0" destOrd="0" presId="urn:microsoft.com/office/officeart/2005/8/layout/hProcess9"/>
    <dgm:cxn modelId="{54EEF548-39AA-2A41-A176-264C2DA69542}" srcId="{90F5026A-AF60-C344-9A92-194C6C15573D}" destId="{0FCE4DB1-C9CD-DC4E-91F8-8FB793BA8A57}" srcOrd="1" destOrd="0" parTransId="{B6B026E4-D903-7945-901F-111259C86E8B}" sibTransId="{0EFFF4C4-931D-7448-B690-EE7632CB0FF0}"/>
    <dgm:cxn modelId="{2B8997B0-0E86-5944-B3E9-C7958A1004D2}" type="presOf" srcId="{E5DDE3D2-6DC2-C244-987C-F06CA9C8A714}" destId="{3DF3521D-33A8-1B41-8A57-4275E9D2E3C9}" srcOrd="0" destOrd="0" presId="urn:microsoft.com/office/officeart/2005/8/layout/hProcess9"/>
    <dgm:cxn modelId="{5051DDC3-5150-7F45-A24C-73B9B4367D9B}" srcId="{90F5026A-AF60-C344-9A92-194C6C15573D}" destId="{E5DDE3D2-6DC2-C244-987C-F06CA9C8A714}" srcOrd="0" destOrd="0" parTransId="{6861D310-7D1E-B04E-A26A-B8C3052A23E3}" sibTransId="{EBFE470D-1DD0-434E-A82D-C622724FB847}"/>
    <dgm:cxn modelId="{AF8EBBAB-C362-CF45-8457-F93555B9577F}" type="presOf" srcId="{77F12015-C0A9-1842-B957-20A983AE264C}" destId="{4F5ECE66-AE9B-A040-8910-77013A32A99E}" srcOrd="0" destOrd="0" presId="urn:microsoft.com/office/officeart/2005/8/layout/hProcess9"/>
    <dgm:cxn modelId="{5C37AD7D-F53B-B544-815E-69C73CE6D0CB}" type="presParOf" srcId="{BD544D45-969F-E44F-83EA-B49A70F03817}" destId="{52156E5F-7C2B-0743-B86F-CB00B443E457}" srcOrd="0" destOrd="0" presId="urn:microsoft.com/office/officeart/2005/8/layout/hProcess9"/>
    <dgm:cxn modelId="{6A88FF39-C1C0-B048-B031-102524EFCA3D}" type="presParOf" srcId="{BD544D45-969F-E44F-83EA-B49A70F03817}" destId="{A6687C18-15F9-5A42-AA72-D4222E63C7A1}" srcOrd="1" destOrd="0" presId="urn:microsoft.com/office/officeart/2005/8/layout/hProcess9"/>
    <dgm:cxn modelId="{CF294E12-2D92-A34E-9B3B-0269BED650FB}" type="presParOf" srcId="{A6687C18-15F9-5A42-AA72-D4222E63C7A1}" destId="{3DF3521D-33A8-1B41-8A57-4275E9D2E3C9}" srcOrd="0" destOrd="0" presId="urn:microsoft.com/office/officeart/2005/8/layout/hProcess9"/>
    <dgm:cxn modelId="{33499DD4-C35D-8F45-950B-29D66DE58FA2}" type="presParOf" srcId="{A6687C18-15F9-5A42-AA72-D4222E63C7A1}" destId="{89DB7527-BF22-BD43-BD8E-073144DB0694}" srcOrd="1" destOrd="0" presId="urn:microsoft.com/office/officeart/2005/8/layout/hProcess9"/>
    <dgm:cxn modelId="{BB5A88F0-E3E1-8640-8568-577C8E768166}" type="presParOf" srcId="{A6687C18-15F9-5A42-AA72-D4222E63C7A1}" destId="{F53C4560-AD6C-3E4B-A488-2AC8C4061FF5}" srcOrd="2" destOrd="0" presId="urn:microsoft.com/office/officeart/2005/8/layout/hProcess9"/>
    <dgm:cxn modelId="{5D67C96A-F347-A147-AA73-FF4E0CC67BA5}" type="presParOf" srcId="{A6687C18-15F9-5A42-AA72-D4222E63C7A1}" destId="{37F361DA-82BB-CC43-8BBC-778CAB9AAB69}" srcOrd="3" destOrd="0" presId="urn:microsoft.com/office/officeart/2005/8/layout/hProcess9"/>
    <dgm:cxn modelId="{996C7C4B-E874-2D48-BEAF-3A9FF9C5D5AD}" type="presParOf" srcId="{A6687C18-15F9-5A42-AA72-D4222E63C7A1}" destId="{081185C2-1B74-2942-9684-D3636B1E562B}" srcOrd="4" destOrd="0" presId="urn:microsoft.com/office/officeart/2005/8/layout/hProcess9"/>
    <dgm:cxn modelId="{AAD602AA-63A6-464C-A700-37148AB7CCA5}" type="presParOf" srcId="{A6687C18-15F9-5A42-AA72-D4222E63C7A1}" destId="{89BCB4CD-0EC7-1046-A90C-7CEE76C8B4E2}" srcOrd="5" destOrd="0" presId="urn:microsoft.com/office/officeart/2005/8/layout/hProcess9"/>
    <dgm:cxn modelId="{70A494A7-80D0-B14F-BE56-5B9A1B5EC0A4}" type="presParOf" srcId="{A6687C18-15F9-5A42-AA72-D4222E63C7A1}" destId="{4F5ECE66-AE9B-A040-8910-77013A32A99E}" srcOrd="6" destOrd="0" presId="urn:microsoft.com/office/officeart/2005/8/layout/hProcess9"/>
    <dgm:cxn modelId="{46529693-F133-B547-A920-2594B48DF3D6}" type="presParOf" srcId="{A6687C18-15F9-5A42-AA72-D4222E63C7A1}" destId="{E7EE1A57-4675-5847-B2B8-1BAC455B0AEE}" srcOrd="7" destOrd="0" presId="urn:microsoft.com/office/officeart/2005/8/layout/hProcess9"/>
    <dgm:cxn modelId="{1C55FCD1-5285-384D-A157-7AE5FEC2A9F1}" type="presParOf" srcId="{A6687C18-15F9-5A42-AA72-D4222E63C7A1}" destId="{B284A66E-3C38-1344-A6E4-6249FD3FE98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E41FDB-A637-8F49-BBAA-C6DD541E3B45}"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A7091404-FB6D-494D-9D02-FF36B512E6CE}">
      <dgm:prSet phldrT="[Text]"/>
      <dgm:spPr/>
      <dgm:t>
        <a:bodyPr/>
        <a:lstStyle/>
        <a:p>
          <a:r>
            <a:rPr lang="en-US" b="1" dirty="0" smtClean="0"/>
            <a:t>Request Validation</a:t>
          </a:r>
          <a:endParaRPr lang="en-US" dirty="0"/>
        </a:p>
      </dgm:t>
    </dgm:pt>
    <dgm:pt modelId="{09B71CF2-B434-444D-98D6-5FC5E36122E1}" type="parTrans" cxnId="{BB46FD53-3701-0C45-8A72-0D32D1C4481F}">
      <dgm:prSet/>
      <dgm:spPr/>
      <dgm:t>
        <a:bodyPr/>
        <a:lstStyle/>
        <a:p>
          <a:endParaRPr lang="en-US"/>
        </a:p>
      </dgm:t>
    </dgm:pt>
    <dgm:pt modelId="{EE999401-6FCE-0D42-94BB-335E9170F994}" type="sibTrans" cxnId="{BB46FD53-3701-0C45-8A72-0D32D1C4481F}">
      <dgm:prSet/>
      <dgm:spPr/>
      <dgm:t>
        <a:bodyPr/>
        <a:lstStyle/>
        <a:p>
          <a:endParaRPr lang="en-US"/>
        </a:p>
      </dgm:t>
    </dgm:pt>
    <dgm:pt modelId="{F311F3AA-84B0-5A44-AA44-3FDCB2E0A6E9}">
      <dgm:prSet/>
      <dgm:spPr/>
      <dgm:t>
        <a:bodyPr/>
        <a:lstStyle/>
        <a:p>
          <a:r>
            <a:rPr lang="en-US" dirty="0" smtClean="0"/>
            <a:t>By default ASP.NET request validation detects any HTML elements and reserved characters in data posted to the server.  This is the first measure of defense.  If you need to disable request validation you should only disable it on the page that it needs to be disabled.</a:t>
          </a:r>
          <a:endParaRPr lang="en-US" dirty="0"/>
        </a:p>
      </dgm:t>
    </dgm:pt>
    <dgm:pt modelId="{7C269A83-08D9-5547-A830-CA17499FDA3E}" type="parTrans" cxnId="{D8A286F1-12F1-F74A-90AD-4E848166B895}">
      <dgm:prSet/>
      <dgm:spPr/>
      <dgm:t>
        <a:bodyPr/>
        <a:lstStyle/>
        <a:p>
          <a:endParaRPr lang="en-US"/>
        </a:p>
      </dgm:t>
    </dgm:pt>
    <dgm:pt modelId="{F7C49F7C-AAE4-3F42-9A52-3A272808CE75}" type="sibTrans" cxnId="{D8A286F1-12F1-F74A-90AD-4E848166B895}">
      <dgm:prSet/>
      <dgm:spPr/>
      <dgm:t>
        <a:bodyPr/>
        <a:lstStyle/>
        <a:p>
          <a:endParaRPr lang="en-US"/>
        </a:p>
      </dgm:t>
    </dgm:pt>
    <dgm:pt modelId="{E5E09DAC-FA46-0B48-9CE3-E0CA1A71A7C2}">
      <dgm:prSet/>
      <dgm:spPr/>
      <dgm:t>
        <a:bodyPr/>
        <a:lstStyle/>
        <a:p>
          <a:r>
            <a:rPr lang="en-US" dirty="0" smtClean="0"/>
            <a:t>The </a:t>
          </a:r>
          <a:r>
            <a:rPr lang="en-US" dirty="0" err="1" smtClean="0"/>
            <a:t>Web.config</a:t>
          </a:r>
          <a:r>
            <a:rPr lang="en-US" dirty="0" smtClean="0"/>
            <a:t> which contains the global definition for all pages in the site should contain</a:t>
          </a:r>
          <a:endParaRPr lang="en-US" dirty="0"/>
        </a:p>
      </dgm:t>
    </dgm:pt>
    <dgm:pt modelId="{6918B4FE-3A73-FA4E-B53F-BDEF05B41054}" type="parTrans" cxnId="{B40A7F15-868B-0147-BDA6-587C902B821C}">
      <dgm:prSet/>
      <dgm:spPr/>
      <dgm:t>
        <a:bodyPr/>
        <a:lstStyle/>
        <a:p>
          <a:endParaRPr lang="en-US"/>
        </a:p>
      </dgm:t>
    </dgm:pt>
    <dgm:pt modelId="{7CB5D140-3A2F-4C48-A6A0-52B1D8B3F6D2}" type="sibTrans" cxnId="{B40A7F15-868B-0147-BDA6-587C902B821C}">
      <dgm:prSet/>
      <dgm:spPr/>
      <dgm:t>
        <a:bodyPr/>
        <a:lstStyle/>
        <a:p>
          <a:endParaRPr lang="en-US"/>
        </a:p>
      </dgm:t>
    </dgm:pt>
    <dgm:pt modelId="{FAC6CD49-DFB5-444E-A0E9-9FF94C0D731D}">
      <dgm:prSet/>
      <dgm:spPr/>
      <dgm:t>
        <a:bodyPr/>
        <a:lstStyle/>
        <a:p>
          <a:r>
            <a:rPr lang="en-US" i="1" smtClean="0"/>
            <a:t>&lt;pages validateRequest="true" ... /&gt;</a:t>
          </a:r>
          <a:endParaRPr lang="en-US"/>
        </a:p>
      </dgm:t>
    </dgm:pt>
    <dgm:pt modelId="{9EA02EE8-2792-7349-8B46-5AD67000CB91}" type="parTrans" cxnId="{ED013FE8-B483-F947-810A-73D1570DB42F}">
      <dgm:prSet/>
      <dgm:spPr/>
      <dgm:t>
        <a:bodyPr/>
        <a:lstStyle/>
        <a:p>
          <a:endParaRPr lang="en-US"/>
        </a:p>
      </dgm:t>
    </dgm:pt>
    <dgm:pt modelId="{C4B00D25-FB88-DB45-9944-47B3DB11E261}" type="sibTrans" cxnId="{ED013FE8-B483-F947-810A-73D1570DB42F}">
      <dgm:prSet/>
      <dgm:spPr/>
      <dgm:t>
        <a:bodyPr/>
        <a:lstStyle/>
        <a:p>
          <a:endParaRPr lang="en-US"/>
        </a:p>
      </dgm:t>
    </dgm:pt>
    <dgm:pt modelId="{1B9DAB6B-BEAB-D14A-932B-11DD768578E6}">
      <dgm:prSet/>
      <dgm:spPr/>
      <dgm:t>
        <a:bodyPr/>
        <a:lstStyle/>
        <a:p>
          <a:r>
            <a:rPr lang="en-US" dirty="0" smtClean="0"/>
            <a:t>And the subsequent page that allows HTML input should be the exception:</a:t>
          </a:r>
          <a:endParaRPr lang="en-US" dirty="0"/>
        </a:p>
      </dgm:t>
    </dgm:pt>
    <dgm:pt modelId="{66C27EB0-DF1F-4C4F-896B-EEA13A8E3AF1}" type="parTrans" cxnId="{A540E208-CA1A-3742-B126-5FEF25C705A0}">
      <dgm:prSet/>
      <dgm:spPr/>
      <dgm:t>
        <a:bodyPr/>
        <a:lstStyle/>
        <a:p>
          <a:endParaRPr lang="en-US"/>
        </a:p>
      </dgm:t>
    </dgm:pt>
    <dgm:pt modelId="{DD3B6361-5C84-CF46-92ED-60D42FD9782E}" type="sibTrans" cxnId="{A540E208-CA1A-3742-B126-5FEF25C705A0}">
      <dgm:prSet/>
      <dgm:spPr/>
      <dgm:t>
        <a:bodyPr/>
        <a:lstStyle/>
        <a:p>
          <a:endParaRPr lang="en-US"/>
        </a:p>
      </dgm:t>
    </dgm:pt>
    <dgm:pt modelId="{AFB16EF4-E06F-3844-B3DF-5BB82AA3CE33}">
      <dgm:prSet/>
      <dgm:spPr/>
      <dgm:t>
        <a:bodyPr/>
        <a:lstStyle/>
        <a:p>
          <a:r>
            <a:rPr lang="en-US" i="1" dirty="0" smtClean="0"/>
            <a:t>&lt;% Page </a:t>
          </a:r>
          <a:r>
            <a:rPr lang="en-US" i="1" dirty="0" err="1" smtClean="0"/>
            <a:t>validateRequest</a:t>
          </a:r>
          <a:r>
            <a:rPr lang="en-US" i="1" dirty="0" smtClean="0"/>
            <a:t>=”false” ….. %&gt;</a:t>
          </a:r>
          <a:endParaRPr lang="en-US" dirty="0"/>
        </a:p>
      </dgm:t>
    </dgm:pt>
    <dgm:pt modelId="{7951F786-439D-054A-BB22-A31583968060}" type="parTrans" cxnId="{AEBDBDB2-746E-B843-9E58-60D639828C03}">
      <dgm:prSet/>
      <dgm:spPr/>
      <dgm:t>
        <a:bodyPr/>
        <a:lstStyle/>
        <a:p>
          <a:endParaRPr lang="en-US"/>
        </a:p>
      </dgm:t>
    </dgm:pt>
    <dgm:pt modelId="{38B947F5-D6BB-E441-A821-995FB07DA775}" type="sibTrans" cxnId="{AEBDBDB2-746E-B843-9E58-60D639828C03}">
      <dgm:prSet/>
      <dgm:spPr/>
      <dgm:t>
        <a:bodyPr/>
        <a:lstStyle/>
        <a:p>
          <a:endParaRPr lang="en-US"/>
        </a:p>
      </dgm:t>
    </dgm:pt>
    <dgm:pt modelId="{0C4210EA-DF37-6C46-B6BD-876C1156B3F3}">
      <dgm:prSet/>
      <dgm:spPr/>
      <dgm:t>
        <a:bodyPr/>
        <a:lstStyle/>
        <a:p>
          <a:r>
            <a:rPr lang="en-US" dirty="0" smtClean="0"/>
            <a:t>Please note that is important not to </a:t>
          </a:r>
          <a:r>
            <a:rPr lang="en-US" dirty="0" err="1" smtClean="0"/>
            <a:t>soley</a:t>
          </a:r>
          <a:r>
            <a:rPr lang="en-US" dirty="0" smtClean="0"/>
            <a:t> rely on ASP.NET request validation.  It should be used as an extra precautionary in addition to the other mitigation strategies such as constraining the user input.</a:t>
          </a:r>
          <a:endParaRPr lang="en-US" dirty="0"/>
        </a:p>
      </dgm:t>
    </dgm:pt>
    <dgm:pt modelId="{C34516F8-7232-DC43-A8F7-7FC5FE9D79EA}" type="parTrans" cxnId="{A0D0F8ED-E2DB-D048-8616-7EDFC1658AD1}">
      <dgm:prSet/>
      <dgm:spPr/>
      <dgm:t>
        <a:bodyPr/>
        <a:lstStyle/>
        <a:p>
          <a:endParaRPr lang="en-US"/>
        </a:p>
      </dgm:t>
    </dgm:pt>
    <dgm:pt modelId="{985E438F-6A65-874F-8C1E-BF9E311B956B}" type="sibTrans" cxnId="{A0D0F8ED-E2DB-D048-8616-7EDFC1658AD1}">
      <dgm:prSet/>
      <dgm:spPr/>
      <dgm:t>
        <a:bodyPr/>
        <a:lstStyle/>
        <a:p>
          <a:endParaRPr lang="en-US"/>
        </a:p>
      </dgm:t>
    </dgm:pt>
    <dgm:pt modelId="{5D6B6DCE-1DEA-1B47-88FE-ED33B6FD4F6A}" type="pres">
      <dgm:prSet presAssocID="{D3E41FDB-A637-8F49-BBAA-C6DD541E3B45}" presName="linear" presStyleCnt="0">
        <dgm:presLayoutVars>
          <dgm:dir/>
          <dgm:animLvl val="lvl"/>
          <dgm:resizeHandles val="exact"/>
        </dgm:presLayoutVars>
      </dgm:prSet>
      <dgm:spPr/>
      <dgm:t>
        <a:bodyPr/>
        <a:lstStyle/>
        <a:p>
          <a:endParaRPr lang="en-US"/>
        </a:p>
      </dgm:t>
    </dgm:pt>
    <dgm:pt modelId="{59317B6B-C0E2-4E45-97E0-7A655C7FBC97}" type="pres">
      <dgm:prSet presAssocID="{A7091404-FB6D-494D-9D02-FF36B512E6CE}" presName="parentLin" presStyleCnt="0"/>
      <dgm:spPr/>
    </dgm:pt>
    <dgm:pt modelId="{003ECCAD-791F-A84C-B5B2-9E1A1D2EA158}" type="pres">
      <dgm:prSet presAssocID="{A7091404-FB6D-494D-9D02-FF36B512E6CE}" presName="parentLeftMargin" presStyleLbl="node1" presStyleIdx="0" presStyleCnt="1"/>
      <dgm:spPr/>
      <dgm:t>
        <a:bodyPr/>
        <a:lstStyle/>
        <a:p>
          <a:endParaRPr lang="en-US"/>
        </a:p>
      </dgm:t>
    </dgm:pt>
    <dgm:pt modelId="{5A99F898-6B30-B041-95C1-B328A54CE13C}" type="pres">
      <dgm:prSet presAssocID="{A7091404-FB6D-494D-9D02-FF36B512E6CE}" presName="parentText" presStyleLbl="node1" presStyleIdx="0" presStyleCnt="1">
        <dgm:presLayoutVars>
          <dgm:chMax val="0"/>
          <dgm:bulletEnabled val="1"/>
        </dgm:presLayoutVars>
      </dgm:prSet>
      <dgm:spPr/>
      <dgm:t>
        <a:bodyPr/>
        <a:lstStyle/>
        <a:p>
          <a:endParaRPr lang="en-US"/>
        </a:p>
      </dgm:t>
    </dgm:pt>
    <dgm:pt modelId="{3F927996-1BC0-2C48-BE93-DD6A4A1C7C68}" type="pres">
      <dgm:prSet presAssocID="{A7091404-FB6D-494D-9D02-FF36B512E6CE}" presName="negativeSpace" presStyleCnt="0"/>
      <dgm:spPr/>
    </dgm:pt>
    <dgm:pt modelId="{5BC186B4-BEB4-2849-AFF7-97024B98B981}" type="pres">
      <dgm:prSet presAssocID="{A7091404-FB6D-494D-9D02-FF36B512E6CE}" presName="childText" presStyleLbl="conFgAcc1" presStyleIdx="0" presStyleCnt="1">
        <dgm:presLayoutVars>
          <dgm:bulletEnabled val="1"/>
        </dgm:presLayoutVars>
      </dgm:prSet>
      <dgm:spPr/>
      <dgm:t>
        <a:bodyPr/>
        <a:lstStyle/>
        <a:p>
          <a:endParaRPr lang="en-US"/>
        </a:p>
      </dgm:t>
    </dgm:pt>
  </dgm:ptLst>
  <dgm:cxnLst>
    <dgm:cxn modelId="{B40A7F15-868B-0147-BDA6-587C902B821C}" srcId="{A7091404-FB6D-494D-9D02-FF36B512E6CE}" destId="{E5E09DAC-FA46-0B48-9CE3-E0CA1A71A7C2}" srcOrd="1" destOrd="0" parTransId="{6918B4FE-3A73-FA4E-B53F-BDEF05B41054}" sibTransId="{7CB5D140-3A2F-4C48-A6A0-52B1D8B3F6D2}"/>
    <dgm:cxn modelId="{55FF3294-97F9-A644-A0DD-A4ADCC41B167}" type="presOf" srcId="{0C4210EA-DF37-6C46-B6BD-876C1156B3F3}" destId="{5BC186B4-BEB4-2849-AFF7-97024B98B981}" srcOrd="0" destOrd="5" presId="urn:microsoft.com/office/officeart/2005/8/layout/list1"/>
    <dgm:cxn modelId="{05BECCCE-B774-BE41-B269-72AB72A2268B}" type="presOf" srcId="{D3E41FDB-A637-8F49-BBAA-C6DD541E3B45}" destId="{5D6B6DCE-1DEA-1B47-88FE-ED33B6FD4F6A}" srcOrd="0" destOrd="0" presId="urn:microsoft.com/office/officeart/2005/8/layout/list1"/>
    <dgm:cxn modelId="{4B959A3A-FAC4-3045-8286-C5894B2D3F00}" type="presOf" srcId="{E5E09DAC-FA46-0B48-9CE3-E0CA1A71A7C2}" destId="{5BC186B4-BEB4-2849-AFF7-97024B98B981}" srcOrd="0" destOrd="1" presId="urn:microsoft.com/office/officeart/2005/8/layout/list1"/>
    <dgm:cxn modelId="{E7305777-165D-074C-970E-83BCA11737AB}" type="presOf" srcId="{AFB16EF4-E06F-3844-B3DF-5BB82AA3CE33}" destId="{5BC186B4-BEB4-2849-AFF7-97024B98B981}" srcOrd="0" destOrd="4" presId="urn:microsoft.com/office/officeart/2005/8/layout/list1"/>
    <dgm:cxn modelId="{D8A286F1-12F1-F74A-90AD-4E848166B895}" srcId="{A7091404-FB6D-494D-9D02-FF36B512E6CE}" destId="{F311F3AA-84B0-5A44-AA44-3FDCB2E0A6E9}" srcOrd="0" destOrd="0" parTransId="{7C269A83-08D9-5547-A830-CA17499FDA3E}" sibTransId="{F7C49F7C-AAE4-3F42-9A52-3A272808CE75}"/>
    <dgm:cxn modelId="{D1DAD1C7-61ED-6944-9315-BC5B9573327A}" type="presOf" srcId="{A7091404-FB6D-494D-9D02-FF36B512E6CE}" destId="{5A99F898-6B30-B041-95C1-B328A54CE13C}" srcOrd="1" destOrd="0" presId="urn:microsoft.com/office/officeart/2005/8/layout/list1"/>
    <dgm:cxn modelId="{F3CA85D5-3052-CE46-807C-D506077ED5D3}" type="presOf" srcId="{F311F3AA-84B0-5A44-AA44-3FDCB2E0A6E9}" destId="{5BC186B4-BEB4-2849-AFF7-97024B98B981}" srcOrd="0" destOrd="0" presId="urn:microsoft.com/office/officeart/2005/8/layout/list1"/>
    <dgm:cxn modelId="{FC737D3D-50EC-584F-BCE2-82A0C990DE51}" type="presOf" srcId="{A7091404-FB6D-494D-9D02-FF36B512E6CE}" destId="{003ECCAD-791F-A84C-B5B2-9E1A1D2EA158}" srcOrd="0" destOrd="0" presId="urn:microsoft.com/office/officeart/2005/8/layout/list1"/>
    <dgm:cxn modelId="{ED013FE8-B483-F947-810A-73D1570DB42F}" srcId="{A7091404-FB6D-494D-9D02-FF36B512E6CE}" destId="{FAC6CD49-DFB5-444E-A0E9-9FF94C0D731D}" srcOrd="2" destOrd="0" parTransId="{9EA02EE8-2792-7349-8B46-5AD67000CB91}" sibTransId="{C4B00D25-FB88-DB45-9944-47B3DB11E261}"/>
    <dgm:cxn modelId="{A0D0F8ED-E2DB-D048-8616-7EDFC1658AD1}" srcId="{A7091404-FB6D-494D-9D02-FF36B512E6CE}" destId="{0C4210EA-DF37-6C46-B6BD-876C1156B3F3}" srcOrd="5" destOrd="0" parTransId="{C34516F8-7232-DC43-A8F7-7FC5FE9D79EA}" sibTransId="{985E438F-6A65-874F-8C1E-BF9E311B956B}"/>
    <dgm:cxn modelId="{AEBDBDB2-746E-B843-9E58-60D639828C03}" srcId="{A7091404-FB6D-494D-9D02-FF36B512E6CE}" destId="{AFB16EF4-E06F-3844-B3DF-5BB82AA3CE33}" srcOrd="4" destOrd="0" parTransId="{7951F786-439D-054A-BB22-A31583968060}" sibTransId="{38B947F5-D6BB-E441-A821-995FB07DA775}"/>
    <dgm:cxn modelId="{E79E3CFB-D217-4647-9557-E5CC7325199D}" type="presOf" srcId="{1B9DAB6B-BEAB-D14A-932B-11DD768578E6}" destId="{5BC186B4-BEB4-2849-AFF7-97024B98B981}" srcOrd="0" destOrd="3" presId="urn:microsoft.com/office/officeart/2005/8/layout/list1"/>
    <dgm:cxn modelId="{AAA7B031-03F6-B64A-B704-E3994DB10EC2}" type="presOf" srcId="{FAC6CD49-DFB5-444E-A0E9-9FF94C0D731D}" destId="{5BC186B4-BEB4-2849-AFF7-97024B98B981}" srcOrd="0" destOrd="2" presId="urn:microsoft.com/office/officeart/2005/8/layout/list1"/>
    <dgm:cxn modelId="{BB46FD53-3701-0C45-8A72-0D32D1C4481F}" srcId="{D3E41FDB-A637-8F49-BBAA-C6DD541E3B45}" destId="{A7091404-FB6D-494D-9D02-FF36B512E6CE}" srcOrd="0" destOrd="0" parTransId="{09B71CF2-B434-444D-98D6-5FC5E36122E1}" sibTransId="{EE999401-6FCE-0D42-94BB-335E9170F994}"/>
    <dgm:cxn modelId="{A540E208-CA1A-3742-B126-5FEF25C705A0}" srcId="{A7091404-FB6D-494D-9D02-FF36B512E6CE}" destId="{1B9DAB6B-BEAB-D14A-932B-11DD768578E6}" srcOrd="3" destOrd="0" parTransId="{66C27EB0-DF1F-4C4F-896B-EEA13A8E3AF1}" sibTransId="{DD3B6361-5C84-CF46-92ED-60D42FD9782E}"/>
    <dgm:cxn modelId="{EACB3890-369A-1D49-AD89-805F1A7E9A8E}" type="presParOf" srcId="{5D6B6DCE-1DEA-1B47-88FE-ED33B6FD4F6A}" destId="{59317B6B-C0E2-4E45-97E0-7A655C7FBC97}" srcOrd="0" destOrd="0" presId="urn:microsoft.com/office/officeart/2005/8/layout/list1"/>
    <dgm:cxn modelId="{0D53DA66-C3E0-BB4A-8B75-1BE83FF87679}" type="presParOf" srcId="{59317B6B-C0E2-4E45-97E0-7A655C7FBC97}" destId="{003ECCAD-791F-A84C-B5B2-9E1A1D2EA158}" srcOrd="0" destOrd="0" presId="urn:microsoft.com/office/officeart/2005/8/layout/list1"/>
    <dgm:cxn modelId="{0A0D63D6-2FB7-E04F-839E-97CD560BF35E}" type="presParOf" srcId="{59317B6B-C0E2-4E45-97E0-7A655C7FBC97}" destId="{5A99F898-6B30-B041-95C1-B328A54CE13C}" srcOrd="1" destOrd="0" presId="urn:microsoft.com/office/officeart/2005/8/layout/list1"/>
    <dgm:cxn modelId="{139C624C-AFD4-AE43-89E3-B4117826DC6A}" type="presParOf" srcId="{5D6B6DCE-1DEA-1B47-88FE-ED33B6FD4F6A}" destId="{3F927996-1BC0-2C48-BE93-DD6A4A1C7C68}" srcOrd="1" destOrd="0" presId="urn:microsoft.com/office/officeart/2005/8/layout/list1"/>
    <dgm:cxn modelId="{3A827546-C036-494D-9BCC-AAAE49DD3BA1}" type="presParOf" srcId="{5D6B6DCE-1DEA-1B47-88FE-ED33B6FD4F6A}" destId="{5BC186B4-BEB4-2849-AFF7-97024B98B98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5281BD-AF6F-0547-88B1-8DED036317B8}" type="doc">
      <dgm:prSet loTypeId="urn:microsoft.com/office/officeart/2005/8/layout/vList2" loCatId="" qsTypeId="urn:microsoft.com/office/officeart/2005/8/quickstyle/simple4" qsCatId="simple" csTypeId="urn:microsoft.com/office/officeart/2005/8/colors/colorful4" csCatId="colorful" phldr="1"/>
      <dgm:spPr/>
      <dgm:t>
        <a:bodyPr/>
        <a:lstStyle/>
        <a:p>
          <a:endParaRPr lang="en-US"/>
        </a:p>
      </dgm:t>
    </dgm:pt>
    <dgm:pt modelId="{A7846541-DE32-E843-9D31-1FA0BEFC39B3}">
      <dgm:prSet phldrT="[Text]"/>
      <dgm:spPr/>
      <dgm:t>
        <a:bodyPr/>
        <a:lstStyle/>
        <a:p>
          <a:r>
            <a:rPr lang="en-US" dirty="0" smtClean="0"/>
            <a:t>HTML Sanitation</a:t>
          </a:r>
          <a:endParaRPr lang="en-US" dirty="0"/>
        </a:p>
      </dgm:t>
    </dgm:pt>
    <dgm:pt modelId="{8158E184-17A3-2844-8144-C2CA4A03AB7F}" type="parTrans" cxnId="{C1CEE984-4CD6-694A-818F-5E478041AF7A}">
      <dgm:prSet/>
      <dgm:spPr/>
      <dgm:t>
        <a:bodyPr/>
        <a:lstStyle/>
        <a:p>
          <a:endParaRPr lang="en-US"/>
        </a:p>
      </dgm:t>
    </dgm:pt>
    <dgm:pt modelId="{68A7DB0F-90B8-6044-9C75-05F03ED82B11}" type="sibTrans" cxnId="{C1CEE984-4CD6-694A-818F-5E478041AF7A}">
      <dgm:prSet/>
      <dgm:spPr/>
      <dgm:t>
        <a:bodyPr/>
        <a:lstStyle/>
        <a:p>
          <a:endParaRPr lang="en-US"/>
        </a:p>
      </dgm:t>
    </dgm:pt>
    <dgm:pt modelId="{9574EB9C-D911-A44E-A818-584C94247DF2}">
      <dgm:prSet phldrT="[Text]"/>
      <dgm:spPr/>
      <dgm:t>
        <a:bodyPr/>
        <a:lstStyle/>
        <a:p>
          <a:r>
            <a:rPr lang="en-US" dirty="0" smtClean="0"/>
            <a:t>Moved to new Assembly </a:t>
          </a:r>
          <a:r>
            <a:rPr lang="en-US" dirty="0" err="1" smtClean="0"/>
            <a:t>HtmlSanitationLibrary</a:t>
          </a:r>
          <a:endParaRPr lang="en-US" dirty="0"/>
        </a:p>
      </dgm:t>
    </dgm:pt>
    <dgm:pt modelId="{AC4E40E2-C77C-4E44-AFA7-3E0D38CAF44E}" type="parTrans" cxnId="{183F3244-2CEC-7B41-A4BF-5B79763BFD77}">
      <dgm:prSet/>
      <dgm:spPr/>
      <dgm:t>
        <a:bodyPr/>
        <a:lstStyle/>
        <a:p>
          <a:endParaRPr lang="en-US"/>
        </a:p>
      </dgm:t>
    </dgm:pt>
    <dgm:pt modelId="{ECC2F29F-04A4-084B-9E3F-1C7F4EE42BD4}" type="sibTrans" cxnId="{183F3244-2CEC-7B41-A4BF-5B79763BFD77}">
      <dgm:prSet/>
      <dgm:spPr/>
      <dgm:t>
        <a:bodyPr/>
        <a:lstStyle/>
        <a:p>
          <a:endParaRPr lang="en-US"/>
        </a:p>
      </dgm:t>
    </dgm:pt>
    <dgm:pt modelId="{599BE7B7-7DEA-5E44-AD1E-8EC636580CE2}">
      <dgm:prSet phldrT="[Text]"/>
      <dgm:spPr/>
      <dgm:t>
        <a:bodyPr/>
        <a:lstStyle/>
        <a:p>
          <a:r>
            <a:rPr lang="en-US" dirty="0" err="1" smtClean="0"/>
            <a:t>AntiXSS</a:t>
          </a:r>
          <a:endParaRPr lang="en-US" dirty="0"/>
        </a:p>
      </dgm:t>
    </dgm:pt>
    <dgm:pt modelId="{1E898173-F01B-A34B-AEAC-FE6A535D54AC}" type="parTrans" cxnId="{15C0C1FA-B661-2D45-A90B-6F89D5718213}">
      <dgm:prSet/>
      <dgm:spPr/>
      <dgm:t>
        <a:bodyPr/>
        <a:lstStyle/>
        <a:p>
          <a:endParaRPr lang="en-US"/>
        </a:p>
      </dgm:t>
    </dgm:pt>
    <dgm:pt modelId="{BB81EF11-6E18-9B40-A114-5A4F3C35B489}" type="sibTrans" cxnId="{15C0C1FA-B661-2D45-A90B-6F89D5718213}">
      <dgm:prSet/>
      <dgm:spPr/>
      <dgm:t>
        <a:bodyPr/>
        <a:lstStyle/>
        <a:p>
          <a:endParaRPr lang="en-US"/>
        </a:p>
      </dgm:t>
    </dgm:pt>
    <dgm:pt modelId="{C3F5ED2E-529F-CF4F-8C3D-12201ADEF532}">
      <dgm:prSet phldrT="[Text]"/>
      <dgm:spPr/>
      <dgm:t>
        <a:bodyPr/>
        <a:lstStyle/>
        <a:p>
          <a:r>
            <a:rPr lang="en-US" dirty="0" smtClean="0"/>
            <a:t>White Lists</a:t>
          </a:r>
          <a:endParaRPr lang="en-US" dirty="0"/>
        </a:p>
      </dgm:t>
    </dgm:pt>
    <dgm:pt modelId="{2306CA16-4389-C145-90A3-55DDA1FF5BA5}" type="parTrans" cxnId="{3624EDDD-B34F-364E-9F36-34053055C659}">
      <dgm:prSet/>
      <dgm:spPr/>
      <dgm:t>
        <a:bodyPr/>
        <a:lstStyle/>
        <a:p>
          <a:endParaRPr lang="en-US"/>
        </a:p>
      </dgm:t>
    </dgm:pt>
    <dgm:pt modelId="{FD791168-D7DC-BF46-BB7E-78BA1A366C83}" type="sibTrans" cxnId="{3624EDDD-B34F-364E-9F36-34053055C659}">
      <dgm:prSet/>
      <dgm:spPr/>
      <dgm:t>
        <a:bodyPr/>
        <a:lstStyle/>
        <a:p>
          <a:endParaRPr lang="en-US"/>
        </a:p>
      </dgm:t>
    </dgm:pt>
    <dgm:pt modelId="{5D37C65B-8D2F-0F46-A70D-B29AE1F03BF6}">
      <dgm:prSet phldrT="[Text]"/>
      <dgm:spPr/>
      <dgm:t>
        <a:bodyPr/>
        <a:lstStyle/>
        <a:p>
          <a:r>
            <a:rPr lang="en-US" dirty="0" err="1" smtClean="0"/>
            <a:t>GetSafeHtml</a:t>
          </a:r>
          <a:endParaRPr lang="en-US" dirty="0"/>
        </a:p>
      </dgm:t>
    </dgm:pt>
    <dgm:pt modelId="{4D8B457D-CA36-CC46-8795-B80B386AAC12}" type="parTrans" cxnId="{0835C124-7F6F-6840-9472-72E307E27D1D}">
      <dgm:prSet/>
      <dgm:spPr/>
      <dgm:t>
        <a:bodyPr/>
        <a:lstStyle/>
        <a:p>
          <a:endParaRPr lang="en-US"/>
        </a:p>
      </dgm:t>
    </dgm:pt>
    <dgm:pt modelId="{3DD32CB2-A24A-0C46-951C-66D732D487F6}" type="sibTrans" cxnId="{0835C124-7F6F-6840-9472-72E307E27D1D}">
      <dgm:prSet/>
      <dgm:spPr/>
      <dgm:t>
        <a:bodyPr/>
        <a:lstStyle/>
        <a:p>
          <a:endParaRPr lang="en-US"/>
        </a:p>
      </dgm:t>
    </dgm:pt>
    <dgm:pt modelId="{B0F448A1-204A-8D47-B84A-0CB64130786E}">
      <dgm:prSet phldrT="[Text]"/>
      <dgm:spPr/>
      <dgm:t>
        <a:bodyPr/>
        <a:lstStyle/>
        <a:p>
          <a:r>
            <a:rPr lang="en-US" dirty="0" err="1" smtClean="0"/>
            <a:t>GetSafeHtmlFragment</a:t>
          </a:r>
          <a:endParaRPr lang="en-US" dirty="0"/>
        </a:p>
      </dgm:t>
    </dgm:pt>
    <dgm:pt modelId="{B229FBA8-F68A-EB44-B41F-6BFA9598E331}" type="parTrans" cxnId="{904C86CE-87CD-9649-8782-2120E29514AD}">
      <dgm:prSet/>
      <dgm:spPr/>
      <dgm:t>
        <a:bodyPr/>
        <a:lstStyle/>
        <a:p>
          <a:endParaRPr lang="en-US"/>
        </a:p>
      </dgm:t>
    </dgm:pt>
    <dgm:pt modelId="{ED686AA4-2E7E-7642-957D-96290005EB1D}" type="sibTrans" cxnId="{904C86CE-87CD-9649-8782-2120E29514AD}">
      <dgm:prSet/>
      <dgm:spPr/>
      <dgm:t>
        <a:bodyPr/>
        <a:lstStyle/>
        <a:p>
          <a:endParaRPr lang="en-US"/>
        </a:p>
      </dgm:t>
    </dgm:pt>
    <dgm:pt modelId="{83BADDDD-5D8E-8747-8C1E-06A3EC1450FF}">
      <dgm:prSet phldrT="[Text]"/>
      <dgm:spPr/>
      <dgm:t>
        <a:bodyPr/>
        <a:lstStyle/>
        <a:p>
          <a:r>
            <a:rPr lang="en-US" dirty="0" smtClean="0"/>
            <a:t>Secure Globalization</a:t>
          </a:r>
          <a:endParaRPr lang="en-US" dirty="0"/>
        </a:p>
      </dgm:t>
    </dgm:pt>
    <dgm:pt modelId="{8C0E62D6-A374-AF46-8305-5527789DBBA7}" type="parTrans" cxnId="{9D071227-CFFF-C94B-BF95-929B672A67A0}">
      <dgm:prSet/>
      <dgm:spPr/>
      <dgm:t>
        <a:bodyPr/>
        <a:lstStyle/>
        <a:p>
          <a:endParaRPr lang="en-US"/>
        </a:p>
      </dgm:t>
    </dgm:pt>
    <dgm:pt modelId="{435F4462-9470-B84F-9ED5-95CC5EB7DAAF}" type="sibTrans" cxnId="{9D071227-CFFF-C94B-BF95-929B672A67A0}">
      <dgm:prSet/>
      <dgm:spPr/>
      <dgm:t>
        <a:bodyPr/>
        <a:lstStyle/>
        <a:p>
          <a:endParaRPr lang="en-US"/>
        </a:p>
      </dgm:t>
    </dgm:pt>
    <dgm:pt modelId="{9141B70A-3A66-7C4C-BE53-B259D29E895D}">
      <dgm:prSet phldrT="[Text]"/>
      <dgm:spPr/>
      <dgm:t>
        <a:bodyPr/>
        <a:lstStyle/>
        <a:p>
          <a:r>
            <a:rPr lang="en-US" dirty="0" smtClean="0"/>
            <a:t>New Security Runtime Engine </a:t>
          </a:r>
          <a:endParaRPr lang="en-US" dirty="0"/>
        </a:p>
      </dgm:t>
    </dgm:pt>
    <dgm:pt modelId="{7D5AC03D-E9E9-5C4F-8A6C-9A0D09CBD973}" type="parTrans" cxnId="{7C20F67D-AEDB-E343-89C8-5631FCAC4793}">
      <dgm:prSet/>
      <dgm:spPr/>
      <dgm:t>
        <a:bodyPr/>
        <a:lstStyle/>
        <a:p>
          <a:endParaRPr lang="en-US"/>
        </a:p>
      </dgm:t>
    </dgm:pt>
    <dgm:pt modelId="{58CED690-8A1F-4746-BD83-AD6B0FDBB009}" type="sibTrans" cxnId="{7C20F67D-AEDB-E343-89C8-5631FCAC4793}">
      <dgm:prSet/>
      <dgm:spPr/>
      <dgm:t>
        <a:bodyPr/>
        <a:lstStyle/>
        <a:p>
          <a:endParaRPr lang="en-US"/>
        </a:p>
      </dgm:t>
    </dgm:pt>
    <dgm:pt modelId="{3C7B7F61-180C-E84D-9307-225D8BFC0ECF}">
      <dgm:prSet phldrT="[Text]"/>
      <dgm:spPr/>
      <dgm:t>
        <a:bodyPr/>
        <a:lstStyle/>
        <a:p>
          <a:r>
            <a:rPr lang="en-US" dirty="0" smtClean="0"/>
            <a:t>http://</a:t>
          </a:r>
          <a:r>
            <a:rPr lang="en-US" dirty="0" err="1" smtClean="0"/>
            <a:t>wpl.codeplex.com</a:t>
          </a:r>
          <a:r>
            <a:rPr lang="en-US" dirty="0" smtClean="0"/>
            <a:t>/</a:t>
          </a:r>
          <a:endParaRPr lang="en-US" dirty="0"/>
        </a:p>
      </dgm:t>
    </dgm:pt>
    <dgm:pt modelId="{7FFD13FF-C9CC-A348-9537-E2EA32BFB6C2}" type="parTrans" cxnId="{B9C3A029-EEE7-C740-A165-A044149374A9}">
      <dgm:prSet/>
      <dgm:spPr/>
      <dgm:t>
        <a:bodyPr/>
        <a:lstStyle/>
        <a:p>
          <a:endParaRPr lang="en-US"/>
        </a:p>
      </dgm:t>
    </dgm:pt>
    <dgm:pt modelId="{7270714C-CB0E-4548-8796-AC3E6F7A6186}" type="sibTrans" cxnId="{B9C3A029-EEE7-C740-A165-A044149374A9}">
      <dgm:prSet/>
      <dgm:spPr/>
      <dgm:t>
        <a:bodyPr/>
        <a:lstStyle/>
        <a:p>
          <a:endParaRPr lang="en-US"/>
        </a:p>
      </dgm:t>
    </dgm:pt>
    <dgm:pt modelId="{780CD4F1-7F61-304F-8853-8AEF69E35479}">
      <dgm:prSet phldrT="[Text]"/>
      <dgm:spPr/>
      <dgm:t>
        <a:bodyPr/>
        <a:lstStyle/>
        <a:p>
          <a:r>
            <a:rPr lang="en-US" dirty="0" smtClean="0"/>
            <a:t>Can be defined as default encoder in </a:t>
          </a:r>
          <a:r>
            <a:rPr lang="en-US" dirty="0" err="1" smtClean="0"/>
            <a:t>ASP.Net</a:t>
          </a:r>
          <a:r>
            <a:rPr lang="en-US" dirty="0" smtClean="0"/>
            <a:t> 4.0</a:t>
          </a:r>
          <a:endParaRPr lang="en-US" dirty="0"/>
        </a:p>
      </dgm:t>
    </dgm:pt>
    <dgm:pt modelId="{76F2CF06-2265-CA4A-99BA-6ECC47F74DC8}" type="parTrans" cxnId="{BD9493DB-4D9B-704D-8FCD-FAF1F4A0FF38}">
      <dgm:prSet/>
      <dgm:spPr/>
      <dgm:t>
        <a:bodyPr/>
        <a:lstStyle/>
        <a:p>
          <a:endParaRPr lang="en-US"/>
        </a:p>
      </dgm:t>
    </dgm:pt>
    <dgm:pt modelId="{BBDF6C12-14AE-3747-A134-941E326D07D8}" type="sibTrans" cxnId="{BD9493DB-4D9B-704D-8FCD-FAF1F4A0FF38}">
      <dgm:prSet/>
      <dgm:spPr/>
      <dgm:t>
        <a:bodyPr/>
        <a:lstStyle/>
        <a:p>
          <a:endParaRPr lang="en-US"/>
        </a:p>
      </dgm:t>
    </dgm:pt>
    <dgm:pt modelId="{EB8C27AD-A418-5C44-BFB9-27C1D1DC5810}" type="pres">
      <dgm:prSet presAssocID="{625281BD-AF6F-0547-88B1-8DED036317B8}" presName="linear" presStyleCnt="0">
        <dgm:presLayoutVars>
          <dgm:animLvl val="lvl"/>
          <dgm:resizeHandles val="exact"/>
        </dgm:presLayoutVars>
      </dgm:prSet>
      <dgm:spPr/>
      <dgm:t>
        <a:bodyPr/>
        <a:lstStyle/>
        <a:p>
          <a:endParaRPr lang="en-US"/>
        </a:p>
      </dgm:t>
    </dgm:pt>
    <dgm:pt modelId="{F80C12D8-13ED-4745-974D-FB15ECF8F62A}" type="pres">
      <dgm:prSet presAssocID="{A7846541-DE32-E843-9D31-1FA0BEFC39B3}" presName="parentText" presStyleLbl="node1" presStyleIdx="0" presStyleCnt="2">
        <dgm:presLayoutVars>
          <dgm:chMax val="0"/>
          <dgm:bulletEnabled val="1"/>
        </dgm:presLayoutVars>
      </dgm:prSet>
      <dgm:spPr/>
      <dgm:t>
        <a:bodyPr/>
        <a:lstStyle/>
        <a:p>
          <a:endParaRPr lang="en-US"/>
        </a:p>
      </dgm:t>
    </dgm:pt>
    <dgm:pt modelId="{2231910D-2F6A-1D46-8643-B5F93E6C4865}" type="pres">
      <dgm:prSet presAssocID="{A7846541-DE32-E843-9D31-1FA0BEFC39B3}" presName="childText" presStyleLbl="revTx" presStyleIdx="0" presStyleCnt="2">
        <dgm:presLayoutVars>
          <dgm:bulletEnabled val="1"/>
        </dgm:presLayoutVars>
      </dgm:prSet>
      <dgm:spPr/>
      <dgm:t>
        <a:bodyPr/>
        <a:lstStyle/>
        <a:p>
          <a:endParaRPr lang="en-US"/>
        </a:p>
      </dgm:t>
    </dgm:pt>
    <dgm:pt modelId="{EB124BC9-DE6C-4449-9258-A4D7B3898B06}" type="pres">
      <dgm:prSet presAssocID="{599BE7B7-7DEA-5E44-AD1E-8EC636580CE2}" presName="parentText" presStyleLbl="node1" presStyleIdx="1" presStyleCnt="2">
        <dgm:presLayoutVars>
          <dgm:chMax val="0"/>
          <dgm:bulletEnabled val="1"/>
        </dgm:presLayoutVars>
      </dgm:prSet>
      <dgm:spPr/>
      <dgm:t>
        <a:bodyPr/>
        <a:lstStyle/>
        <a:p>
          <a:endParaRPr lang="en-US"/>
        </a:p>
      </dgm:t>
    </dgm:pt>
    <dgm:pt modelId="{B35E66B8-5FEE-BF4C-B6B3-27224333F525}" type="pres">
      <dgm:prSet presAssocID="{599BE7B7-7DEA-5E44-AD1E-8EC636580CE2}" presName="childText" presStyleLbl="revTx" presStyleIdx="1" presStyleCnt="2">
        <dgm:presLayoutVars>
          <dgm:bulletEnabled val="1"/>
        </dgm:presLayoutVars>
      </dgm:prSet>
      <dgm:spPr/>
      <dgm:t>
        <a:bodyPr/>
        <a:lstStyle/>
        <a:p>
          <a:endParaRPr lang="en-US"/>
        </a:p>
      </dgm:t>
    </dgm:pt>
  </dgm:ptLst>
  <dgm:cxnLst>
    <dgm:cxn modelId="{CCB6209B-3AE4-4240-B850-921C8939E7F4}" type="presOf" srcId="{625281BD-AF6F-0547-88B1-8DED036317B8}" destId="{EB8C27AD-A418-5C44-BFB9-27C1D1DC5810}" srcOrd="0" destOrd="0" presId="urn:microsoft.com/office/officeart/2005/8/layout/vList2"/>
    <dgm:cxn modelId="{0C651177-F39A-0949-BEBE-8A5C1772487A}" type="presOf" srcId="{A7846541-DE32-E843-9D31-1FA0BEFC39B3}" destId="{F80C12D8-13ED-4745-974D-FB15ECF8F62A}" srcOrd="0" destOrd="0" presId="urn:microsoft.com/office/officeart/2005/8/layout/vList2"/>
    <dgm:cxn modelId="{08D8E159-C8D9-F744-BC41-9A8F5FE46047}" type="presOf" srcId="{599BE7B7-7DEA-5E44-AD1E-8EC636580CE2}" destId="{EB124BC9-DE6C-4449-9258-A4D7B3898B06}" srcOrd="0" destOrd="0" presId="urn:microsoft.com/office/officeart/2005/8/layout/vList2"/>
    <dgm:cxn modelId="{B9C3A029-EEE7-C740-A165-A044149374A9}" srcId="{599BE7B7-7DEA-5E44-AD1E-8EC636580CE2}" destId="{3C7B7F61-180C-E84D-9307-225D8BFC0ECF}" srcOrd="4" destOrd="0" parTransId="{7FFD13FF-C9CC-A348-9537-E2EA32BFB6C2}" sibTransId="{7270714C-CB0E-4548-8796-AC3E6F7A6186}"/>
    <dgm:cxn modelId="{0835C124-7F6F-6840-9472-72E307E27D1D}" srcId="{9574EB9C-D911-A44E-A818-584C94247DF2}" destId="{5D37C65B-8D2F-0F46-A70D-B29AE1F03BF6}" srcOrd="0" destOrd="0" parTransId="{4D8B457D-CA36-CC46-8795-B80B386AAC12}" sibTransId="{3DD32CB2-A24A-0C46-951C-66D732D487F6}"/>
    <dgm:cxn modelId="{7C20F67D-AEDB-E343-89C8-5631FCAC4793}" srcId="{599BE7B7-7DEA-5E44-AD1E-8EC636580CE2}" destId="{9141B70A-3A66-7C4C-BE53-B259D29E895D}" srcOrd="2" destOrd="0" parTransId="{7D5AC03D-E9E9-5C4F-8A6C-9A0D09CBD973}" sibTransId="{58CED690-8A1F-4746-BD83-AD6B0FDBB009}"/>
    <dgm:cxn modelId="{3624EDDD-B34F-364E-9F36-34053055C659}" srcId="{599BE7B7-7DEA-5E44-AD1E-8EC636580CE2}" destId="{C3F5ED2E-529F-CF4F-8C3D-12201ADEF532}" srcOrd="0" destOrd="0" parTransId="{2306CA16-4389-C145-90A3-55DDA1FF5BA5}" sibTransId="{FD791168-D7DC-BF46-BB7E-78BA1A366C83}"/>
    <dgm:cxn modelId="{01BFD042-E847-6648-AEFE-B79717E03972}" type="presOf" srcId="{83BADDDD-5D8E-8747-8C1E-06A3EC1450FF}" destId="{B35E66B8-5FEE-BF4C-B6B3-27224333F525}" srcOrd="0" destOrd="1" presId="urn:microsoft.com/office/officeart/2005/8/layout/vList2"/>
    <dgm:cxn modelId="{C1CEE984-4CD6-694A-818F-5E478041AF7A}" srcId="{625281BD-AF6F-0547-88B1-8DED036317B8}" destId="{A7846541-DE32-E843-9D31-1FA0BEFC39B3}" srcOrd="0" destOrd="0" parTransId="{8158E184-17A3-2844-8144-C2CA4A03AB7F}" sibTransId="{68A7DB0F-90B8-6044-9C75-05F03ED82B11}"/>
    <dgm:cxn modelId="{9D071227-CFFF-C94B-BF95-929B672A67A0}" srcId="{599BE7B7-7DEA-5E44-AD1E-8EC636580CE2}" destId="{83BADDDD-5D8E-8747-8C1E-06A3EC1450FF}" srcOrd="1" destOrd="0" parTransId="{8C0E62D6-A374-AF46-8305-5527789DBBA7}" sibTransId="{435F4462-9470-B84F-9ED5-95CC5EB7DAAF}"/>
    <dgm:cxn modelId="{C8CC8703-15DD-E145-AC77-50EC1375BE4B}" type="presOf" srcId="{5D37C65B-8D2F-0F46-A70D-B29AE1F03BF6}" destId="{2231910D-2F6A-1D46-8643-B5F93E6C4865}" srcOrd="0" destOrd="1" presId="urn:microsoft.com/office/officeart/2005/8/layout/vList2"/>
    <dgm:cxn modelId="{8F5A0227-362F-EB4A-817A-1CB481DE77BC}" type="presOf" srcId="{9574EB9C-D911-A44E-A818-584C94247DF2}" destId="{2231910D-2F6A-1D46-8643-B5F93E6C4865}" srcOrd="0" destOrd="0" presId="urn:microsoft.com/office/officeart/2005/8/layout/vList2"/>
    <dgm:cxn modelId="{C1A6CC19-69EB-C54B-8DFA-B84C98368173}" type="presOf" srcId="{3C7B7F61-180C-E84D-9307-225D8BFC0ECF}" destId="{B35E66B8-5FEE-BF4C-B6B3-27224333F525}" srcOrd="0" destOrd="4" presId="urn:microsoft.com/office/officeart/2005/8/layout/vList2"/>
    <dgm:cxn modelId="{183F3244-2CEC-7B41-A4BF-5B79763BFD77}" srcId="{A7846541-DE32-E843-9D31-1FA0BEFC39B3}" destId="{9574EB9C-D911-A44E-A818-584C94247DF2}" srcOrd="0" destOrd="0" parTransId="{AC4E40E2-C77C-4E44-AFA7-3E0D38CAF44E}" sibTransId="{ECC2F29F-04A4-084B-9E3F-1C7F4EE42BD4}"/>
    <dgm:cxn modelId="{F552DC26-5523-1443-998B-460002513093}" type="presOf" srcId="{780CD4F1-7F61-304F-8853-8AEF69E35479}" destId="{B35E66B8-5FEE-BF4C-B6B3-27224333F525}" srcOrd="0" destOrd="3" presId="urn:microsoft.com/office/officeart/2005/8/layout/vList2"/>
    <dgm:cxn modelId="{069EDBBA-8F26-2D4C-B307-718C5041858A}" type="presOf" srcId="{B0F448A1-204A-8D47-B84A-0CB64130786E}" destId="{2231910D-2F6A-1D46-8643-B5F93E6C4865}" srcOrd="0" destOrd="2" presId="urn:microsoft.com/office/officeart/2005/8/layout/vList2"/>
    <dgm:cxn modelId="{15C0C1FA-B661-2D45-A90B-6F89D5718213}" srcId="{625281BD-AF6F-0547-88B1-8DED036317B8}" destId="{599BE7B7-7DEA-5E44-AD1E-8EC636580CE2}" srcOrd="1" destOrd="0" parTransId="{1E898173-F01B-A34B-AEAC-FE6A535D54AC}" sibTransId="{BB81EF11-6E18-9B40-A114-5A4F3C35B489}"/>
    <dgm:cxn modelId="{904C86CE-87CD-9649-8782-2120E29514AD}" srcId="{9574EB9C-D911-A44E-A818-584C94247DF2}" destId="{B0F448A1-204A-8D47-B84A-0CB64130786E}" srcOrd="1" destOrd="0" parTransId="{B229FBA8-F68A-EB44-B41F-6BFA9598E331}" sibTransId="{ED686AA4-2E7E-7642-957D-96290005EB1D}"/>
    <dgm:cxn modelId="{6377C693-F744-B944-924D-B4F2353458A8}" type="presOf" srcId="{C3F5ED2E-529F-CF4F-8C3D-12201ADEF532}" destId="{B35E66B8-5FEE-BF4C-B6B3-27224333F525}" srcOrd="0" destOrd="0" presId="urn:microsoft.com/office/officeart/2005/8/layout/vList2"/>
    <dgm:cxn modelId="{BD9493DB-4D9B-704D-8FCD-FAF1F4A0FF38}" srcId="{599BE7B7-7DEA-5E44-AD1E-8EC636580CE2}" destId="{780CD4F1-7F61-304F-8853-8AEF69E35479}" srcOrd="3" destOrd="0" parTransId="{76F2CF06-2265-CA4A-99BA-6ECC47F74DC8}" sibTransId="{BBDF6C12-14AE-3747-A134-941E326D07D8}"/>
    <dgm:cxn modelId="{E0F81C78-91B0-7E40-A853-8D1D62DE0366}" type="presOf" srcId="{9141B70A-3A66-7C4C-BE53-B259D29E895D}" destId="{B35E66B8-5FEE-BF4C-B6B3-27224333F525}" srcOrd="0" destOrd="2" presId="urn:microsoft.com/office/officeart/2005/8/layout/vList2"/>
    <dgm:cxn modelId="{D2071548-5EF4-714E-882B-559B6DEEE0CE}" type="presParOf" srcId="{EB8C27AD-A418-5C44-BFB9-27C1D1DC5810}" destId="{F80C12D8-13ED-4745-974D-FB15ECF8F62A}" srcOrd="0" destOrd="0" presId="urn:microsoft.com/office/officeart/2005/8/layout/vList2"/>
    <dgm:cxn modelId="{B42C87C6-9C69-064E-98FB-D68303B57667}" type="presParOf" srcId="{EB8C27AD-A418-5C44-BFB9-27C1D1DC5810}" destId="{2231910D-2F6A-1D46-8643-B5F93E6C4865}" srcOrd="1" destOrd="0" presId="urn:microsoft.com/office/officeart/2005/8/layout/vList2"/>
    <dgm:cxn modelId="{5137C174-3F90-2243-86FC-0CE278098B23}" type="presParOf" srcId="{EB8C27AD-A418-5C44-BFB9-27C1D1DC5810}" destId="{EB124BC9-DE6C-4449-9258-A4D7B3898B06}" srcOrd="2" destOrd="0" presId="urn:microsoft.com/office/officeart/2005/8/layout/vList2"/>
    <dgm:cxn modelId="{80E562AC-0734-3043-9B9E-BD2A07890CEC}" type="presParOf" srcId="{EB8C27AD-A418-5C44-BFB9-27C1D1DC5810}" destId="{B35E66B8-5FEE-BF4C-B6B3-27224333F5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DD34787-911E-2F45-A930-19A2CC43437B}"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F7FCC0E5-E050-3A49-8CEC-7745A2D55345}">
      <dgm:prSet phldrT="[Text]"/>
      <dgm:spPr/>
      <dgm:t>
        <a:bodyPr/>
        <a:lstStyle/>
        <a:p>
          <a:r>
            <a:rPr lang="en-US" b="1" i="1" dirty="0" smtClean="0"/>
            <a:t>HTML Escape before inserting untrusted data into HTML query string</a:t>
          </a:r>
          <a:endParaRPr lang="en-US" dirty="0"/>
        </a:p>
      </dgm:t>
    </dgm:pt>
    <dgm:pt modelId="{16ECB360-320A-524A-BC5E-DAE02E7E4494}" type="parTrans" cxnId="{92776A6A-2FC2-DD4A-9493-00C122C95AB4}">
      <dgm:prSet/>
      <dgm:spPr/>
      <dgm:t>
        <a:bodyPr/>
        <a:lstStyle/>
        <a:p>
          <a:endParaRPr lang="en-US"/>
        </a:p>
      </dgm:t>
    </dgm:pt>
    <dgm:pt modelId="{5862CD71-BB2E-8146-8BD7-21400C4880B1}" type="sibTrans" cxnId="{92776A6A-2FC2-DD4A-9493-00C122C95AB4}">
      <dgm:prSet/>
      <dgm:spPr/>
      <dgm:t>
        <a:bodyPr/>
        <a:lstStyle/>
        <a:p>
          <a:endParaRPr lang="en-US"/>
        </a:p>
      </dgm:t>
    </dgm:pt>
    <dgm:pt modelId="{7DE81F7B-02BD-7E4B-92EB-3577B26E8964}">
      <dgm:prSet/>
      <dgm:spPr/>
      <dgm:t>
        <a:bodyPr/>
        <a:lstStyle/>
        <a:p>
          <a:r>
            <a:rPr lang="en-US" smtClean="0"/>
            <a:t>Used when user input is being used in a Url</a:t>
          </a:r>
          <a:endParaRPr lang="en-US"/>
        </a:p>
      </dgm:t>
    </dgm:pt>
    <dgm:pt modelId="{C292C068-6FD5-A949-85FE-6A761030E236}" type="parTrans" cxnId="{55FD6D21-33BE-7C41-97A1-66AC2D177EE5}">
      <dgm:prSet/>
      <dgm:spPr/>
      <dgm:t>
        <a:bodyPr/>
        <a:lstStyle/>
        <a:p>
          <a:endParaRPr lang="en-US"/>
        </a:p>
      </dgm:t>
    </dgm:pt>
    <dgm:pt modelId="{B6DA16EC-7B02-784C-B348-3408FED6A406}" type="sibTrans" cxnId="{55FD6D21-33BE-7C41-97A1-66AC2D177EE5}">
      <dgm:prSet/>
      <dgm:spPr/>
      <dgm:t>
        <a:bodyPr/>
        <a:lstStyle/>
        <a:p>
          <a:endParaRPr lang="en-US"/>
        </a:p>
      </dgm:t>
    </dgm:pt>
    <dgm:pt modelId="{D55F1468-B150-034C-853B-007DEC337E92}">
      <dgm:prSet/>
      <dgm:spPr/>
      <dgm:t>
        <a:bodyPr/>
        <a:lstStyle/>
        <a:p>
          <a:r>
            <a:rPr lang="en-US" i="1" dirty="0" smtClean="0"/>
            <a:t>string safe = </a:t>
          </a:r>
          <a:r>
            <a:rPr lang="en-US" i="1" dirty="0" err="1" smtClean="0"/>
            <a:t>Microsoft.Security.Application.AntiXss.UrlEncode</a:t>
          </a:r>
          <a:r>
            <a:rPr lang="en-US" i="1" dirty="0" smtClean="0"/>
            <a:t>( </a:t>
          </a:r>
          <a:r>
            <a:rPr lang="en-US" i="1" dirty="0" err="1" smtClean="0"/>
            <a:t>Request.QueryString</a:t>
          </a:r>
          <a:r>
            <a:rPr lang="en-US" i="1" dirty="0" smtClean="0"/>
            <a:t>[ "input" ] )</a:t>
          </a:r>
          <a:endParaRPr lang="en-US" dirty="0"/>
        </a:p>
      </dgm:t>
    </dgm:pt>
    <dgm:pt modelId="{F7CE6E3D-2652-9B49-AFFA-4DA694A22536}" type="parTrans" cxnId="{146700AD-3CF6-A445-8FDD-6C17A247BDCD}">
      <dgm:prSet/>
      <dgm:spPr/>
      <dgm:t>
        <a:bodyPr/>
        <a:lstStyle/>
        <a:p>
          <a:endParaRPr lang="en-US"/>
        </a:p>
      </dgm:t>
    </dgm:pt>
    <dgm:pt modelId="{841B66B7-2E41-ED4F-894B-E4E3E008F2D0}" type="sibTrans" cxnId="{146700AD-3CF6-A445-8FDD-6C17A247BDCD}">
      <dgm:prSet/>
      <dgm:spPr/>
      <dgm:t>
        <a:bodyPr/>
        <a:lstStyle/>
        <a:p>
          <a:endParaRPr lang="en-US"/>
        </a:p>
      </dgm:t>
    </dgm:pt>
    <dgm:pt modelId="{5D60A106-4986-6046-A369-C2054ADA33AB}">
      <dgm:prSet/>
      <dgm:spPr/>
      <dgm:t>
        <a:bodyPr/>
        <a:lstStyle/>
        <a:p>
          <a:r>
            <a:rPr lang="en-US" b="1" i="1" dirty="0" smtClean="0"/>
            <a:t>HTML Escape before inserting untrusted data into HTML elements</a:t>
          </a:r>
          <a:endParaRPr lang="en-US" dirty="0"/>
        </a:p>
      </dgm:t>
    </dgm:pt>
    <dgm:pt modelId="{803BE4FE-40B9-EF4F-BE27-7BFB8CA7F357}" type="parTrans" cxnId="{48490668-104F-304C-8653-7D95C1960346}">
      <dgm:prSet/>
      <dgm:spPr/>
      <dgm:t>
        <a:bodyPr/>
        <a:lstStyle/>
        <a:p>
          <a:endParaRPr lang="en-US"/>
        </a:p>
      </dgm:t>
    </dgm:pt>
    <dgm:pt modelId="{95CABCAC-5A03-F249-89CF-1191557512E2}" type="sibTrans" cxnId="{48490668-104F-304C-8653-7D95C1960346}">
      <dgm:prSet/>
      <dgm:spPr/>
      <dgm:t>
        <a:bodyPr/>
        <a:lstStyle/>
        <a:p>
          <a:endParaRPr lang="en-US"/>
        </a:p>
      </dgm:t>
    </dgm:pt>
    <dgm:pt modelId="{B5253EB6-FA2B-7E46-A1CE-764AEB80639B}">
      <dgm:prSet/>
      <dgm:spPr/>
      <dgm:t>
        <a:bodyPr/>
        <a:lstStyle/>
        <a:p>
          <a:r>
            <a:rPr lang="en-US" smtClean="0"/>
            <a:t>Used when user input is being used within an html element (ie. Label)</a:t>
          </a:r>
          <a:endParaRPr lang="en-US"/>
        </a:p>
      </dgm:t>
    </dgm:pt>
    <dgm:pt modelId="{DF547A00-0FCB-D54B-88ED-3C8BCCE02DAE}" type="parTrans" cxnId="{B04D87D9-5D7C-C145-A50C-526CAD613C4B}">
      <dgm:prSet/>
      <dgm:spPr/>
      <dgm:t>
        <a:bodyPr/>
        <a:lstStyle/>
        <a:p>
          <a:endParaRPr lang="en-US"/>
        </a:p>
      </dgm:t>
    </dgm:pt>
    <dgm:pt modelId="{45A7C4D8-AB26-DD4E-958E-5768A009AD89}" type="sibTrans" cxnId="{B04D87D9-5D7C-C145-A50C-526CAD613C4B}">
      <dgm:prSet/>
      <dgm:spPr/>
      <dgm:t>
        <a:bodyPr/>
        <a:lstStyle/>
        <a:p>
          <a:endParaRPr lang="en-US"/>
        </a:p>
      </dgm:t>
    </dgm:pt>
    <dgm:pt modelId="{06A1A5D1-00A6-C54C-8BD3-BC26D7909E87}">
      <dgm:prSet/>
      <dgm:spPr/>
      <dgm:t>
        <a:bodyPr/>
        <a:lstStyle/>
        <a:p>
          <a:r>
            <a:rPr lang="en-US" i="1" dirty="0" smtClean="0"/>
            <a:t>string safe = </a:t>
          </a:r>
          <a:r>
            <a:rPr lang="en-US" i="1" dirty="0" err="1" smtClean="0"/>
            <a:t>Microsoft.Security.Application.AntiXss.HtmlEncode</a:t>
          </a:r>
          <a:r>
            <a:rPr lang="en-US" i="1" dirty="0" smtClean="0"/>
            <a:t>( </a:t>
          </a:r>
          <a:r>
            <a:rPr lang="en-US" i="1" dirty="0" err="1" smtClean="0"/>
            <a:t>Request.QueryString</a:t>
          </a:r>
          <a:r>
            <a:rPr lang="en-US" i="1" dirty="0" smtClean="0"/>
            <a:t>[ "input" ] );</a:t>
          </a:r>
          <a:endParaRPr lang="en-US" dirty="0"/>
        </a:p>
      </dgm:t>
    </dgm:pt>
    <dgm:pt modelId="{F260FB6C-7D19-5D40-809D-17A02685B244}" type="parTrans" cxnId="{8440D16F-8AA6-4240-8233-A4F9A575F37D}">
      <dgm:prSet/>
      <dgm:spPr/>
      <dgm:t>
        <a:bodyPr/>
        <a:lstStyle/>
        <a:p>
          <a:endParaRPr lang="en-US"/>
        </a:p>
      </dgm:t>
    </dgm:pt>
    <dgm:pt modelId="{35BF73C1-C228-DE43-A5F5-3D4C028AD9EA}" type="sibTrans" cxnId="{8440D16F-8AA6-4240-8233-A4F9A575F37D}">
      <dgm:prSet/>
      <dgm:spPr/>
      <dgm:t>
        <a:bodyPr/>
        <a:lstStyle/>
        <a:p>
          <a:endParaRPr lang="en-US"/>
        </a:p>
      </dgm:t>
    </dgm:pt>
    <dgm:pt modelId="{2A218614-1EB1-B74D-80D5-9B4477377BD1}">
      <dgm:prSet/>
      <dgm:spPr/>
      <dgm:t>
        <a:bodyPr/>
        <a:lstStyle/>
        <a:p>
          <a:r>
            <a:rPr lang="en-US" b="1" i="1" dirty="0" smtClean="0"/>
            <a:t>Attribute Escape before inserting untrusted data into HTML attributes</a:t>
          </a:r>
          <a:endParaRPr lang="en-US" dirty="0"/>
        </a:p>
      </dgm:t>
    </dgm:pt>
    <dgm:pt modelId="{99C63244-46AD-5C45-9268-E2A4CE92CED1}" type="parTrans" cxnId="{A5A48F54-798B-984E-AEE1-008E28A4980D}">
      <dgm:prSet/>
      <dgm:spPr/>
      <dgm:t>
        <a:bodyPr/>
        <a:lstStyle/>
        <a:p>
          <a:endParaRPr lang="en-US"/>
        </a:p>
      </dgm:t>
    </dgm:pt>
    <dgm:pt modelId="{FEE377FD-30EB-774C-B39D-F156E354CC19}" type="sibTrans" cxnId="{A5A48F54-798B-984E-AEE1-008E28A4980D}">
      <dgm:prSet/>
      <dgm:spPr/>
      <dgm:t>
        <a:bodyPr/>
        <a:lstStyle/>
        <a:p>
          <a:endParaRPr lang="en-US"/>
        </a:p>
      </dgm:t>
    </dgm:pt>
    <dgm:pt modelId="{523BAAAE-B340-974D-9822-D909D4242BDD}">
      <dgm:prSet/>
      <dgm:spPr/>
      <dgm:t>
        <a:bodyPr/>
        <a:lstStyle/>
        <a:p>
          <a:r>
            <a:rPr lang="en-US" smtClean="0"/>
            <a:t>Used when user input is being used as an attribute inside an HTML tag </a:t>
          </a:r>
          <a:endParaRPr lang="en-US"/>
        </a:p>
      </dgm:t>
    </dgm:pt>
    <dgm:pt modelId="{16E97134-79A5-AC40-9A55-040C5B76076C}" type="parTrans" cxnId="{C16403AF-CCDB-C54B-AFC8-A24A56677679}">
      <dgm:prSet/>
      <dgm:spPr/>
      <dgm:t>
        <a:bodyPr/>
        <a:lstStyle/>
        <a:p>
          <a:endParaRPr lang="en-US"/>
        </a:p>
      </dgm:t>
    </dgm:pt>
    <dgm:pt modelId="{9035C234-53EB-1D4C-B8FA-1DA8980AFB21}" type="sibTrans" cxnId="{C16403AF-CCDB-C54B-AFC8-A24A56677679}">
      <dgm:prSet/>
      <dgm:spPr/>
      <dgm:t>
        <a:bodyPr/>
        <a:lstStyle/>
        <a:p>
          <a:endParaRPr lang="en-US"/>
        </a:p>
      </dgm:t>
    </dgm:pt>
    <dgm:pt modelId="{CB923F0C-F6CD-F641-9585-857658E81B28}">
      <dgm:prSet/>
      <dgm:spPr/>
      <dgm:t>
        <a:bodyPr/>
        <a:lstStyle/>
        <a:p>
          <a:r>
            <a:rPr lang="en-US" i="1" dirty="0" smtClean="0"/>
            <a:t>string safe = </a:t>
          </a:r>
          <a:r>
            <a:rPr lang="en-US" i="1" dirty="0" err="1" smtClean="0"/>
            <a:t>Microsoft.Security.Application.AntiXss.HtmlAttributeEncode</a:t>
          </a:r>
          <a:r>
            <a:rPr lang="en-US" i="1" dirty="0" smtClean="0"/>
            <a:t>( </a:t>
          </a:r>
          <a:r>
            <a:rPr lang="en-US" i="1" dirty="0" err="1" smtClean="0"/>
            <a:t>Request.QueryString</a:t>
          </a:r>
          <a:r>
            <a:rPr lang="en-US" i="1" dirty="0" smtClean="0"/>
            <a:t>[ "input" ] );</a:t>
          </a:r>
          <a:endParaRPr lang="en-US" dirty="0"/>
        </a:p>
      </dgm:t>
    </dgm:pt>
    <dgm:pt modelId="{25FC8DE6-48A3-E74F-9CA1-2F4F87F53A70}" type="parTrans" cxnId="{B55FC223-1CF3-B04E-9E73-FF731CBB5128}">
      <dgm:prSet/>
      <dgm:spPr/>
      <dgm:t>
        <a:bodyPr/>
        <a:lstStyle/>
        <a:p>
          <a:endParaRPr lang="en-US"/>
        </a:p>
      </dgm:t>
    </dgm:pt>
    <dgm:pt modelId="{6638FE3C-5B10-6143-93C8-488A37E826F1}" type="sibTrans" cxnId="{B55FC223-1CF3-B04E-9E73-FF731CBB5128}">
      <dgm:prSet/>
      <dgm:spPr/>
      <dgm:t>
        <a:bodyPr/>
        <a:lstStyle/>
        <a:p>
          <a:endParaRPr lang="en-US"/>
        </a:p>
      </dgm:t>
    </dgm:pt>
    <dgm:pt modelId="{866C84DD-ED83-CC4B-A648-7BBF8C27DDC0}" type="pres">
      <dgm:prSet presAssocID="{EDD34787-911E-2F45-A930-19A2CC43437B}" presName="linear" presStyleCnt="0">
        <dgm:presLayoutVars>
          <dgm:dir/>
          <dgm:animLvl val="lvl"/>
          <dgm:resizeHandles val="exact"/>
        </dgm:presLayoutVars>
      </dgm:prSet>
      <dgm:spPr/>
      <dgm:t>
        <a:bodyPr/>
        <a:lstStyle/>
        <a:p>
          <a:endParaRPr lang="en-US"/>
        </a:p>
      </dgm:t>
    </dgm:pt>
    <dgm:pt modelId="{17B191C3-1AAF-F74C-8CBF-651F3FA6CA62}" type="pres">
      <dgm:prSet presAssocID="{F7FCC0E5-E050-3A49-8CEC-7745A2D55345}" presName="parentLin" presStyleCnt="0"/>
      <dgm:spPr/>
    </dgm:pt>
    <dgm:pt modelId="{3B6FEF00-1AC4-FA4C-AF16-8E6A3450E2E8}" type="pres">
      <dgm:prSet presAssocID="{F7FCC0E5-E050-3A49-8CEC-7745A2D55345}" presName="parentLeftMargin" presStyleLbl="node1" presStyleIdx="0" presStyleCnt="3"/>
      <dgm:spPr/>
      <dgm:t>
        <a:bodyPr/>
        <a:lstStyle/>
        <a:p>
          <a:endParaRPr lang="en-US"/>
        </a:p>
      </dgm:t>
    </dgm:pt>
    <dgm:pt modelId="{8575AF05-7EC3-9743-8FC9-63B814A25980}" type="pres">
      <dgm:prSet presAssocID="{F7FCC0E5-E050-3A49-8CEC-7745A2D55345}" presName="parentText" presStyleLbl="node1" presStyleIdx="0" presStyleCnt="3">
        <dgm:presLayoutVars>
          <dgm:chMax val="0"/>
          <dgm:bulletEnabled val="1"/>
        </dgm:presLayoutVars>
      </dgm:prSet>
      <dgm:spPr/>
      <dgm:t>
        <a:bodyPr/>
        <a:lstStyle/>
        <a:p>
          <a:endParaRPr lang="en-US"/>
        </a:p>
      </dgm:t>
    </dgm:pt>
    <dgm:pt modelId="{E663FA8B-1838-9644-B8E7-63C307C972E3}" type="pres">
      <dgm:prSet presAssocID="{F7FCC0E5-E050-3A49-8CEC-7745A2D55345}" presName="negativeSpace" presStyleCnt="0"/>
      <dgm:spPr/>
    </dgm:pt>
    <dgm:pt modelId="{D661CBC0-1B59-8345-B207-F7AF43613162}" type="pres">
      <dgm:prSet presAssocID="{F7FCC0E5-E050-3A49-8CEC-7745A2D55345}" presName="childText" presStyleLbl="conFgAcc1" presStyleIdx="0" presStyleCnt="3">
        <dgm:presLayoutVars>
          <dgm:bulletEnabled val="1"/>
        </dgm:presLayoutVars>
      </dgm:prSet>
      <dgm:spPr/>
      <dgm:t>
        <a:bodyPr/>
        <a:lstStyle/>
        <a:p>
          <a:endParaRPr lang="en-US"/>
        </a:p>
      </dgm:t>
    </dgm:pt>
    <dgm:pt modelId="{0C6AF851-A316-F741-89C4-529CA22F665A}" type="pres">
      <dgm:prSet presAssocID="{5862CD71-BB2E-8146-8BD7-21400C4880B1}" presName="spaceBetweenRectangles" presStyleCnt="0"/>
      <dgm:spPr/>
    </dgm:pt>
    <dgm:pt modelId="{13FE0487-7997-0C4B-986E-71B0701CFF59}" type="pres">
      <dgm:prSet presAssocID="{5D60A106-4986-6046-A369-C2054ADA33AB}" presName="parentLin" presStyleCnt="0"/>
      <dgm:spPr/>
    </dgm:pt>
    <dgm:pt modelId="{88003BBF-DC59-F14E-B096-37233FAFC447}" type="pres">
      <dgm:prSet presAssocID="{5D60A106-4986-6046-A369-C2054ADA33AB}" presName="parentLeftMargin" presStyleLbl="node1" presStyleIdx="0" presStyleCnt="3"/>
      <dgm:spPr/>
      <dgm:t>
        <a:bodyPr/>
        <a:lstStyle/>
        <a:p>
          <a:endParaRPr lang="en-US"/>
        </a:p>
      </dgm:t>
    </dgm:pt>
    <dgm:pt modelId="{59770BE0-E458-A34F-B1AF-E7A6FAE3CAF7}" type="pres">
      <dgm:prSet presAssocID="{5D60A106-4986-6046-A369-C2054ADA33AB}" presName="parentText" presStyleLbl="node1" presStyleIdx="1" presStyleCnt="3">
        <dgm:presLayoutVars>
          <dgm:chMax val="0"/>
          <dgm:bulletEnabled val="1"/>
        </dgm:presLayoutVars>
      </dgm:prSet>
      <dgm:spPr/>
      <dgm:t>
        <a:bodyPr/>
        <a:lstStyle/>
        <a:p>
          <a:endParaRPr lang="en-US"/>
        </a:p>
      </dgm:t>
    </dgm:pt>
    <dgm:pt modelId="{A9139E5B-2D38-4145-92A8-8E0D6DE18BB8}" type="pres">
      <dgm:prSet presAssocID="{5D60A106-4986-6046-A369-C2054ADA33AB}" presName="negativeSpace" presStyleCnt="0"/>
      <dgm:spPr/>
    </dgm:pt>
    <dgm:pt modelId="{4E02A32A-08CE-014D-BB4B-F7B4F7D6300A}" type="pres">
      <dgm:prSet presAssocID="{5D60A106-4986-6046-A369-C2054ADA33AB}" presName="childText" presStyleLbl="conFgAcc1" presStyleIdx="1" presStyleCnt="3">
        <dgm:presLayoutVars>
          <dgm:bulletEnabled val="1"/>
        </dgm:presLayoutVars>
      </dgm:prSet>
      <dgm:spPr/>
      <dgm:t>
        <a:bodyPr/>
        <a:lstStyle/>
        <a:p>
          <a:endParaRPr lang="en-US"/>
        </a:p>
      </dgm:t>
    </dgm:pt>
    <dgm:pt modelId="{7D076770-E546-0D43-9FDF-20D37A801757}" type="pres">
      <dgm:prSet presAssocID="{95CABCAC-5A03-F249-89CF-1191557512E2}" presName="spaceBetweenRectangles" presStyleCnt="0"/>
      <dgm:spPr/>
    </dgm:pt>
    <dgm:pt modelId="{ED9D6893-3104-F644-AB9D-DA641E132FED}" type="pres">
      <dgm:prSet presAssocID="{2A218614-1EB1-B74D-80D5-9B4477377BD1}" presName="parentLin" presStyleCnt="0"/>
      <dgm:spPr/>
    </dgm:pt>
    <dgm:pt modelId="{B28C384C-F336-7C4E-9B38-3129D24D1CE1}" type="pres">
      <dgm:prSet presAssocID="{2A218614-1EB1-B74D-80D5-9B4477377BD1}" presName="parentLeftMargin" presStyleLbl="node1" presStyleIdx="1" presStyleCnt="3"/>
      <dgm:spPr/>
      <dgm:t>
        <a:bodyPr/>
        <a:lstStyle/>
        <a:p>
          <a:endParaRPr lang="en-US"/>
        </a:p>
      </dgm:t>
    </dgm:pt>
    <dgm:pt modelId="{BFA17D9B-A6BE-854D-BF7A-7614E1FB12E0}" type="pres">
      <dgm:prSet presAssocID="{2A218614-1EB1-B74D-80D5-9B4477377BD1}" presName="parentText" presStyleLbl="node1" presStyleIdx="2" presStyleCnt="3">
        <dgm:presLayoutVars>
          <dgm:chMax val="0"/>
          <dgm:bulletEnabled val="1"/>
        </dgm:presLayoutVars>
      </dgm:prSet>
      <dgm:spPr/>
      <dgm:t>
        <a:bodyPr/>
        <a:lstStyle/>
        <a:p>
          <a:endParaRPr lang="en-US"/>
        </a:p>
      </dgm:t>
    </dgm:pt>
    <dgm:pt modelId="{99782DDC-A679-554B-BC97-04673C12B479}" type="pres">
      <dgm:prSet presAssocID="{2A218614-1EB1-B74D-80D5-9B4477377BD1}" presName="negativeSpace" presStyleCnt="0"/>
      <dgm:spPr/>
    </dgm:pt>
    <dgm:pt modelId="{6CEF6AAC-BE10-A14D-AFD5-280DB167746F}" type="pres">
      <dgm:prSet presAssocID="{2A218614-1EB1-B74D-80D5-9B4477377BD1}" presName="childText" presStyleLbl="conFgAcc1" presStyleIdx="2" presStyleCnt="3">
        <dgm:presLayoutVars>
          <dgm:bulletEnabled val="1"/>
        </dgm:presLayoutVars>
      </dgm:prSet>
      <dgm:spPr/>
      <dgm:t>
        <a:bodyPr/>
        <a:lstStyle/>
        <a:p>
          <a:endParaRPr lang="en-US"/>
        </a:p>
      </dgm:t>
    </dgm:pt>
  </dgm:ptLst>
  <dgm:cxnLst>
    <dgm:cxn modelId="{5BD362A6-57CD-0944-AA44-ECEF6DDBD6D1}" type="presOf" srcId="{F7FCC0E5-E050-3A49-8CEC-7745A2D55345}" destId="{8575AF05-7EC3-9743-8FC9-63B814A25980}" srcOrd="1" destOrd="0" presId="urn:microsoft.com/office/officeart/2005/8/layout/list1"/>
    <dgm:cxn modelId="{CF5E1C06-872F-A749-860C-1B8D8B69D353}" type="presOf" srcId="{06A1A5D1-00A6-C54C-8BD3-BC26D7909E87}" destId="{4E02A32A-08CE-014D-BB4B-F7B4F7D6300A}" srcOrd="0" destOrd="1" presId="urn:microsoft.com/office/officeart/2005/8/layout/list1"/>
    <dgm:cxn modelId="{245323F6-464E-C440-835E-1768AB7FD04F}" type="presOf" srcId="{2A218614-1EB1-B74D-80D5-9B4477377BD1}" destId="{BFA17D9B-A6BE-854D-BF7A-7614E1FB12E0}" srcOrd="1" destOrd="0" presId="urn:microsoft.com/office/officeart/2005/8/layout/list1"/>
    <dgm:cxn modelId="{B04D87D9-5D7C-C145-A50C-526CAD613C4B}" srcId="{5D60A106-4986-6046-A369-C2054ADA33AB}" destId="{B5253EB6-FA2B-7E46-A1CE-764AEB80639B}" srcOrd="0" destOrd="0" parTransId="{DF547A00-0FCB-D54B-88ED-3C8BCCE02DAE}" sibTransId="{45A7C4D8-AB26-DD4E-958E-5768A009AD89}"/>
    <dgm:cxn modelId="{8440D16F-8AA6-4240-8233-A4F9A575F37D}" srcId="{5D60A106-4986-6046-A369-C2054ADA33AB}" destId="{06A1A5D1-00A6-C54C-8BD3-BC26D7909E87}" srcOrd="1" destOrd="0" parTransId="{F260FB6C-7D19-5D40-809D-17A02685B244}" sibTransId="{35BF73C1-C228-DE43-A5F5-3D4C028AD9EA}"/>
    <dgm:cxn modelId="{C16403AF-CCDB-C54B-AFC8-A24A56677679}" srcId="{2A218614-1EB1-B74D-80D5-9B4477377BD1}" destId="{523BAAAE-B340-974D-9822-D909D4242BDD}" srcOrd="0" destOrd="0" parTransId="{16E97134-79A5-AC40-9A55-040C5B76076C}" sibTransId="{9035C234-53EB-1D4C-B8FA-1DA8980AFB21}"/>
    <dgm:cxn modelId="{55FD6D21-33BE-7C41-97A1-66AC2D177EE5}" srcId="{F7FCC0E5-E050-3A49-8CEC-7745A2D55345}" destId="{7DE81F7B-02BD-7E4B-92EB-3577B26E8964}" srcOrd="0" destOrd="0" parTransId="{C292C068-6FD5-A949-85FE-6A761030E236}" sibTransId="{B6DA16EC-7B02-784C-B348-3408FED6A406}"/>
    <dgm:cxn modelId="{94CE4B8D-6939-D140-8BDE-41A999C94A8C}" type="presOf" srcId="{5D60A106-4986-6046-A369-C2054ADA33AB}" destId="{59770BE0-E458-A34F-B1AF-E7A6FAE3CAF7}" srcOrd="1" destOrd="0" presId="urn:microsoft.com/office/officeart/2005/8/layout/list1"/>
    <dgm:cxn modelId="{7AE90AFF-59CD-3745-B7AA-9D4256155830}" type="presOf" srcId="{B5253EB6-FA2B-7E46-A1CE-764AEB80639B}" destId="{4E02A32A-08CE-014D-BB4B-F7B4F7D6300A}" srcOrd="0" destOrd="0" presId="urn:microsoft.com/office/officeart/2005/8/layout/list1"/>
    <dgm:cxn modelId="{160E2F12-DB1C-B940-B679-BB0FCBB2FFFC}" type="presOf" srcId="{CB923F0C-F6CD-F641-9585-857658E81B28}" destId="{6CEF6AAC-BE10-A14D-AFD5-280DB167746F}" srcOrd="0" destOrd="1" presId="urn:microsoft.com/office/officeart/2005/8/layout/list1"/>
    <dgm:cxn modelId="{92776A6A-2FC2-DD4A-9493-00C122C95AB4}" srcId="{EDD34787-911E-2F45-A930-19A2CC43437B}" destId="{F7FCC0E5-E050-3A49-8CEC-7745A2D55345}" srcOrd="0" destOrd="0" parTransId="{16ECB360-320A-524A-BC5E-DAE02E7E4494}" sibTransId="{5862CD71-BB2E-8146-8BD7-21400C4880B1}"/>
    <dgm:cxn modelId="{7BDFCC85-B019-C343-8377-7C0213CF0B17}" type="presOf" srcId="{2A218614-1EB1-B74D-80D5-9B4477377BD1}" destId="{B28C384C-F336-7C4E-9B38-3129D24D1CE1}" srcOrd="0" destOrd="0" presId="urn:microsoft.com/office/officeart/2005/8/layout/list1"/>
    <dgm:cxn modelId="{EA63EED2-ADB8-CF49-80E4-0ABBA67ABC0E}" type="presOf" srcId="{5D60A106-4986-6046-A369-C2054ADA33AB}" destId="{88003BBF-DC59-F14E-B096-37233FAFC447}" srcOrd="0" destOrd="0" presId="urn:microsoft.com/office/officeart/2005/8/layout/list1"/>
    <dgm:cxn modelId="{48490668-104F-304C-8653-7D95C1960346}" srcId="{EDD34787-911E-2F45-A930-19A2CC43437B}" destId="{5D60A106-4986-6046-A369-C2054ADA33AB}" srcOrd="1" destOrd="0" parTransId="{803BE4FE-40B9-EF4F-BE27-7BFB8CA7F357}" sibTransId="{95CABCAC-5A03-F249-89CF-1191557512E2}"/>
    <dgm:cxn modelId="{2F799CE9-0DA8-EA4A-8F08-D3D4E44A4FC5}" type="presOf" srcId="{7DE81F7B-02BD-7E4B-92EB-3577B26E8964}" destId="{D661CBC0-1B59-8345-B207-F7AF43613162}" srcOrd="0" destOrd="0" presId="urn:microsoft.com/office/officeart/2005/8/layout/list1"/>
    <dgm:cxn modelId="{9F93ACF8-7A75-C240-9454-2C31FBC4E176}" type="presOf" srcId="{523BAAAE-B340-974D-9822-D909D4242BDD}" destId="{6CEF6AAC-BE10-A14D-AFD5-280DB167746F}" srcOrd="0" destOrd="0" presId="urn:microsoft.com/office/officeart/2005/8/layout/list1"/>
    <dgm:cxn modelId="{A5A48F54-798B-984E-AEE1-008E28A4980D}" srcId="{EDD34787-911E-2F45-A930-19A2CC43437B}" destId="{2A218614-1EB1-B74D-80D5-9B4477377BD1}" srcOrd="2" destOrd="0" parTransId="{99C63244-46AD-5C45-9268-E2A4CE92CED1}" sibTransId="{FEE377FD-30EB-774C-B39D-F156E354CC19}"/>
    <dgm:cxn modelId="{1DB82525-B127-8242-AF10-BC19BD934296}" type="presOf" srcId="{EDD34787-911E-2F45-A930-19A2CC43437B}" destId="{866C84DD-ED83-CC4B-A648-7BBF8C27DDC0}" srcOrd="0" destOrd="0" presId="urn:microsoft.com/office/officeart/2005/8/layout/list1"/>
    <dgm:cxn modelId="{FB8BD0E4-22FA-3649-9737-E20B7708A81E}" type="presOf" srcId="{F7FCC0E5-E050-3A49-8CEC-7745A2D55345}" destId="{3B6FEF00-1AC4-FA4C-AF16-8E6A3450E2E8}" srcOrd="0" destOrd="0" presId="urn:microsoft.com/office/officeart/2005/8/layout/list1"/>
    <dgm:cxn modelId="{146700AD-3CF6-A445-8FDD-6C17A247BDCD}" srcId="{F7FCC0E5-E050-3A49-8CEC-7745A2D55345}" destId="{D55F1468-B150-034C-853B-007DEC337E92}" srcOrd="1" destOrd="0" parTransId="{F7CE6E3D-2652-9B49-AFFA-4DA694A22536}" sibTransId="{841B66B7-2E41-ED4F-894B-E4E3E008F2D0}"/>
    <dgm:cxn modelId="{81F88786-51C6-4C47-A3DE-A00056934E94}" type="presOf" srcId="{D55F1468-B150-034C-853B-007DEC337E92}" destId="{D661CBC0-1B59-8345-B207-F7AF43613162}" srcOrd="0" destOrd="1" presId="urn:microsoft.com/office/officeart/2005/8/layout/list1"/>
    <dgm:cxn modelId="{B55FC223-1CF3-B04E-9E73-FF731CBB5128}" srcId="{2A218614-1EB1-B74D-80D5-9B4477377BD1}" destId="{CB923F0C-F6CD-F641-9585-857658E81B28}" srcOrd="1" destOrd="0" parTransId="{25FC8DE6-48A3-E74F-9CA1-2F4F87F53A70}" sibTransId="{6638FE3C-5B10-6143-93C8-488A37E826F1}"/>
    <dgm:cxn modelId="{F5A79D72-1D9D-5C4A-92A5-796BB91815D4}" type="presParOf" srcId="{866C84DD-ED83-CC4B-A648-7BBF8C27DDC0}" destId="{17B191C3-1AAF-F74C-8CBF-651F3FA6CA62}" srcOrd="0" destOrd="0" presId="urn:microsoft.com/office/officeart/2005/8/layout/list1"/>
    <dgm:cxn modelId="{1269877B-2904-7642-BE07-390AB813D9FF}" type="presParOf" srcId="{17B191C3-1AAF-F74C-8CBF-651F3FA6CA62}" destId="{3B6FEF00-1AC4-FA4C-AF16-8E6A3450E2E8}" srcOrd="0" destOrd="0" presId="urn:microsoft.com/office/officeart/2005/8/layout/list1"/>
    <dgm:cxn modelId="{3D233629-EE34-4A42-A010-D5B553ED3BDA}" type="presParOf" srcId="{17B191C3-1AAF-F74C-8CBF-651F3FA6CA62}" destId="{8575AF05-7EC3-9743-8FC9-63B814A25980}" srcOrd="1" destOrd="0" presId="urn:microsoft.com/office/officeart/2005/8/layout/list1"/>
    <dgm:cxn modelId="{2FCDA528-6241-FF4A-B434-63ECDFF87ECA}" type="presParOf" srcId="{866C84DD-ED83-CC4B-A648-7BBF8C27DDC0}" destId="{E663FA8B-1838-9644-B8E7-63C307C972E3}" srcOrd="1" destOrd="0" presId="urn:microsoft.com/office/officeart/2005/8/layout/list1"/>
    <dgm:cxn modelId="{0DA970D8-AEBE-5741-A188-509F229A7896}" type="presParOf" srcId="{866C84DD-ED83-CC4B-A648-7BBF8C27DDC0}" destId="{D661CBC0-1B59-8345-B207-F7AF43613162}" srcOrd="2" destOrd="0" presId="urn:microsoft.com/office/officeart/2005/8/layout/list1"/>
    <dgm:cxn modelId="{2494C99A-6CC4-E54E-B782-45ACEAA3ADCB}" type="presParOf" srcId="{866C84DD-ED83-CC4B-A648-7BBF8C27DDC0}" destId="{0C6AF851-A316-F741-89C4-529CA22F665A}" srcOrd="3" destOrd="0" presId="urn:microsoft.com/office/officeart/2005/8/layout/list1"/>
    <dgm:cxn modelId="{F98AA25A-3C41-1D4A-9308-5EA0BA83668F}" type="presParOf" srcId="{866C84DD-ED83-CC4B-A648-7BBF8C27DDC0}" destId="{13FE0487-7997-0C4B-986E-71B0701CFF59}" srcOrd="4" destOrd="0" presId="urn:microsoft.com/office/officeart/2005/8/layout/list1"/>
    <dgm:cxn modelId="{AA06E37D-EBC3-3541-962B-7D66DDAE4DC6}" type="presParOf" srcId="{13FE0487-7997-0C4B-986E-71B0701CFF59}" destId="{88003BBF-DC59-F14E-B096-37233FAFC447}" srcOrd="0" destOrd="0" presId="urn:microsoft.com/office/officeart/2005/8/layout/list1"/>
    <dgm:cxn modelId="{1C8176B1-571F-3545-B235-3AB296DF7528}" type="presParOf" srcId="{13FE0487-7997-0C4B-986E-71B0701CFF59}" destId="{59770BE0-E458-A34F-B1AF-E7A6FAE3CAF7}" srcOrd="1" destOrd="0" presId="urn:microsoft.com/office/officeart/2005/8/layout/list1"/>
    <dgm:cxn modelId="{21F384A3-028B-1942-AD0E-322457B2D2C5}" type="presParOf" srcId="{866C84DD-ED83-CC4B-A648-7BBF8C27DDC0}" destId="{A9139E5B-2D38-4145-92A8-8E0D6DE18BB8}" srcOrd="5" destOrd="0" presId="urn:microsoft.com/office/officeart/2005/8/layout/list1"/>
    <dgm:cxn modelId="{6561462B-C213-C44C-BC49-61B4F39D61F9}" type="presParOf" srcId="{866C84DD-ED83-CC4B-A648-7BBF8C27DDC0}" destId="{4E02A32A-08CE-014D-BB4B-F7B4F7D6300A}" srcOrd="6" destOrd="0" presId="urn:microsoft.com/office/officeart/2005/8/layout/list1"/>
    <dgm:cxn modelId="{015806E0-3F0D-E942-BE6D-2B13C6277255}" type="presParOf" srcId="{866C84DD-ED83-CC4B-A648-7BBF8C27DDC0}" destId="{7D076770-E546-0D43-9FDF-20D37A801757}" srcOrd="7" destOrd="0" presId="urn:microsoft.com/office/officeart/2005/8/layout/list1"/>
    <dgm:cxn modelId="{11968328-BDD1-E246-93FF-CEE54882FF1E}" type="presParOf" srcId="{866C84DD-ED83-CC4B-A648-7BBF8C27DDC0}" destId="{ED9D6893-3104-F644-AB9D-DA641E132FED}" srcOrd="8" destOrd="0" presId="urn:microsoft.com/office/officeart/2005/8/layout/list1"/>
    <dgm:cxn modelId="{4C4B0335-D1E4-4349-A9D8-9AB7AA32F959}" type="presParOf" srcId="{ED9D6893-3104-F644-AB9D-DA641E132FED}" destId="{B28C384C-F336-7C4E-9B38-3129D24D1CE1}" srcOrd="0" destOrd="0" presId="urn:microsoft.com/office/officeart/2005/8/layout/list1"/>
    <dgm:cxn modelId="{E423E4B4-9AFC-8241-8BF7-A33B6E7047A4}" type="presParOf" srcId="{ED9D6893-3104-F644-AB9D-DA641E132FED}" destId="{BFA17D9B-A6BE-854D-BF7A-7614E1FB12E0}" srcOrd="1" destOrd="0" presId="urn:microsoft.com/office/officeart/2005/8/layout/list1"/>
    <dgm:cxn modelId="{71B28DF4-125D-F944-8DB3-CED8BD733BB7}" type="presParOf" srcId="{866C84DD-ED83-CC4B-A648-7BBF8C27DDC0}" destId="{99782DDC-A679-554B-BC97-04673C12B479}" srcOrd="9" destOrd="0" presId="urn:microsoft.com/office/officeart/2005/8/layout/list1"/>
    <dgm:cxn modelId="{5CEB2CEB-3E4C-7E42-88AD-DC682CEC3BC6}" type="presParOf" srcId="{866C84DD-ED83-CC4B-A648-7BBF8C27DDC0}" destId="{6CEF6AAC-BE10-A14D-AFD5-280DB167746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DD34787-911E-2F45-A930-19A2CC43437B}"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47C55BA7-8F9A-5A4F-BC75-2963E95198A9}">
      <dgm:prSet/>
      <dgm:spPr/>
      <dgm:t>
        <a:bodyPr/>
        <a:lstStyle/>
        <a:p>
          <a:r>
            <a:rPr lang="en-US" b="1" i="1" smtClean="0"/>
            <a:t>JavaScript Escape before inserting untrusted data into HTML JavaScript</a:t>
          </a:r>
          <a:endParaRPr lang="en-US" b="1" i="1"/>
        </a:p>
      </dgm:t>
    </dgm:pt>
    <dgm:pt modelId="{0A4968D4-2F4F-9F43-A52B-5FAB96E861D7}" type="parTrans" cxnId="{B64D2B76-F538-F144-B4AA-04EAA1FCB866}">
      <dgm:prSet/>
      <dgm:spPr/>
      <dgm:t>
        <a:bodyPr/>
        <a:lstStyle/>
        <a:p>
          <a:endParaRPr lang="en-US"/>
        </a:p>
      </dgm:t>
    </dgm:pt>
    <dgm:pt modelId="{F632B423-B30D-A642-BDC1-631F233D1914}" type="sibTrans" cxnId="{B64D2B76-F538-F144-B4AA-04EAA1FCB866}">
      <dgm:prSet/>
      <dgm:spPr/>
      <dgm:t>
        <a:bodyPr/>
        <a:lstStyle/>
        <a:p>
          <a:endParaRPr lang="en-US"/>
        </a:p>
      </dgm:t>
    </dgm:pt>
    <dgm:pt modelId="{5059BD45-F70E-344F-8479-9130AB4913D2}">
      <dgm:prSet/>
      <dgm:spPr/>
      <dgm:t>
        <a:bodyPr/>
        <a:lstStyle/>
        <a:p>
          <a:r>
            <a:rPr lang="en-US" smtClean="0"/>
            <a:t>Used when user input is being used inside &lt;script&gt; tags</a:t>
          </a:r>
          <a:endParaRPr lang="en-US"/>
        </a:p>
      </dgm:t>
    </dgm:pt>
    <dgm:pt modelId="{6AFAFA33-7289-8743-AFCB-3E5098035376}" type="parTrans" cxnId="{8639D532-D96F-3D41-98DC-009C070FFCF6}">
      <dgm:prSet/>
      <dgm:spPr/>
      <dgm:t>
        <a:bodyPr/>
        <a:lstStyle/>
        <a:p>
          <a:endParaRPr lang="en-US"/>
        </a:p>
      </dgm:t>
    </dgm:pt>
    <dgm:pt modelId="{A26C4262-2C0D-AA40-98B5-466354B194E2}" type="sibTrans" cxnId="{8639D532-D96F-3D41-98DC-009C070FFCF6}">
      <dgm:prSet/>
      <dgm:spPr/>
      <dgm:t>
        <a:bodyPr/>
        <a:lstStyle/>
        <a:p>
          <a:endParaRPr lang="en-US"/>
        </a:p>
      </dgm:t>
    </dgm:pt>
    <dgm:pt modelId="{9492BA19-F4E3-3C4C-843C-DBD1FD77B314}">
      <dgm:prSet/>
      <dgm:spPr/>
      <dgm:t>
        <a:bodyPr/>
        <a:lstStyle/>
        <a:p>
          <a:r>
            <a:rPr lang="en-US" i="1" dirty="0" smtClean="0"/>
            <a:t>string safe = </a:t>
          </a:r>
          <a:r>
            <a:rPr lang="en-US" i="1" dirty="0" err="1" smtClean="0"/>
            <a:t>Microsoft.Security.Application.AntiXss.JavaScriptEncode</a:t>
          </a:r>
          <a:r>
            <a:rPr lang="en-US" i="1" dirty="0" smtClean="0"/>
            <a:t>( </a:t>
          </a:r>
          <a:r>
            <a:rPr lang="en-US" i="1" dirty="0" err="1" smtClean="0"/>
            <a:t>Request.QueryString</a:t>
          </a:r>
          <a:r>
            <a:rPr lang="en-US" i="1" dirty="0" smtClean="0"/>
            <a:t>[ "input" ] );</a:t>
          </a:r>
          <a:endParaRPr lang="en-US" dirty="0"/>
        </a:p>
      </dgm:t>
    </dgm:pt>
    <dgm:pt modelId="{2A590F73-FBBA-704B-85E9-068F504B0327}" type="parTrans" cxnId="{8609512C-00BE-F640-9F78-100BA30A9377}">
      <dgm:prSet/>
      <dgm:spPr/>
      <dgm:t>
        <a:bodyPr/>
        <a:lstStyle/>
        <a:p>
          <a:endParaRPr lang="en-US"/>
        </a:p>
      </dgm:t>
    </dgm:pt>
    <dgm:pt modelId="{78E8DFF7-1C1D-7C42-BC51-5DD358EB3B50}" type="sibTrans" cxnId="{8609512C-00BE-F640-9F78-100BA30A9377}">
      <dgm:prSet/>
      <dgm:spPr/>
      <dgm:t>
        <a:bodyPr/>
        <a:lstStyle/>
        <a:p>
          <a:endParaRPr lang="en-US"/>
        </a:p>
      </dgm:t>
    </dgm:pt>
    <dgm:pt modelId="{CF8FB164-395A-874B-ADBE-C2F7CB25A656}">
      <dgm:prSet/>
      <dgm:spPr/>
      <dgm:t>
        <a:bodyPr/>
        <a:lstStyle/>
        <a:p>
          <a:r>
            <a:rPr lang="en-US" b="1" i="1" dirty="0" smtClean="0"/>
            <a:t>Sanitize input so JavaScript does not get injected by parsing the HTML or fragment</a:t>
          </a:r>
          <a:endParaRPr lang="en-US" dirty="0"/>
        </a:p>
      </dgm:t>
    </dgm:pt>
    <dgm:pt modelId="{EA51BB92-6F1B-6A4C-8C99-22BC0C88EC4D}" type="parTrans" cxnId="{53D3DC05-A113-B44C-87AA-5AC645091235}">
      <dgm:prSet/>
      <dgm:spPr/>
      <dgm:t>
        <a:bodyPr/>
        <a:lstStyle/>
        <a:p>
          <a:endParaRPr lang="en-US"/>
        </a:p>
      </dgm:t>
    </dgm:pt>
    <dgm:pt modelId="{8118B679-F158-F245-9973-39D1DBA5397D}" type="sibTrans" cxnId="{53D3DC05-A113-B44C-87AA-5AC645091235}">
      <dgm:prSet/>
      <dgm:spPr/>
      <dgm:t>
        <a:bodyPr/>
        <a:lstStyle/>
        <a:p>
          <a:endParaRPr lang="en-US"/>
        </a:p>
      </dgm:t>
    </dgm:pt>
    <dgm:pt modelId="{58A739E9-E16D-B247-8A7A-F2456325E688}">
      <dgm:prSet/>
      <dgm:spPr/>
      <dgm:t>
        <a:bodyPr/>
        <a:lstStyle/>
        <a:p>
          <a:r>
            <a:rPr lang="en-US" i="1" dirty="0" smtClean="0"/>
            <a:t>string safe = </a:t>
          </a:r>
          <a:r>
            <a:rPr lang="en-US" i="1" dirty="0" err="1" smtClean="0"/>
            <a:t>Microsoft.Security.Application.AntiXss.GetSafeHtmlFragment</a:t>
          </a:r>
          <a:r>
            <a:rPr lang="en-US" i="1" dirty="0" smtClean="0"/>
            <a:t>( </a:t>
          </a:r>
          <a:r>
            <a:rPr lang="en-US" i="1" dirty="0" err="1" smtClean="0"/>
            <a:t>Request.QueryString</a:t>
          </a:r>
          <a:r>
            <a:rPr lang="en-US" i="1" dirty="0" smtClean="0"/>
            <a:t>[ "input" ] );</a:t>
          </a:r>
          <a:endParaRPr lang="en-US" dirty="0"/>
        </a:p>
      </dgm:t>
    </dgm:pt>
    <dgm:pt modelId="{70CE2829-9D8A-7A4A-A466-0B874DB773CB}" type="parTrans" cxnId="{344F081A-D19D-8643-ADAE-021B6F815F42}">
      <dgm:prSet/>
      <dgm:spPr/>
      <dgm:t>
        <a:bodyPr/>
        <a:lstStyle/>
        <a:p>
          <a:endParaRPr lang="en-US"/>
        </a:p>
      </dgm:t>
    </dgm:pt>
    <dgm:pt modelId="{ACA9B4D5-0FC1-264C-A930-15242BF60731}" type="sibTrans" cxnId="{344F081A-D19D-8643-ADAE-021B6F815F42}">
      <dgm:prSet/>
      <dgm:spPr/>
      <dgm:t>
        <a:bodyPr/>
        <a:lstStyle/>
        <a:p>
          <a:endParaRPr lang="en-US"/>
        </a:p>
      </dgm:t>
    </dgm:pt>
    <dgm:pt modelId="{76B48876-44D6-C74D-814D-5EB7DD98AE3B}">
      <dgm:prSet/>
      <dgm:spPr/>
      <dgm:t>
        <a:bodyPr/>
        <a:lstStyle/>
        <a:p>
          <a:r>
            <a:rPr lang="en-US" dirty="0" smtClean="0"/>
            <a:t>Returns well formed HTML fragments</a:t>
          </a:r>
          <a:endParaRPr lang="en-US" dirty="0"/>
        </a:p>
      </dgm:t>
    </dgm:pt>
    <dgm:pt modelId="{3C5628DC-5FF4-1E48-8B08-E501A3BB7C05}" type="parTrans" cxnId="{9443369B-7927-2D4A-8232-D1A2A0A842D6}">
      <dgm:prSet/>
      <dgm:spPr/>
      <dgm:t>
        <a:bodyPr/>
        <a:lstStyle/>
        <a:p>
          <a:endParaRPr lang="en-US"/>
        </a:p>
      </dgm:t>
    </dgm:pt>
    <dgm:pt modelId="{34EA6A36-3A12-C548-AE50-C5B695D82667}" type="sibTrans" cxnId="{9443369B-7927-2D4A-8232-D1A2A0A842D6}">
      <dgm:prSet/>
      <dgm:spPr/>
      <dgm:t>
        <a:bodyPr/>
        <a:lstStyle/>
        <a:p>
          <a:endParaRPr lang="en-US"/>
        </a:p>
      </dgm:t>
    </dgm:pt>
    <dgm:pt modelId="{CA3E4A2E-4DE9-6742-A0C0-9F905D90FB0A}">
      <dgm:prSet/>
      <dgm:spPr/>
      <dgm:t>
        <a:bodyPr/>
        <a:lstStyle/>
        <a:p>
          <a:r>
            <a:rPr lang="en-US" i="1" dirty="0" smtClean="0"/>
            <a:t>string safe = </a:t>
          </a:r>
          <a:r>
            <a:rPr lang="en-US" i="1" dirty="0" err="1" smtClean="0"/>
            <a:t>Microsoft.Security.Application.AntiXss.GetSafeHtml</a:t>
          </a:r>
          <a:r>
            <a:rPr lang="en-US" i="1" dirty="0" smtClean="0"/>
            <a:t>( </a:t>
          </a:r>
          <a:r>
            <a:rPr lang="en-US" i="1" dirty="0" err="1" smtClean="0"/>
            <a:t>Request.QueryString</a:t>
          </a:r>
          <a:r>
            <a:rPr lang="en-US" i="1" dirty="0" smtClean="0"/>
            <a:t>[ "input" ] );</a:t>
          </a:r>
          <a:endParaRPr lang="en-US" dirty="0"/>
        </a:p>
      </dgm:t>
    </dgm:pt>
    <dgm:pt modelId="{10980C2D-102C-D847-BF47-772870F83DAD}" type="parTrans" cxnId="{92467F7D-D6D3-E940-A44E-09ED3CCDA3F9}">
      <dgm:prSet/>
      <dgm:spPr/>
      <dgm:t>
        <a:bodyPr/>
        <a:lstStyle/>
        <a:p>
          <a:endParaRPr lang="en-US"/>
        </a:p>
      </dgm:t>
    </dgm:pt>
    <dgm:pt modelId="{966455C8-357C-3A40-A19F-E7CD2AE6A903}" type="sibTrans" cxnId="{92467F7D-D6D3-E940-A44E-09ED3CCDA3F9}">
      <dgm:prSet/>
      <dgm:spPr/>
      <dgm:t>
        <a:bodyPr/>
        <a:lstStyle/>
        <a:p>
          <a:endParaRPr lang="en-US"/>
        </a:p>
      </dgm:t>
    </dgm:pt>
    <dgm:pt modelId="{462003BB-B12E-0645-B4CF-F4904C6B17CC}">
      <dgm:prSet/>
      <dgm:spPr/>
      <dgm:t>
        <a:bodyPr/>
        <a:lstStyle/>
        <a:p>
          <a:r>
            <a:rPr lang="en-US" dirty="0" smtClean="0"/>
            <a:t>Returns well formed HTML that is XHTML compliant (will add &lt;html&gt; or &lt;body&gt; tags if missing)</a:t>
          </a:r>
          <a:endParaRPr lang="en-US" dirty="0"/>
        </a:p>
      </dgm:t>
    </dgm:pt>
    <dgm:pt modelId="{CD400A8C-24AD-5947-8192-817550E0281B}" type="parTrans" cxnId="{A5F46766-5DD6-9741-82DA-97D0C9D22474}">
      <dgm:prSet/>
      <dgm:spPr/>
      <dgm:t>
        <a:bodyPr/>
        <a:lstStyle/>
        <a:p>
          <a:endParaRPr lang="en-US"/>
        </a:p>
      </dgm:t>
    </dgm:pt>
    <dgm:pt modelId="{BCD9B355-EDCF-6F4E-9CC3-BFDCD88C4D30}" type="sibTrans" cxnId="{A5F46766-5DD6-9741-82DA-97D0C9D22474}">
      <dgm:prSet/>
      <dgm:spPr/>
      <dgm:t>
        <a:bodyPr/>
        <a:lstStyle/>
        <a:p>
          <a:endParaRPr lang="en-US"/>
        </a:p>
      </dgm:t>
    </dgm:pt>
    <dgm:pt modelId="{866C84DD-ED83-CC4B-A648-7BBF8C27DDC0}" type="pres">
      <dgm:prSet presAssocID="{EDD34787-911E-2F45-A930-19A2CC43437B}" presName="linear" presStyleCnt="0">
        <dgm:presLayoutVars>
          <dgm:dir/>
          <dgm:animLvl val="lvl"/>
          <dgm:resizeHandles val="exact"/>
        </dgm:presLayoutVars>
      </dgm:prSet>
      <dgm:spPr/>
      <dgm:t>
        <a:bodyPr/>
        <a:lstStyle/>
        <a:p>
          <a:endParaRPr lang="en-US"/>
        </a:p>
      </dgm:t>
    </dgm:pt>
    <dgm:pt modelId="{C3155285-399F-C44F-9D19-0D7036F7B752}" type="pres">
      <dgm:prSet presAssocID="{47C55BA7-8F9A-5A4F-BC75-2963E95198A9}" presName="parentLin" presStyleCnt="0"/>
      <dgm:spPr/>
    </dgm:pt>
    <dgm:pt modelId="{6AF94900-DE13-E64D-A2E5-FA102FEA0D5D}" type="pres">
      <dgm:prSet presAssocID="{47C55BA7-8F9A-5A4F-BC75-2963E95198A9}" presName="parentLeftMargin" presStyleLbl="node1" presStyleIdx="0" presStyleCnt="2"/>
      <dgm:spPr/>
      <dgm:t>
        <a:bodyPr/>
        <a:lstStyle/>
        <a:p>
          <a:endParaRPr lang="en-US"/>
        </a:p>
      </dgm:t>
    </dgm:pt>
    <dgm:pt modelId="{7B9AC977-CDC1-5A49-9018-E8F98920453A}" type="pres">
      <dgm:prSet presAssocID="{47C55BA7-8F9A-5A4F-BC75-2963E95198A9}" presName="parentText" presStyleLbl="node1" presStyleIdx="0" presStyleCnt="2">
        <dgm:presLayoutVars>
          <dgm:chMax val="0"/>
          <dgm:bulletEnabled val="1"/>
        </dgm:presLayoutVars>
      </dgm:prSet>
      <dgm:spPr/>
      <dgm:t>
        <a:bodyPr/>
        <a:lstStyle/>
        <a:p>
          <a:endParaRPr lang="en-US"/>
        </a:p>
      </dgm:t>
    </dgm:pt>
    <dgm:pt modelId="{EEE3123A-1235-4D46-9773-9F3FA3E2E377}" type="pres">
      <dgm:prSet presAssocID="{47C55BA7-8F9A-5A4F-BC75-2963E95198A9}" presName="negativeSpace" presStyleCnt="0"/>
      <dgm:spPr/>
    </dgm:pt>
    <dgm:pt modelId="{500830AF-CD78-D248-A83A-C99EC1772064}" type="pres">
      <dgm:prSet presAssocID="{47C55BA7-8F9A-5A4F-BC75-2963E95198A9}" presName="childText" presStyleLbl="conFgAcc1" presStyleIdx="0" presStyleCnt="2">
        <dgm:presLayoutVars>
          <dgm:bulletEnabled val="1"/>
        </dgm:presLayoutVars>
      </dgm:prSet>
      <dgm:spPr/>
      <dgm:t>
        <a:bodyPr/>
        <a:lstStyle/>
        <a:p>
          <a:endParaRPr lang="en-US"/>
        </a:p>
      </dgm:t>
    </dgm:pt>
    <dgm:pt modelId="{E44FA97F-4689-DF49-A8B0-C08282AA46D5}" type="pres">
      <dgm:prSet presAssocID="{F632B423-B30D-A642-BDC1-631F233D1914}" presName="spaceBetweenRectangles" presStyleCnt="0"/>
      <dgm:spPr/>
    </dgm:pt>
    <dgm:pt modelId="{623D316D-B092-EB4A-9BBA-E42E8EDCA47E}" type="pres">
      <dgm:prSet presAssocID="{CF8FB164-395A-874B-ADBE-C2F7CB25A656}" presName="parentLin" presStyleCnt="0"/>
      <dgm:spPr/>
    </dgm:pt>
    <dgm:pt modelId="{3F8080EF-C1C7-2747-8E66-0E6FDC3CA58F}" type="pres">
      <dgm:prSet presAssocID="{CF8FB164-395A-874B-ADBE-C2F7CB25A656}" presName="parentLeftMargin" presStyleLbl="node1" presStyleIdx="0" presStyleCnt="2"/>
      <dgm:spPr/>
      <dgm:t>
        <a:bodyPr/>
        <a:lstStyle/>
        <a:p>
          <a:endParaRPr lang="en-US"/>
        </a:p>
      </dgm:t>
    </dgm:pt>
    <dgm:pt modelId="{0D4B2CDC-A5A8-274A-876F-4642104205B3}" type="pres">
      <dgm:prSet presAssocID="{CF8FB164-395A-874B-ADBE-C2F7CB25A656}" presName="parentText" presStyleLbl="node1" presStyleIdx="1" presStyleCnt="2">
        <dgm:presLayoutVars>
          <dgm:chMax val="0"/>
          <dgm:bulletEnabled val="1"/>
        </dgm:presLayoutVars>
      </dgm:prSet>
      <dgm:spPr/>
      <dgm:t>
        <a:bodyPr/>
        <a:lstStyle/>
        <a:p>
          <a:endParaRPr lang="en-US"/>
        </a:p>
      </dgm:t>
    </dgm:pt>
    <dgm:pt modelId="{66FD1A60-1A07-3A4C-B38D-F6A2520EBFAB}" type="pres">
      <dgm:prSet presAssocID="{CF8FB164-395A-874B-ADBE-C2F7CB25A656}" presName="negativeSpace" presStyleCnt="0"/>
      <dgm:spPr/>
    </dgm:pt>
    <dgm:pt modelId="{048286D9-2FE7-DD4F-8F23-4D64CC656D2C}" type="pres">
      <dgm:prSet presAssocID="{CF8FB164-395A-874B-ADBE-C2F7CB25A656}" presName="childText" presStyleLbl="conFgAcc1" presStyleIdx="1" presStyleCnt="2">
        <dgm:presLayoutVars>
          <dgm:bulletEnabled val="1"/>
        </dgm:presLayoutVars>
      </dgm:prSet>
      <dgm:spPr/>
      <dgm:t>
        <a:bodyPr/>
        <a:lstStyle/>
        <a:p>
          <a:endParaRPr lang="en-US"/>
        </a:p>
      </dgm:t>
    </dgm:pt>
  </dgm:ptLst>
  <dgm:cxnLst>
    <dgm:cxn modelId="{B64D2B76-F538-F144-B4AA-04EAA1FCB866}" srcId="{EDD34787-911E-2F45-A930-19A2CC43437B}" destId="{47C55BA7-8F9A-5A4F-BC75-2963E95198A9}" srcOrd="0" destOrd="0" parTransId="{0A4968D4-2F4F-9F43-A52B-5FAB96E861D7}" sibTransId="{F632B423-B30D-A642-BDC1-631F233D1914}"/>
    <dgm:cxn modelId="{53D3DC05-A113-B44C-87AA-5AC645091235}" srcId="{EDD34787-911E-2F45-A930-19A2CC43437B}" destId="{CF8FB164-395A-874B-ADBE-C2F7CB25A656}" srcOrd="1" destOrd="0" parTransId="{EA51BB92-6F1B-6A4C-8C99-22BC0C88EC4D}" sibTransId="{8118B679-F158-F245-9973-39D1DBA5397D}"/>
    <dgm:cxn modelId="{8609512C-00BE-F640-9F78-100BA30A9377}" srcId="{47C55BA7-8F9A-5A4F-BC75-2963E95198A9}" destId="{9492BA19-F4E3-3C4C-843C-DBD1FD77B314}" srcOrd="1" destOrd="0" parTransId="{2A590F73-FBBA-704B-85E9-068F504B0327}" sibTransId="{78E8DFF7-1C1D-7C42-BC51-5DD358EB3B50}"/>
    <dgm:cxn modelId="{6D77B7FD-A37D-E34D-A120-2E1D8DA6EA32}" type="presOf" srcId="{58A739E9-E16D-B247-8A7A-F2456325E688}" destId="{048286D9-2FE7-DD4F-8F23-4D64CC656D2C}" srcOrd="0" destOrd="0" presId="urn:microsoft.com/office/officeart/2005/8/layout/list1"/>
    <dgm:cxn modelId="{17A7182D-6AA0-F847-A83E-81E1FEF3A3ED}" type="presOf" srcId="{EDD34787-911E-2F45-A930-19A2CC43437B}" destId="{866C84DD-ED83-CC4B-A648-7BBF8C27DDC0}" srcOrd="0" destOrd="0" presId="urn:microsoft.com/office/officeart/2005/8/layout/list1"/>
    <dgm:cxn modelId="{58C88129-5479-7F4C-BF4C-D659DD9F122A}" type="presOf" srcId="{CF8FB164-395A-874B-ADBE-C2F7CB25A656}" destId="{0D4B2CDC-A5A8-274A-876F-4642104205B3}" srcOrd="1" destOrd="0" presId="urn:microsoft.com/office/officeart/2005/8/layout/list1"/>
    <dgm:cxn modelId="{92467F7D-D6D3-E940-A44E-09ED3CCDA3F9}" srcId="{CF8FB164-395A-874B-ADBE-C2F7CB25A656}" destId="{CA3E4A2E-4DE9-6742-A0C0-9F905D90FB0A}" srcOrd="1" destOrd="0" parTransId="{10980C2D-102C-D847-BF47-772870F83DAD}" sibTransId="{966455C8-357C-3A40-A19F-E7CD2AE6A903}"/>
    <dgm:cxn modelId="{3A473125-85F9-BD48-85E5-D3423E3A0953}" type="presOf" srcId="{CA3E4A2E-4DE9-6742-A0C0-9F905D90FB0A}" destId="{048286D9-2FE7-DD4F-8F23-4D64CC656D2C}" srcOrd="0" destOrd="2" presId="urn:microsoft.com/office/officeart/2005/8/layout/list1"/>
    <dgm:cxn modelId="{AC6BCEAD-29B7-124F-86CC-B4A95DCAE7D1}" type="presOf" srcId="{76B48876-44D6-C74D-814D-5EB7DD98AE3B}" destId="{048286D9-2FE7-DD4F-8F23-4D64CC656D2C}" srcOrd="0" destOrd="1" presId="urn:microsoft.com/office/officeart/2005/8/layout/list1"/>
    <dgm:cxn modelId="{CEB45C38-E276-E84E-90A5-8811B21EF837}" type="presOf" srcId="{47C55BA7-8F9A-5A4F-BC75-2963E95198A9}" destId="{7B9AC977-CDC1-5A49-9018-E8F98920453A}" srcOrd="1" destOrd="0" presId="urn:microsoft.com/office/officeart/2005/8/layout/list1"/>
    <dgm:cxn modelId="{0E965DE9-6245-3D4A-8CE8-D06AE53CDB6D}" type="presOf" srcId="{CF8FB164-395A-874B-ADBE-C2F7CB25A656}" destId="{3F8080EF-C1C7-2747-8E66-0E6FDC3CA58F}" srcOrd="0" destOrd="0" presId="urn:microsoft.com/office/officeart/2005/8/layout/list1"/>
    <dgm:cxn modelId="{43A1557D-D469-7644-BC51-3283483ED76F}" type="presOf" srcId="{47C55BA7-8F9A-5A4F-BC75-2963E95198A9}" destId="{6AF94900-DE13-E64D-A2E5-FA102FEA0D5D}" srcOrd="0" destOrd="0" presId="urn:microsoft.com/office/officeart/2005/8/layout/list1"/>
    <dgm:cxn modelId="{A5F46766-5DD6-9741-82DA-97D0C9D22474}" srcId="{CA3E4A2E-4DE9-6742-A0C0-9F905D90FB0A}" destId="{462003BB-B12E-0645-B4CF-F4904C6B17CC}" srcOrd="0" destOrd="0" parTransId="{CD400A8C-24AD-5947-8192-817550E0281B}" sibTransId="{BCD9B355-EDCF-6F4E-9CC3-BFDCD88C4D30}"/>
    <dgm:cxn modelId="{8639D532-D96F-3D41-98DC-009C070FFCF6}" srcId="{47C55BA7-8F9A-5A4F-BC75-2963E95198A9}" destId="{5059BD45-F70E-344F-8479-9130AB4913D2}" srcOrd="0" destOrd="0" parTransId="{6AFAFA33-7289-8743-AFCB-3E5098035376}" sibTransId="{A26C4262-2C0D-AA40-98B5-466354B194E2}"/>
    <dgm:cxn modelId="{24904689-20DD-874F-BA65-92CF7532CBAE}" type="presOf" srcId="{462003BB-B12E-0645-B4CF-F4904C6B17CC}" destId="{048286D9-2FE7-DD4F-8F23-4D64CC656D2C}" srcOrd="0" destOrd="3" presId="urn:microsoft.com/office/officeart/2005/8/layout/list1"/>
    <dgm:cxn modelId="{1CAF3E95-6526-D442-A3CF-AC84671912AF}" type="presOf" srcId="{5059BD45-F70E-344F-8479-9130AB4913D2}" destId="{500830AF-CD78-D248-A83A-C99EC1772064}" srcOrd="0" destOrd="0" presId="urn:microsoft.com/office/officeart/2005/8/layout/list1"/>
    <dgm:cxn modelId="{D6D0CD9D-E1D6-BA43-9405-D4B491F0676C}" type="presOf" srcId="{9492BA19-F4E3-3C4C-843C-DBD1FD77B314}" destId="{500830AF-CD78-D248-A83A-C99EC1772064}" srcOrd="0" destOrd="1" presId="urn:microsoft.com/office/officeart/2005/8/layout/list1"/>
    <dgm:cxn modelId="{9443369B-7927-2D4A-8232-D1A2A0A842D6}" srcId="{58A739E9-E16D-B247-8A7A-F2456325E688}" destId="{76B48876-44D6-C74D-814D-5EB7DD98AE3B}" srcOrd="0" destOrd="0" parTransId="{3C5628DC-5FF4-1E48-8B08-E501A3BB7C05}" sibTransId="{34EA6A36-3A12-C548-AE50-C5B695D82667}"/>
    <dgm:cxn modelId="{344F081A-D19D-8643-ADAE-021B6F815F42}" srcId="{CF8FB164-395A-874B-ADBE-C2F7CB25A656}" destId="{58A739E9-E16D-B247-8A7A-F2456325E688}" srcOrd="0" destOrd="0" parTransId="{70CE2829-9D8A-7A4A-A466-0B874DB773CB}" sibTransId="{ACA9B4D5-0FC1-264C-A930-15242BF60731}"/>
    <dgm:cxn modelId="{175FCE7D-63D1-7248-BF98-EF0ACF3B57F4}" type="presParOf" srcId="{866C84DD-ED83-CC4B-A648-7BBF8C27DDC0}" destId="{C3155285-399F-C44F-9D19-0D7036F7B752}" srcOrd="0" destOrd="0" presId="urn:microsoft.com/office/officeart/2005/8/layout/list1"/>
    <dgm:cxn modelId="{AACBF359-CC79-364B-B7D4-9C88BD6A3798}" type="presParOf" srcId="{C3155285-399F-C44F-9D19-0D7036F7B752}" destId="{6AF94900-DE13-E64D-A2E5-FA102FEA0D5D}" srcOrd="0" destOrd="0" presId="urn:microsoft.com/office/officeart/2005/8/layout/list1"/>
    <dgm:cxn modelId="{5C1F2773-D510-8E4D-A8F3-1E47A43EF97B}" type="presParOf" srcId="{C3155285-399F-C44F-9D19-0D7036F7B752}" destId="{7B9AC977-CDC1-5A49-9018-E8F98920453A}" srcOrd="1" destOrd="0" presId="urn:microsoft.com/office/officeart/2005/8/layout/list1"/>
    <dgm:cxn modelId="{99952563-CA09-1140-BF04-EC31C5A5E6CD}" type="presParOf" srcId="{866C84DD-ED83-CC4B-A648-7BBF8C27DDC0}" destId="{EEE3123A-1235-4D46-9773-9F3FA3E2E377}" srcOrd="1" destOrd="0" presId="urn:microsoft.com/office/officeart/2005/8/layout/list1"/>
    <dgm:cxn modelId="{11164853-6077-C74A-B03A-B9F253F2AA56}" type="presParOf" srcId="{866C84DD-ED83-CC4B-A648-7BBF8C27DDC0}" destId="{500830AF-CD78-D248-A83A-C99EC1772064}" srcOrd="2" destOrd="0" presId="urn:microsoft.com/office/officeart/2005/8/layout/list1"/>
    <dgm:cxn modelId="{D31247EA-2F97-7E4A-B860-E24F7972DDD7}" type="presParOf" srcId="{866C84DD-ED83-CC4B-A648-7BBF8C27DDC0}" destId="{E44FA97F-4689-DF49-A8B0-C08282AA46D5}" srcOrd="3" destOrd="0" presId="urn:microsoft.com/office/officeart/2005/8/layout/list1"/>
    <dgm:cxn modelId="{FD81B45A-2CA1-B14A-A2D1-9BD559C9BDB9}" type="presParOf" srcId="{866C84DD-ED83-CC4B-A648-7BBF8C27DDC0}" destId="{623D316D-B092-EB4A-9BBA-E42E8EDCA47E}" srcOrd="4" destOrd="0" presId="urn:microsoft.com/office/officeart/2005/8/layout/list1"/>
    <dgm:cxn modelId="{7B7A9487-A148-BD4B-B534-3D1A68DEA1F7}" type="presParOf" srcId="{623D316D-B092-EB4A-9BBA-E42E8EDCA47E}" destId="{3F8080EF-C1C7-2747-8E66-0E6FDC3CA58F}" srcOrd="0" destOrd="0" presId="urn:microsoft.com/office/officeart/2005/8/layout/list1"/>
    <dgm:cxn modelId="{B8C0BE8C-7F50-6A4B-8542-E4B59A859469}" type="presParOf" srcId="{623D316D-B092-EB4A-9BBA-E42E8EDCA47E}" destId="{0D4B2CDC-A5A8-274A-876F-4642104205B3}" srcOrd="1" destOrd="0" presId="urn:microsoft.com/office/officeart/2005/8/layout/list1"/>
    <dgm:cxn modelId="{655A7E5A-6FFA-224F-B389-BC41ADE6BF2C}" type="presParOf" srcId="{866C84DD-ED83-CC4B-A648-7BBF8C27DDC0}" destId="{66FD1A60-1A07-3A4C-B38D-F6A2520EBFAB}" srcOrd="5" destOrd="0" presId="urn:microsoft.com/office/officeart/2005/8/layout/list1"/>
    <dgm:cxn modelId="{19F99D88-C6A7-D94C-B842-1AC84BED87CC}" type="presParOf" srcId="{866C84DD-ED83-CC4B-A648-7BBF8C27DDC0}" destId="{048286D9-2FE7-DD4F-8F23-4D64CC656D2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C54A5B3-F18B-2944-95BB-1F330C21A455}" type="doc">
      <dgm:prSet loTypeId="urn:microsoft.com/office/officeart/2005/8/layout/vProcess5" loCatId="" qsTypeId="urn:microsoft.com/office/officeart/2005/8/quickstyle/simple4" qsCatId="simple" csTypeId="urn:microsoft.com/office/officeart/2005/8/colors/colorful4" csCatId="colorful" phldr="1"/>
      <dgm:spPr/>
      <dgm:t>
        <a:bodyPr/>
        <a:lstStyle/>
        <a:p>
          <a:endParaRPr lang="en-US"/>
        </a:p>
      </dgm:t>
    </dgm:pt>
    <dgm:pt modelId="{41EBB0BE-BC6B-D246-921B-ACAC55760D73}">
      <dgm:prSet phldrT="[Text]"/>
      <dgm:spPr/>
      <dgm:t>
        <a:bodyPr/>
        <a:lstStyle/>
        <a:p>
          <a:r>
            <a:rPr lang="en-US" dirty="0" err="1" smtClean="0"/>
            <a:t>var</a:t>
          </a:r>
          <a:r>
            <a:rPr lang="en-US" dirty="0" smtClean="0"/>
            <a:t> </a:t>
          </a:r>
          <a:r>
            <a:rPr lang="en-US" dirty="0" err="1" smtClean="0"/>
            <a:t>badSQL</a:t>
          </a:r>
          <a:r>
            <a:rPr lang="en-US" dirty="0" smtClean="0"/>
            <a:t> = “select * from logins where </a:t>
          </a:r>
          <a:r>
            <a:rPr lang="en-US" dirty="0" err="1" smtClean="0"/>
            <a:t>loginid</a:t>
          </a:r>
          <a:r>
            <a:rPr lang="en-US" dirty="0" smtClean="0"/>
            <a:t> =’” + id + “’ and password = ‘” + pass + “’”;</a:t>
          </a:r>
          <a:endParaRPr lang="en-US" dirty="0"/>
        </a:p>
      </dgm:t>
    </dgm:pt>
    <dgm:pt modelId="{5766B8BA-A07A-534A-92EA-0C4D8683F9A0}" type="parTrans" cxnId="{83CE1405-8640-2D4F-A81E-6ACFBF5AC7E5}">
      <dgm:prSet/>
      <dgm:spPr/>
      <dgm:t>
        <a:bodyPr/>
        <a:lstStyle/>
        <a:p>
          <a:endParaRPr lang="en-US"/>
        </a:p>
      </dgm:t>
    </dgm:pt>
    <dgm:pt modelId="{F5A672D9-C230-2D4C-8191-89C71BD2E30D}" type="sibTrans" cxnId="{83CE1405-8640-2D4F-A81E-6ACFBF5AC7E5}">
      <dgm:prSet/>
      <dgm:spPr/>
      <dgm:t>
        <a:bodyPr/>
        <a:lstStyle/>
        <a:p>
          <a:endParaRPr lang="en-US"/>
        </a:p>
      </dgm:t>
    </dgm:pt>
    <dgm:pt modelId="{7D76A0EA-912C-B146-AC0B-58714660DEB6}">
      <dgm:prSet/>
      <dgm:spPr/>
      <dgm:t>
        <a:bodyPr/>
        <a:lstStyle/>
        <a:p>
          <a:r>
            <a:rPr lang="en-US" dirty="0" smtClean="0"/>
            <a:t>id: hacker’ union select * from users –</a:t>
          </a:r>
        </a:p>
        <a:p>
          <a:r>
            <a:rPr lang="en-US" dirty="0" smtClean="0"/>
            <a:t>pass: </a:t>
          </a:r>
          <a:r>
            <a:rPr lang="en-US" dirty="0" err="1" smtClean="0"/>
            <a:t>pwned</a:t>
          </a:r>
          <a:endParaRPr lang="en-US" dirty="0"/>
        </a:p>
      </dgm:t>
    </dgm:pt>
    <dgm:pt modelId="{6948EEE2-62FC-FE47-9D07-F754A953503C}" type="parTrans" cxnId="{FFD525B4-5EA4-5543-8173-86B7DC1614D5}">
      <dgm:prSet/>
      <dgm:spPr/>
      <dgm:t>
        <a:bodyPr/>
        <a:lstStyle/>
        <a:p>
          <a:endParaRPr lang="en-US"/>
        </a:p>
      </dgm:t>
    </dgm:pt>
    <dgm:pt modelId="{9E4D715B-6D12-6A49-A220-8285D72CC837}" type="sibTrans" cxnId="{FFD525B4-5EA4-5543-8173-86B7DC1614D5}">
      <dgm:prSet/>
      <dgm:spPr/>
      <dgm:t>
        <a:bodyPr/>
        <a:lstStyle/>
        <a:p>
          <a:endParaRPr lang="en-US"/>
        </a:p>
      </dgm:t>
    </dgm:pt>
    <dgm:pt modelId="{325F1E7B-6910-714A-BED3-9256C100E2F5}">
      <dgm:prSet/>
      <dgm:spPr/>
      <dgm:t>
        <a:bodyPr/>
        <a:lstStyle/>
        <a:p>
          <a:r>
            <a:rPr lang="en-US" dirty="0" smtClean="0"/>
            <a:t>SELECT * from logins where </a:t>
          </a:r>
          <a:r>
            <a:rPr lang="en-US" dirty="0" err="1" smtClean="0"/>
            <a:t>loginid</a:t>
          </a:r>
          <a:r>
            <a:rPr lang="en-US" dirty="0" smtClean="0"/>
            <a:t> = ‘hacker’ union select * from users --‘ and password = ‘</a:t>
          </a:r>
          <a:r>
            <a:rPr lang="en-US" dirty="0" err="1" smtClean="0"/>
            <a:t>pwned</a:t>
          </a:r>
          <a:r>
            <a:rPr lang="en-US" dirty="0" smtClean="0"/>
            <a:t>’</a:t>
          </a:r>
          <a:endParaRPr lang="en-US" dirty="0"/>
        </a:p>
      </dgm:t>
    </dgm:pt>
    <dgm:pt modelId="{E65680F8-FFA9-D44F-B428-2C5DBE6A0E7D}" type="parTrans" cxnId="{A31448D2-50D4-794E-8172-559FDD3E7146}">
      <dgm:prSet/>
      <dgm:spPr/>
      <dgm:t>
        <a:bodyPr/>
        <a:lstStyle/>
        <a:p>
          <a:endParaRPr lang="en-US"/>
        </a:p>
      </dgm:t>
    </dgm:pt>
    <dgm:pt modelId="{1EBF4129-B004-F646-9FA6-735F6A3417CF}" type="sibTrans" cxnId="{A31448D2-50D4-794E-8172-559FDD3E7146}">
      <dgm:prSet/>
      <dgm:spPr/>
      <dgm:t>
        <a:bodyPr/>
        <a:lstStyle/>
        <a:p>
          <a:endParaRPr lang="en-US"/>
        </a:p>
      </dgm:t>
    </dgm:pt>
    <dgm:pt modelId="{A27576F7-86B7-AD45-ABAF-7C792D65A2F6}" type="pres">
      <dgm:prSet presAssocID="{AC54A5B3-F18B-2944-95BB-1F330C21A455}" presName="outerComposite" presStyleCnt="0">
        <dgm:presLayoutVars>
          <dgm:chMax val="5"/>
          <dgm:dir/>
          <dgm:resizeHandles val="exact"/>
        </dgm:presLayoutVars>
      </dgm:prSet>
      <dgm:spPr/>
      <dgm:t>
        <a:bodyPr/>
        <a:lstStyle/>
        <a:p>
          <a:endParaRPr lang="en-US"/>
        </a:p>
      </dgm:t>
    </dgm:pt>
    <dgm:pt modelId="{AB12C2B6-F392-7B47-A4EF-FCC7BEC53185}" type="pres">
      <dgm:prSet presAssocID="{AC54A5B3-F18B-2944-95BB-1F330C21A455}" presName="dummyMaxCanvas" presStyleCnt="0">
        <dgm:presLayoutVars/>
      </dgm:prSet>
      <dgm:spPr/>
    </dgm:pt>
    <dgm:pt modelId="{B72D7301-4338-E14E-B460-F366A653EB7A}" type="pres">
      <dgm:prSet presAssocID="{AC54A5B3-F18B-2944-95BB-1F330C21A455}" presName="ThreeNodes_1" presStyleLbl="node1" presStyleIdx="0" presStyleCnt="3">
        <dgm:presLayoutVars>
          <dgm:bulletEnabled val="1"/>
        </dgm:presLayoutVars>
      </dgm:prSet>
      <dgm:spPr/>
      <dgm:t>
        <a:bodyPr/>
        <a:lstStyle/>
        <a:p>
          <a:endParaRPr lang="en-US"/>
        </a:p>
      </dgm:t>
    </dgm:pt>
    <dgm:pt modelId="{22A401B7-6350-E34B-95DF-AC9BA057B74D}" type="pres">
      <dgm:prSet presAssocID="{AC54A5B3-F18B-2944-95BB-1F330C21A455}" presName="ThreeNodes_2" presStyleLbl="node1" presStyleIdx="1" presStyleCnt="3">
        <dgm:presLayoutVars>
          <dgm:bulletEnabled val="1"/>
        </dgm:presLayoutVars>
      </dgm:prSet>
      <dgm:spPr/>
      <dgm:t>
        <a:bodyPr/>
        <a:lstStyle/>
        <a:p>
          <a:endParaRPr lang="en-US"/>
        </a:p>
      </dgm:t>
    </dgm:pt>
    <dgm:pt modelId="{35B0040B-99BC-DC41-9E11-F271F7324DB4}" type="pres">
      <dgm:prSet presAssocID="{AC54A5B3-F18B-2944-95BB-1F330C21A455}" presName="ThreeNodes_3" presStyleLbl="node1" presStyleIdx="2" presStyleCnt="3">
        <dgm:presLayoutVars>
          <dgm:bulletEnabled val="1"/>
        </dgm:presLayoutVars>
      </dgm:prSet>
      <dgm:spPr/>
      <dgm:t>
        <a:bodyPr/>
        <a:lstStyle/>
        <a:p>
          <a:endParaRPr lang="en-US"/>
        </a:p>
      </dgm:t>
    </dgm:pt>
    <dgm:pt modelId="{40909359-264B-004A-A78D-70300448AE9F}" type="pres">
      <dgm:prSet presAssocID="{AC54A5B3-F18B-2944-95BB-1F330C21A455}" presName="ThreeConn_1-2" presStyleLbl="fgAccFollowNode1" presStyleIdx="0" presStyleCnt="2">
        <dgm:presLayoutVars>
          <dgm:bulletEnabled val="1"/>
        </dgm:presLayoutVars>
      </dgm:prSet>
      <dgm:spPr/>
      <dgm:t>
        <a:bodyPr/>
        <a:lstStyle/>
        <a:p>
          <a:endParaRPr lang="en-US"/>
        </a:p>
      </dgm:t>
    </dgm:pt>
    <dgm:pt modelId="{4C5BD78E-F01A-4E42-9414-3BABC0DF0B6B}" type="pres">
      <dgm:prSet presAssocID="{AC54A5B3-F18B-2944-95BB-1F330C21A455}" presName="ThreeConn_2-3" presStyleLbl="fgAccFollowNode1" presStyleIdx="1" presStyleCnt="2">
        <dgm:presLayoutVars>
          <dgm:bulletEnabled val="1"/>
        </dgm:presLayoutVars>
      </dgm:prSet>
      <dgm:spPr/>
      <dgm:t>
        <a:bodyPr/>
        <a:lstStyle/>
        <a:p>
          <a:endParaRPr lang="en-US"/>
        </a:p>
      </dgm:t>
    </dgm:pt>
    <dgm:pt modelId="{E169825F-3776-D048-AD0D-5E825EBA994D}" type="pres">
      <dgm:prSet presAssocID="{AC54A5B3-F18B-2944-95BB-1F330C21A455}" presName="ThreeNodes_1_text" presStyleLbl="node1" presStyleIdx="2" presStyleCnt="3">
        <dgm:presLayoutVars>
          <dgm:bulletEnabled val="1"/>
        </dgm:presLayoutVars>
      </dgm:prSet>
      <dgm:spPr/>
      <dgm:t>
        <a:bodyPr/>
        <a:lstStyle/>
        <a:p>
          <a:endParaRPr lang="en-US"/>
        </a:p>
      </dgm:t>
    </dgm:pt>
    <dgm:pt modelId="{51260542-200A-744C-B3BA-5DDEF2B29E78}" type="pres">
      <dgm:prSet presAssocID="{AC54A5B3-F18B-2944-95BB-1F330C21A455}" presName="ThreeNodes_2_text" presStyleLbl="node1" presStyleIdx="2" presStyleCnt="3">
        <dgm:presLayoutVars>
          <dgm:bulletEnabled val="1"/>
        </dgm:presLayoutVars>
      </dgm:prSet>
      <dgm:spPr/>
      <dgm:t>
        <a:bodyPr/>
        <a:lstStyle/>
        <a:p>
          <a:endParaRPr lang="en-US"/>
        </a:p>
      </dgm:t>
    </dgm:pt>
    <dgm:pt modelId="{F5BDA0EF-3BE7-F444-9599-B72D94047580}" type="pres">
      <dgm:prSet presAssocID="{AC54A5B3-F18B-2944-95BB-1F330C21A455}" presName="ThreeNodes_3_text" presStyleLbl="node1" presStyleIdx="2" presStyleCnt="3">
        <dgm:presLayoutVars>
          <dgm:bulletEnabled val="1"/>
        </dgm:presLayoutVars>
      </dgm:prSet>
      <dgm:spPr/>
      <dgm:t>
        <a:bodyPr/>
        <a:lstStyle/>
        <a:p>
          <a:endParaRPr lang="en-US"/>
        </a:p>
      </dgm:t>
    </dgm:pt>
  </dgm:ptLst>
  <dgm:cxnLst>
    <dgm:cxn modelId="{A31448D2-50D4-794E-8172-559FDD3E7146}" srcId="{AC54A5B3-F18B-2944-95BB-1F330C21A455}" destId="{325F1E7B-6910-714A-BED3-9256C100E2F5}" srcOrd="2" destOrd="0" parTransId="{E65680F8-FFA9-D44F-B428-2C5DBE6A0E7D}" sibTransId="{1EBF4129-B004-F646-9FA6-735F6A3417CF}"/>
    <dgm:cxn modelId="{362F7184-1757-A341-AB0C-9D5741FFFE86}" type="presOf" srcId="{7D76A0EA-912C-B146-AC0B-58714660DEB6}" destId="{22A401B7-6350-E34B-95DF-AC9BA057B74D}" srcOrd="0" destOrd="0" presId="urn:microsoft.com/office/officeart/2005/8/layout/vProcess5"/>
    <dgm:cxn modelId="{0BDCCE0F-8E3A-B140-864F-49E11AC9A03B}" type="presOf" srcId="{7D76A0EA-912C-B146-AC0B-58714660DEB6}" destId="{51260542-200A-744C-B3BA-5DDEF2B29E78}" srcOrd="1" destOrd="0" presId="urn:microsoft.com/office/officeart/2005/8/layout/vProcess5"/>
    <dgm:cxn modelId="{24801FC0-590A-3947-A840-8723C8E43628}" type="presOf" srcId="{325F1E7B-6910-714A-BED3-9256C100E2F5}" destId="{F5BDA0EF-3BE7-F444-9599-B72D94047580}" srcOrd="1" destOrd="0" presId="urn:microsoft.com/office/officeart/2005/8/layout/vProcess5"/>
    <dgm:cxn modelId="{182FFD33-000A-D945-A15E-7958FED0ACB5}" type="presOf" srcId="{325F1E7B-6910-714A-BED3-9256C100E2F5}" destId="{35B0040B-99BC-DC41-9E11-F271F7324DB4}" srcOrd="0" destOrd="0" presId="urn:microsoft.com/office/officeart/2005/8/layout/vProcess5"/>
    <dgm:cxn modelId="{6AABA0CF-26FB-A648-8AAA-7C0C720409DC}" type="presOf" srcId="{F5A672D9-C230-2D4C-8191-89C71BD2E30D}" destId="{40909359-264B-004A-A78D-70300448AE9F}" srcOrd="0" destOrd="0" presId="urn:microsoft.com/office/officeart/2005/8/layout/vProcess5"/>
    <dgm:cxn modelId="{6EFBE512-9E5C-464F-BC87-C0F684D8FA79}" type="presOf" srcId="{AC54A5B3-F18B-2944-95BB-1F330C21A455}" destId="{A27576F7-86B7-AD45-ABAF-7C792D65A2F6}" srcOrd="0" destOrd="0" presId="urn:microsoft.com/office/officeart/2005/8/layout/vProcess5"/>
    <dgm:cxn modelId="{FFD525B4-5EA4-5543-8173-86B7DC1614D5}" srcId="{AC54A5B3-F18B-2944-95BB-1F330C21A455}" destId="{7D76A0EA-912C-B146-AC0B-58714660DEB6}" srcOrd="1" destOrd="0" parTransId="{6948EEE2-62FC-FE47-9D07-F754A953503C}" sibTransId="{9E4D715B-6D12-6A49-A220-8285D72CC837}"/>
    <dgm:cxn modelId="{C164AC96-3A27-9441-91AC-00BD3F593653}" type="presOf" srcId="{41EBB0BE-BC6B-D246-921B-ACAC55760D73}" destId="{B72D7301-4338-E14E-B460-F366A653EB7A}" srcOrd="0" destOrd="0" presId="urn:microsoft.com/office/officeart/2005/8/layout/vProcess5"/>
    <dgm:cxn modelId="{3FFBF472-BF9A-0C40-8EC3-69FBF5E83B06}" type="presOf" srcId="{41EBB0BE-BC6B-D246-921B-ACAC55760D73}" destId="{E169825F-3776-D048-AD0D-5E825EBA994D}" srcOrd="1" destOrd="0" presId="urn:microsoft.com/office/officeart/2005/8/layout/vProcess5"/>
    <dgm:cxn modelId="{281CB330-88F7-9540-B1C9-55D6924F0192}" type="presOf" srcId="{9E4D715B-6D12-6A49-A220-8285D72CC837}" destId="{4C5BD78E-F01A-4E42-9414-3BABC0DF0B6B}" srcOrd="0" destOrd="0" presId="urn:microsoft.com/office/officeart/2005/8/layout/vProcess5"/>
    <dgm:cxn modelId="{83CE1405-8640-2D4F-A81E-6ACFBF5AC7E5}" srcId="{AC54A5B3-F18B-2944-95BB-1F330C21A455}" destId="{41EBB0BE-BC6B-D246-921B-ACAC55760D73}" srcOrd="0" destOrd="0" parTransId="{5766B8BA-A07A-534A-92EA-0C4D8683F9A0}" sibTransId="{F5A672D9-C230-2D4C-8191-89C71BD2E30D}"/>
    <dgm:cxn modelId="{60D618F8-35B6-1A43-827A-F8945DA7E0A2}" type="presParOf" srcId="{A27576F7-86B7-AD45-ABAF-7C792D65A2F6}" destId="{AB12C2B6-F392-7B47-A4EF-FCC7BEC53185}" srcOrd="0" destOrd="0" presId="urn:microsoft.com/office/officeart/2005/8/layout/vProcess5"/>
    <dgm:cxn modelId="{57220478-A682-2044-A092-EB46301DF651}" type="presParOf" srcId="{A27576F7-86B7-AD45-ABAF-7C792D65A2F6}" destId="{B72D7301-4338-E14E-B460-F366A653EB7A}" srcOrd="1" destOrd="0" presId="urn:microsoft.com/office/officeart/2005/8/layout/vProcess5"/>
    <dgm:cxn modelId="{04400EE3-B781-324D-B1E2-ACF109B8D361}" type="presParOf" srcId="{A27576F7-86B7-AD45-ABAF-7C792D65A2F6}" destId="{22A401B7-6350-E34B-95DF-AC9BA057B74D}" srcOrd="2" destOrd="0" presId="urn:microsoft.com/office/officeart/2005/8/layout/vProcess5"/>
    <dgm:cxn modelId="{30C068DB-761F-3644-9F1E-F63B7944A8D3}" type="presParOf" srcId="{A27576F7-86B7-AD45-ABAF-7C792D65A2F6}" destId="{35B0040B-99BC-DC41-9E11-F271F7324DB4}" srcOrd="3" destOrd="0" presId="urn:microsoft.com/office/officeart/2005/8/layout/vProcess5"/>
    <dgm:cxn modelId="{56E1A591-6FD4-AA49-822B-6CE34B0A7577}" type="presParOf" srcId="{A27576F7-86B7-AD45-ABAF-7C792D65A2F6}" destId="{40909359-264B-004A-A78D-70300448AE9F}" srcOrd="4" destOrd="0" presId="urn:microsoft.com/office/officeart/2005/8/layout/vProcess5"/>
    <dgm:cxn modelId="{EB40981D-5780-CA43-892A-711B89DD32FE}" type="presParOf" srcId="{A27576F7-86B7-AD45-ABAF-7C792D65A2F6}" destId="{4C5BD78E-F01A-4E42-9414-3BABC0DF0B6B}" srcOrd="5" destOrd="0" presId="urn:microsoft.com/office/officeart/2005/8/layout/vProcess5"/>
    <dgm:cxn modelId="{16F6506A-2524-7849-B4AC-42B4C89EE67F}" type="presParOf" srcId="{A27576F7-86B7-AD45-ABAF-7C792D65A2F6}" destId="{E169825F-3776-D048-AD0D-5E825EBA994D}" srcOrd="6" destOrd="0" presId="urn:microsoft.com/office/officeart/2005/8/layout/vProcess5"/>
    <dgm:cxn modelId="{A2BFEAA9-8B6A-6445-BDB0-C88439F67B96}" type="presParOf" srcId="{A27576F7-86B7-AD45-ABAF-7C792D65A2F6}" destId="{51260542-200A-744C-B3BA-5DDEF2B29E78}" srcOrd="7" destOrd="0" presId="urn:microsoft.com/office/officeart/2005/8/layout/vProcess5"/>
    <dgm:cxn modelId="{46D106F4-C4DA-F94A-A296-07D7384D3E8D}" type="presParOf" srcId="{A27576F7-86B7-AD45-ABAF-7C792D65A2F6}" destId="{F5BDA0EF-3BE7-F444-9599-B72D9404758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57F3A6B-ABDE-F043-9EC5-771ECE29B495}" type="doc">
      <dgm:prSet loTypeId="urn:microsoft.com/office/officeart/2005/8/layout/vList2" loCatId="" qsTypeId="urn:microsoft.com/office/officeart/2005/8/quickstyle/simple4" qsCatId="simple" csTypeId="urn:microsoft.com/office/officeart/2005/8/colors/colorful4" csCatId="colorful" phldr="1"/>
      <dgm:spPr/>
      <dgm:t>
        <a:bodyPr/>
        <a:lstStyle/>
        <a:p>
          <a:endParaRPr lang="en-US"/>
        </a:p>
      </dgm:t>
    </dgm:pt>
    <dgm:pt modelId="{6CE7BD4D-3657-B048-8658-62303946AC32}">
      <dgm:prSet phldrT="[Text]"/>
      <dgm:spPr/>
      <dgm:t>
        <a:bodyPr/>
        <a:lstStyle/>
        <a:p>
          <a:r>
            <a:rPr lang="en-US" dirty="0" smtClean="0"/>
            <a:t>Where do the SQL injections typically manifest</a:t>
          </a:r>
          <a:endParaRPr lang="en-US" dirty="0"/>
        </a:p>
      </dgm:t>
    </dgm:pt>
    <dgm:pt modelId="{B99E26BD-D24D-194B-9FCD-004949FCEC00}" type="parTrans" cxnId="{F2BC2B76-9CBB-6745-BCA2-5265F11B096E}">
      <dgm:prSet/>
      <dgm:spPr/>
      <dgm:t>
        <a:bodyPr/>
        <a:lstStyle/>
        <a:p>
          <a:endParaRPr lang="en-US"/>
        </a:p>
      </dgm:t>
    </dgm:pt>
    <dgm:pt modelId="{F0EFC649-F785-F94B-959F-0465C894ADEE}" type="sibTrans" cxnId="{F2BC2B76-9CBB-6745-BCA2-5265F11B096E}">
      <dgm:prSet/>
      <dgm:spPr/>
      <dgm:t>
        <a:bodyPr/>
        <a:lstStyle/>
        <a:p>
          <a:endParaRPr lang="en-US"/>
        </a:p>
      </dgm:t>
    </dgm:pt>
    <dgm:pt modelId="{838DF860-70C8-A648-9B5D-FAB26E9181B7}">
      <dgm:prSet/>
      <dgm:spPr/>
      <dgm:t>
        <a:bodyPr/>
        <a:lstStyle/>
        <a:p>
          <a:r>
            <a:rPr lang="en-US" smtClean="0"/>
            <a:t>Web Forms</a:t>
          </a:r>
          <a:endParaRPr lang="en-US"/>
        </a:p>
      </dgm:t>
    </dgm:pt>
    <dgm:pt modelId="{7E8BF5A0-A0A1-3449-B68F-9D3F4C0494DC}" type="parTrans" cxnId="{22D5D9D0-361D-834B-A9C3-E7F9182EDC72}">
      <dgm:prSet/>
      <dgm:spPr/>
      <dgm:t>
        <a:bodyPr/>
        <a:lstStyle/>
        <a:p>
          <a:endParaRPr lang="en-US"/>
        </a:p>
      </dgm:t>
    </dgm:pt>
    <dgm:pt modelId="{AD98F131-1F81-7648-A7AF-CC2D8D07235E}" type="sibTrans" cxnId="{22D5D9D0-361D-834B-A9C3-E7F9182EDC72}">
      <dgm:prSet/>
      <dgm:spPr/>
      <dgm:t>
        <a:bodyPr/>
        <a:lstStyle/>
        <a:p>
          <a:endParaRPr lang="en-US"/>
        </a:p>
      </dgm:t>
    </dgm:pt>
    <dgm:pt modelId="{7315EB87-1CCE-6E43-9D78-A9655CA6C4EE}">
      <dgm:prSet/>
      <dgm:spPr/>
      <dgm:t>
        <a:bodyPr/>
        <a:lstStyle/>
        <a:p>
          <a:r>
            <a:rPr lang="en-US" smtClean="0"/>
            <a:t>URL parameters</a:t>
          </a:r>
          <a:endParaRPr lang="en-US"/>
        </a:p>
      </dgm:t>
    </dgm:pt>
    <dgm:pt modelId="{E21C6AA7-42A4-0848-B5CC-0C7BFB07FC26}" type="parTrans" cxnId="{829A42AF-6361-664C-AA58-3A90BEC43D1C}">
      <dgm:prSet/>
      <dgm:spPr/>
      <dgm:t>
        <a:bodyPr/>
        <a:lstStyle/>
        <a:p>
          <a:endParaRPr lang="en-US"/>
        </a:p>
      </dgm:t>
    </dgm:pt>
    <dgm:pt modelId="{A26880EB-F401-064D-98EE-82B2F5461635}" type="sibTrans" cxnId="{829A42AF-6361-664C-AA58-3A90BEC43D1C}">
      <dgm:prSet/>
      <dgm:spPr/>
      <dgm:t>
        <a:bodyPr/>
        <a:lstStyle/>
        <a:p>
          <a:endParaRPr lang="en-US"/>
        </a:p>
      </dgm:t>
    </dgm:pt>
    <dgm:pt modelId="{0EBD9283-7FA6-3B4B-A10A-7F7194FE8455}">
      <dgm:prSet/>
      <dgm:spPr/>
      <dgm:t>
        <a:bodyPr/>
        <a:lstStyle/>
        <a:p>
          <a:r>
            <a:rPr lang="en-US" smtClean="0"/>
            <a:t>Values stored in the database</a:t>
          </a:r>
          <a:endParaRPr lang="en-US"/>
        </a:p>
      </dgm:t>
    </dgm:pt>
    <dgm:pt modelId="{9B22C750-768A-0F46-B293-1862AD4248CA}" type="parTrans" cxnId="{8A883300-E804-354F-8B43-D029AAAF70FD}">
      <dgm:prSet/>
      <dgm:spPr/>
      <dgm:t>
        <a:bodyPr/>
        <a:lstStyle/>
        <a:p>
          <a:endParaRPr lang="en-US"/>
        </a:p>
      </dgm:t>
    </dgm:pt>
    <dgm:pt modelId="{6F22DA4F-6382-CB40-B696-F72034DE4569}" type="sibTrans" cxnId="{8A883300-E804-354F-8B43-D029AAAF70FD}">
      <dgm:prSet/>
      <dgm:spPr/>
      <dgm:t>
        <a:bodyPr/>
        <a:lstStyle/>
        <a:p>
          <a:endParaRPr lang="en-US"/>
        </a:p>
      </dgm:t>
    </dgm:pt>
    <dgm:pt modelId="{BCA08318-B791-254C-808B-AB9588F6371C}">
      <dgm:prSet/>
      <dgm:spPr/>
      <dgm:t>
        <a:bodyPr/>
        <a:lstStyle/>
        <a:p>
          <a:r>
            <a:rPr lang="en-US" smtClean="0"/>
            <a:t>HTTP Header values</a:t>
          </a:r>
          <a:endParaRPr lang="en-US"/>
        </a:p>
      </dgm:t>
    </dgm:pt>
    <dgm:pt modelId="{3FE1E6CF-F9CA-F543-B677-63493CA37B20}" type="parTrans" cxnId="{80CE35FC-4BC7-5F4F-A3D5-AB3E7CCF93B3}">
      <dgm:prSet/>
      <dgm:spPr/>
      <dgm:t>
        <a:bodyPr/>
        <a:lstStyle/>
        <a:p>
          <a:endParaRPr lang="en-US"/>
        </a:p>
      </dgm:t>
    </dgm:pt>
    <dgm:pt modelId="{38672C67-212C-0E4A-B66B-418497E0FFC3}" type="sibTrans" cxnId="{80CE35FC-4BC7-5F4F-A3D5-AB3E7CCF93B3}">
      <dgm:prSet/>
      <dgm:spPr/>
      <dgm:t>
        <a:bodyPr/>
        <a:lstStyle/>
        <a:p>
          <a:endParaRPr lang="en-US"/>
        </a:p>
      </dgm:t>
    </dgm:pt>
    <dgm:pt modelId="{F51E3088-693F-DC40-A00B-2F8121AF0FF3}">
      <dgm:prSet/>
      <dgm:spPr/>
      <dgm:t>
        <a:bodyPr/>
        <a:lstStyle/>
        <a:p>
          <a:r>
            <a:rPr lang="en-US" smtClean="0"/>
            <a:t>Cookies</a:t>
          </a:r>
          <a:endParaRPr lang="en-US"/>
        </a:p>
      </dgm:t>
    </dgm:pt>
    <dgm:pt modelId="{AE100EC7-8DE2-2B42-B952-E6B5EB74FB3E}" type="parTrans" cxnId="{EC56B506-D70A-094F-B632-A99EA3BFDD74}">
      <dgm:prSet/>
      <dgm:spPr/>
      <dgm:t>
        <a:bodyPr/>
        <a:lstStyle/>
        <a:p>
          <a:endParaRPr lang="en-US"/>
        </a:p>
      </dgm:t>
    </dgm:pt>
    <dgm:pt modelId="{C66B8395-7CEF-554D-BDC4-991E6A4A46AA}" type="sibTrans" cxnId="{EC56B506-D70A-094F-B632-A99EA3BFDD74}">
      <dgm:prSet/>
      <dgm:spPr/>
      <dgm:t>
        <a:bodyPr/>
        <a:lstStyle/>
        <a:p>
          <a:endParaRPr lang="en-US"/>
        </a:p>
      </dgm:t>
    </dgm:pt>
    <dgm:pt modelId="{E8EF78C6-D946-CA41-9680-63FD61B738F1}">
      <dgm:prSet/>
      <dgm:spPr/>
      <dgm:t>
        <a:bodyPr/>
        <a:lstStyle/>
        <a:p>
          <a:r>
            <a:rPr lang="en-US" smtClean="0"/>
            <a:t>Accept-Language</a:t>
          </a:r>
          <a:endParaRPr lang="en-US"/>
        </a:p>
      </dgm:t>
    </dgm:pt>
    <dgm:pt modelId="{BF316FC1-36E5-D34F-9D28-49E70BB89725}" type="parTrans" cxnId="{B496C6CB-9B8A-5D43-B57F-E8C380608C10}">
      <dgm:prSet/>
      <dgm:spPr/>
      <dgm:t>
        <a:bodyPr/>
        <a:lstStyle/>
        <a:p>
          <a:endParaRPr lang="en-US"/>
        </a:p>
      </dgm:t>
    </dgm:pt>
    <dgm:pt modelId="{81359251-9BCE-D54C-ABC9-DE2F7CA86BF4}" type="sibTrans" cxnId="{B496C6CB-9B8A-5D43-B57F-E8C380608C10}">
      <dgm:prSet/>
      <dgm:spPr/>
      <dgm:t>
        <a:bodyPr/>
        <a:lstStyle/>
        <a:p>
          <a:endParaRPr lang="en-US"/>
        </a:p>
      </dgm:t>
    </dgm:pt>
    <dgm:pt modelId="{9633FEC5-B660-C044-BCCF-51EEA150F3D3}">
      <dgm:prSet/>
      <dgm:spPr/>
      <dgm:t>
        <a:bodyPr/>
        <a:lstStyle/>
        <a:p>
          <a:r>
            <a:rPr lang="en-US" smtClean="0"/>
            <a:t>Accept header </a:t>
          </a:r>
          <a:endParaRPr lang="en-US"/>
        </a:p>
      </dgm:t>
    </dgm:pt>
    <dgm:pt modelId="{BCF16A5F-C586-A34A-A338-1A4F183DED89}" type="parTrans" cxnId="{5DF2C886-9885-9141-896B-5933C017A1FE}">
      <dgm:prSet/>
      <dgm:spPr/>
      <dgm:t>
        <a:bodyPr/>
        <a:lstStyle/>
        <a:p>
          <a:endParaRPr lang="en-US"/>
        </a:p>
      </dgm:t>
    </dgm:pt>
    <dgm:pt modelId="{DF2225D5-44A9-1B4C-ABDD-553E6F34F26C}" type="sibTrans" cxnId="{5DF2C886-9885-9141-896B-5933C017A1FE}">
      <dgm:prSet/>
      <dgm:spPr/>
      <dgm:t>
        <a:bodyPr/>
        <a:lstStyle/>
        <a:p>
          <a:endParaRPr lang="en-US"/>
        </a:p>
      </dgm:t>
    </dgm:pt>
    <dgm:pt modelId="{51E75321-DB2C-3E4C-94E5-79B5346AB40F}">
      <dgm:prSet/>
      <dgm:spPr/>
      <dgm:t>
        <a:bodyPr/>
        <a:lstStyle/>
        <a:p>
          <a:r>
            <a:rPr lang="en-US" smtClean="0"/>
            <a:t>User-Agent</a:t>
          </a:r>
          <a:endParaRPr lang="en-US"/>
        </a:p>
      </dgm:t>
    </dgm:pt>
    <dgm:pt modelId="{72FB2CEB-45D6-0C49-98E5-5D6BE9182DA1}" type="parTrans" cxnId="{EE7F8194-B205-284E-BDCB-F351758243B3}">
      <dgm:prSet/>
      <dgm:spPr/>
      <dgm:t>
        <a:bodyPr/>
        <a:lstStyle/>
        <a:p>
          <a:endParaRPr lang="en-US"/>
        </a:p>
      </dgm:t>
    </dgm:pt>
    <dgm:pt modelId="{2AEACC36-774F-424F-B1E3-C51C5A2D2F6B}" type="sibTrans" cxnId="{EE7F8194-B205-284E-BDCB-F351758243B3}">
      <dgm:prSet/>
      <dgm:spPr/>
      <dgm:t>
        <a:bodyPr/>
        <a:lstStyle/>
        <a:p>
          <a:endParaRPr lang="en-US"/>
        </a:p>
      </dgm:t>
    </dgm:pt>
    <dgm:pt modelId="{5AC625B1-75C0-E54E-9872-FB9537A72BC8}">
      <dgm:prSet/>
      <dgm:spPr/>
      <dgm:t>
        <a:bodyPr/>
        <a:lstStyle/>
        <a:p>
          <a:r>
            <a:rPr lang="en-US" smtClean="0"/>
            <a:t>Etc</a:t>
          </a:r>
          <a:endParaRPr lang="en-US"/>
        </a:p>
      </dgm:t>
    </dgm:pt>
    <dgm:pt modelId="{CC6FB330-E0F8-E846-BA1D-4F3C767B3C0E}" type="parTrans" cxnId="{2FE44AA5-9A1F-A541-8BE9-4D919687DF1C}">
      <dgm:prSet/>
      <dgm:spPr/>
      <dgm:t>
        <a:bodyPr/>
        <a:lstStyle/>
        <a:p>
          <a:endParaRPr lang="en-US"/>
        </a:p>
      </dgm:t>
    </dgm:pt>
    <dgm:pt modelId="{AF3AFF2D-4B0B-BD47-89B6-5D28F52BBA2F}" type="sibTrans" cxnId="{2FE44AA5-9A1F-A541-8BE9-4D919687DF1C}">
      <dgm:prSet/>
      <dgm:spPr/>
      <dgm:t>
        <a:bodyPr/>
        <a:lstStyle/>
        <a:p>
          <a:endParaRPr lang="en-US"/>
        </a:p>
      </dgm:t>
    </dgm:pt>
    <dgm:pt modelId="{1876B4C2-3B97-284C-AE18-0DB91AAE6449}">
      <dgm:prSet/>
      <dgm:spPr/>
      <dgm:t>
        <a:bodyPr/>
        <a:lstStyle/>
        <a:p>
          <a:r>
            <a:rPr lang="en-US" dirty="0" smtClean="0"/>
            <a:t>Files</a:t>
          </a:r>
          <a:endParaRPr lang="en-US" dirty="0"/>
        </a:p>
      </dgm:t>
    </dgm:pt>
    <dgm:pt modelId="{5B37F99C-2B04-D049-9A4B-C8D00A6431E9}" type="parTrans" cxnId="{E924AE93-2B71-EE44-BFC0-876720432FC5}">
      <dgm:prSet/>
      <dgm:spPr/>
      <dgm:t>
        <a:bodyPr/>
        <a:lstStyle/>
        <a:p>
          <a:endParaRPr lang="en-US"/>
        </a:p>
      </dgm:t>
    </dgm:pt>
    <dgm:pt modelId="{29076F63-29A0-764B-927E-684688DB654E}" type="sibTrans" cxnId="{E924AE93-2B71-EE44-BFC0-876720432FC5}">
      <dgm:prSet/>
      <dgm:spPr/>
      <dgm:t>
        <a:bodyPr/>
        <a:lstStyle/>
        <a:p>
          <a:endParaRPr lang="en-US"/>
        </a:p>
      </dgm:t>
    </dgm:pt>
    <dgm:pt modelId="{5324D153-A7DC-664A-BB41-F36D767C283C}" type="pres">
      <dgm:prSet presAssocID="{557F3A6B-ABDE-F043-9EC5-771ECE29B495}" presName="linear" presStyleCnt="0">
        <dgm:presLayoutVars>
          <dgm:animLvl val="lvl"/>
          <dgm:resizeHandles val="exact"/>
        </dgm:presLayoutVars>
      </dgm:prSet>
      <dgm:spPr/>
      <dgm:t>
        <a:bodyPr/>
        <a:lstStyle/>
        <a:p>
          <a:endParaRPr lang="en-US"/>
        </a:p>
      </dgm:t>
    </dgm:pt>
    <dgm:pt modelId="{C0957EBD-6DB2-084B-A259-59341E7DDA45}" type="pres">
      <dgm:prSet presAssocID="{6CE7BD4D-3657-B048-8658-62303946AC32}" presName="parentText" presStyleLbl="node1" presStyleIdx="0" presStyleCnt="1">
        <dgm:presLayoutVars>
          <dgm:chMax val="0"/>
          <dgm:bulletEnabled val="1"/>
        </dgm:presLayoutVars>
      </dgm:prSet>
      <dgm:spPr/>
      <dgm:t>
        <a:bodyPr/>
        <a:lstStyle/>
        <a:p>
          <a:endParaRPr lang="en-US"/>
        </a:p>
      </dgm:t>
    </dgm:pt>
    <dgm:pt modelId="{03AEE34D-C1A9-2D4A-B1C3-B10C857417E9}" type="pres">
      <dgm:prSet presAssocID="{6CE7BD4D-3657-B048-8658-62303946AC32}" presName="childText" presStyleLbl="revTx" presStyleIdx="0" presStyleCnt="1">
        <dgm:presLayoutVars>
          <dgm:bulletEnabled val="1"/>
        </dgm:presLayoutVars>
      </dgm:prSet>
      <dgm:spPr/>
      <dgm:t>
        <a:bodyPr/>
        <a:lstStyle/>
        <a:p>
          <a:endParaRPr lang="en-US"/>
        </a:p>
      </dgm:t>
    </dgm:pt>
  </dgm:ptLst>
  <dgm:cxnLst>
    <dgm:cxn modelId="{848DF0F1-0CC0-2F4C-9D56-8CF41F9A8DA2}" type="presOf" srcId="{9633FEC5-B660-C044-BCCF-51EEA150F3D3}" destId="{03AEE34D-C1A9-2D4A-B1C3-B10C857417E9}" srcOrd="0" destOrd="6" presId="urn:microsoft.com/office/officeart/2005/8/layout/vList2"/>
    <dgm:cxn modelId="{5DF2C886-9885-9141-896B-5933C017A1FE}" srcId="{BCA08318-B791-254C-808B-AB9588F6371C}" destId="{9633FEC5-B660-C044-BCCF-51EEA150F3D3}" srcOrd="2" destOrd="0" parTransId="{BCF16A5F-C586-A34A-A338-1A4F183DED89}" sibTransId="{DF2225D5-44A9-1B4C-ABDD-553E6F34F26C}"/>
    <dgm:cxn modelId="{9EBE4AE0-4842-2C45-9BD2-69E86A62EDCF}" type="presOf" srcId="{6CE7BD4D-3657-B048-8658-62303946AC32}" destId="{C0957EBD-6DB2-084B-A259-59341E7DDA45}" srcOrd="0" destOrd="0" presId="urn:microsoft.com/office/officeart/2005/8/layout/vList2"/>
    <dgm:cxn modelId="{92F76DBC-CEDC-5F4F-94F7-21DD86366671}" type="presOf" srcId="{BCA08318-B791-254C-808B-AB9588F6371C}" destId="{03AEE34D-C1A9-2D4A-B1C3-B10C857417E9}" srcOrd="0" destOrd="3" presId="urn:microsoft.com/office/officeart/2005/8/layout/vList2"/>
    <dgm:cxn modelId="{829A42AF-6361-664C-AA58-3A90BEC43D1C}" srcId="{6CE7BD4D-3657-B048-8658-62303946AC32}" destId="{7315EB87-1CCE-6E43-9D78-A9655CA6C4EE}" srcOrd="1" destOrd="0" parTransId="{E21C6AA7-42A4-0848-B5CC-0C7BFB07FC26}" sibTransId="{A26880EB-F401-064D-98EE-82B2F5461635}"/>
    <dgm:cxn modelId="{F2BC2B76-9CBB-6745-BCA2-5265F11B096E}" srcId="{557F3A6B-ABDE-F043-9EC5-771ECE29B495}" destId="{6CE7BD4D-3657-B048-8658-62303946AC32}" srcOrd="0" destOrd="0" parTransId="{B99E26BD-D24D-194B-9FCD-004949FCEC00}" sibTransId="{F0EFC649-F785-F94B-959F-0465C894ADEE}"/>
    <dgm:cxn modelId="{22D5D9D0-361D-834B-A9C3-E7F9182EDC72}" srcId="{6CE7BD4D-3657-B048-8658-62303946AC32}" destId="{838DF860-70C8-A648-9B5D-FAB26E9181B7}" srcOrd="0" destOrd="0" parTransId="{7E8BF5A0-A0A1-3449-B68F-9D3F4C0494DC}" sibTransId="{AD98F131-1F81-7648-A7AF-CC2D8D07235E}"/>
    <dgm:cxn modelId="{9C76EEE8-C5BD-0B45-9DD5-6D568E823752}" type="presOf" srcId="{7315EB87-1CCE-6E43-9D78-A9655CA6C4EE}" destId="{03AEE34D-C1A9-2D4A-B1C3-B10C857417E9}" srcOrd="0" destOrd="1" presId="urn:microsoft.com/office/officeart/2005/8/layout/vList2"/>
    <dgm:cxn modelId="{2ACA056F-A040-4F44-BE12-ECC803106A0D}" type="presOf" srcId="{5AC625B1-75C0-E54E-9872-FB9537A72BC8}" destId="{03AEE34D-C1A9-2D4A-B1C3-B10C857417E9}" srcOrd="0" destOrd="8" presId="urn:microsoft.com/office/officeart/2005/8/layout/vList2"/>
    <dgm:cxn modelId="{E924AE93-2B71-EE44-BFC0-876720432FC5}" srcId="{6CE7BD4D-3657-B048-8658-62303946AC32}" destId="{1876B4C2-3B97-284C-AE18-0DB91AAE6449}" srcOrd="4" destOrd="0" parTransId="{5B37F99C-2B04-D049-9A4B-C8D00A6431E9}" sibTransId="{29076F63-29A0-764B-927E-684688DB654E}"/>
    <dgm:cxn modelId="{41171B46-4D08-374B-9D53-38ED2F709A76}" type="presOf" srcId="{0EBD9283-7FA6-3B4B-A10A-7F7194FE8455}" destId="{03AEE34D-C1A9-2D4A-B1C3-B10C857417E9}" srcOrd="0" destOrd="2" presId="urn:microsoft.com/office/officeart/2005/8/layout/vList2"/>
    <dgm:cxn modelId="{5B02BC27-E73E-2A40-AF98-2FF5D2B97314}" type="presOf" srcId="{838DF860-70C8-A648-9B5D-FAB26E9181B7}" destId="{03AEE34D-C1A9-2D4A-B1C3-B10C857417E9}" srcOrd="0" destOrd="0" presId="urn:microsoft.com/office/officeart/2005/8/layout/vList2"/>
    <dgm:cxn modelId="{AF117CE3-98B9-654B-A198-74155B09A048}" type="presOf" srcId="{557F3A6B-ABDE-F043-9EC5-771ECE29B495}" destId="{5324D153-A7DC-664A-BB41-F36D767C283C}" srcOrd="0" destOrd="0" presId="urn:microsoft.com/office/officeart/2005/8/layout/vList2"/>
    <dgm:cxn modelId="{5F5E36AC-10DC-9D4D-A395-8D04898A0A36}" type="presOf" srcId="{E8EF78C6-D946-CA41-9680-63FD61B738F1}" destId="{03AEE34D-C1A9-2D4A-B1C3-B10C857417E9}" srcOrd="0" destOrd="5" presId="urn:microsoft.com/office/officeart/2005/8/layout/vList2"/>
    <dgm:cxn modelId="{8A883300-E804-354F-8B43-D029AAAF70FD}" srcId="{6CE7BD4D-3657-B048-8658-62303946AC32}" destId="{0EBD9283-7FA6-3B4B-A10A-7F7194FE8455}" srcOrd="2" destOrd="0" parTransId="{9B22C750-768A-0F46-B293-1862AD4248CA}" sibTransId="{6F22DA4F-6382-CB40-B696-F72034DE4569}"/>
    <dgm:cxn modelId="{80CE35FC-4BC7-5F4F-A3D5-AB3E7CCF93B3}" srcId="{6CE7BD4D-3657-B048-8658-62303946AC32}" destId="{BCA08318-B791-254C-808B-AB9588F6371C}" srcOrd="3" destOrd="0" parTransId="{3FE1E6CF-F9CA-F543-B677-63493CA37B20}" sibTransId="{38672C67-212C-0E4A-B66B-418497E0FFC3}"/>
    <dgm:cxn modelId="{EC56B506-D70A-094F-B632-A99EA3BFDD74}" srcId="{BCA08318-B791-254C-808B-AB9588F6371C}" destId="{F51E3088-693F-DC40-A00B-2F8121AF0FF3}" srcOrd="0" destOrd="0" parTransId="{AE100EC7-8DE2-2B42-B952-E6B5EB74FB3E}" sibTransId="{C66B8395-7CEF-554D-BDC4-991E6A4A46AA}"/>
    <dgm:cxn modelId="{1BCB868A-909C-5D48-8DEC-AF0C8B549AB0}" type="presOf" srcId="{51E75321-DB2C-3E4C-94E5-79B5346AB40F}" destId="{03AEE34D-C1A9-2D4A-B1C3-B10C857417E9}" srcOrd="0" destOrd="7" presId="urn:microsoft.com/office/officeart/2005/8/layout/vList2"/>
    <dgm:cxn modelId="{41D49532-1074-4245-8E72-2BE4B3737C12}" type="presOf" srcId="{1876B4C2-3B97-284C-AE18-0DB91AAE6449}" destId="{03AEE34D-C1A9-2D4A-B1C3-B10C857417E9}" srcOrd="0" destOrd="9" presId="urn:microsoft.com/office/officeart/2005/8/layout/vList2"/>
    <dgm:cxn modelId="{2FE44AA5-9A1F-A541-8BE9-4D919687DF1C}" srcId="{BCA08318-B791-254C-808B-AB9588F6371C}" destId="{5AC625B1-75C0-E54E-9872-FB9537A72BC8}" srcOrd="4" destOrd="0" parTransId="{CC6FB330-E0F8-E846-BA1D-4F3C767B3C0E}" sibTransId="{AF3AFF2D-4B0B-BD47-89B6-5D28F52BBA2F}"/>
    <dgm:cxn modelId="{F2C8A706-F61B-DF48-83C2-C5733FC31ED5}" type="presOf" srcId="{F51E3088-693F-DC40-A00B-2F8121AF0FF3}" destId="{03AEE34D-C1A9-2D4A-B1C3-B10C857417E9}" srcOrd="0" destOrd="4" presId="urn:microsoft.com/office/officeart/2005/8/layout/vList2"/>
    <dgm:cxn modelId="{B496C6CB-9B8A-5D43-B57F-E8C380608C10}" srcId="{BCA08318-B791-254C-808B-AB9588F6371C}" destId="{E8EF78C6-D946-CA41-9680-63FD61B738F1}" srcOrd="1" destOrd="0" parTransId="{BF316FC1-36E5-D34F-9D28-49E70BB89725}" sibTransId="{81359251-9BCE-D54C-ABC9-DE2F7CA86BF4}"/>
    <dgm:cxn modelId="{EE7F8194-B205-284E-BDCB-F351758243B3}" srcId="{BCA08318-B791-254C-808B-AB9588F6371C}" destId="{51E75321-DB2C-3E4C-94E5-79B5346AB40F}" srcOrd="3" destOrd="0" parTransId="{72FB2CEB-45D6-0C49-98E5-5D6BE9182DA1}" sibTransId="{2AEACC36-774F-424F-B1E3-C51C5A2D2F6B}"/>
    <dgm:cxn modelId="{0A8585F5-0950-6043-BAC0-281AA010B9CC}" type="presParOf" srcId="{5324D153-A7DC-664A-BB41-F36D767C283C}" destId="{C0957EBD-6DB2-084B-A259-59341E7DDA45}" srcOrd="0" destOrd="0" presId="urn:microsoft.com/office/officeart/2005/8/layout/vList2"/>
    <dgm:cxn modelId="{0CB5E342-5405-B645-844B-EED446F5E3FA}" type="presParOf" srcId="{5324D153-A7DC-664A-BB41-F36D767C283C}" destId="{03AEE34D-C1A9-2D4A-B1C3-B10C857417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1BC4B2-8F50-DF40-8A31-178DB7ECEE0F}" type="doc">
      <dgm:prSet loTypeId="urn:microsoft.com/office/officeart/2005/8/layout/hList1" loCatId="" qsTypeId="urn:microsoft.com/office/officeart/2005/8/quickstyle/simple4" qsCatId="simple" csTypeId="urn:microsoft.com/office/officeart/2005/8/colors/colorful4" csCatId="colorful" phldr="1"/>
      <dgm:spPr/>
      <dgm:t>
        <a:bodyPr/>
        <a:lstStyle/>
        <a:p>
          <a:endParaRPr lang="en-US"/>
        </a:p>
      </dgm:t>
    </dgm:pt>
    <dgm:pt modelId="{2A3C6E26-C128-EE45-8945-C934E1B1F3C0}">
      <dgm:prSet phldrT="[Text]"/>
      <dgm:spPr/>
      <dgm:t>
        <a:bodyPr/>
        <a:lstStyle/>
        <a:p>
          <a:r>
            <a:rPr lang="en-US" smtClean="0"/>
            <a:t>Always validate input through consistent data checks and validation routines.</a:t>
          </a:r>
          <a:endParaRPr lang="en-US"/>
        </a:p>
      </dgm:t>
    </dgm:pt>
    <dgm:pt modelId="{191C4860-E676-3748-925C-75ECD8515846}" type="parTrans" cxnId="{926129A1-FF8B-9D48-9F70-AF845113CD4C}">
      <dgm:prSet/>
      <dgm:spPr/>
      <dgm:t>
        <a:bodyPr/>
        <a:lstStyle/>
        <a:p>
          <a:endParaRPr lang="en-US"/>
        </a:p>
      </dgm:t>
    </dgm:pt>
    <dgm:pt modelId="{E40E6A02-BBAE-EE45-8F71-C2B7C3DD15D2}" type="sibTrans" cxnId="{926129A1-FF8B-9D48-9F70-AF845113CD4C}">
      <dgm:prSet/>
      <dgm:spPr/>
      <dgm:t>
        <a:bodyPr/>
        <a:lstStyle/>
        <a:p>
          <a:endParaRPr lang="en-US"/>
        </a:p>
      </dgm:t>
    </dgm:pt>
    <dgm:pt modelId="{93CBE5B9-C7FF-DB44-BD3C-2526040ADEB1}">
      <dgm:prSet/>
      <dgm:spPr/>
      <dgm:t>
        <a:bodyPr/>
        <a:lstStyle/>
        <a:p>
          <a:r>
            <a:rPr lang="en-US" dirty="0" smtClean="0"/>
            <a:t>Don’t trust data from external sources</a:t>
          </a:r>
          <a:endParaRPr lang="en-US" dirty="0"/>
        </a:p>
      </dgm:t>
    </dgm:pt>
    <dgm:pt modelId="{BE624DAB-612D-5943-B76D-C4CE87121F90}" type="parTrans" cxnId="{3ED8AFE9-8A55-F74B-95A7-EBADD9AEDFD7}">
      <dgm:prSet/>
      <dgm:spPr/>
      <dgm:t>
        <a:bodyPr/>
        <a:lstStyle/>
        <a:p>
          <a:endParaRPr lang="en-US"/>
        </a:p>
      </dgm:t>
    </dgm:pt>
    <dgm:pt modelId="{B6127E38-C1DC-F448-944F-BDAE12BF9FFB}" type="sibTrans" cxnId="{3ED8AFE9-8A55-F74B-95A7-EBADD9AEDFD7}">
      <dgm:prSet/>
      <dgm:spPr/>
      <dgm:t>
        <a:bodyPr/>
        <a:lstStyle/>
        <a:p>
          <a:endParaRPr lang="en-US"/>
        </a:p>
      </dgm:t>
    </dgm:pt>
    <dgm:pt modelId="{F8B71A0A-2EA9-2849-962E-DEA6088DBE6E}">
      <dgm:prSet/>
      <dgm:spPr/>
      <dgm:t>
        <a:bodyPr/>
        <a:lstStyle/>
        <a:p>
          <a:r>
            <a:rPr lang="en-US" smtClean="0"/>
            <a:t>Audit the database </a:t>
          </a:r>
          <a:endParaRPr lang="en-US"/>
        </a:p>
      </dgm:t>
    </dgm:pt>
    <dgm:pt modelId="{6CF8BBF1-1EBE-A04F-B253-353D78C89904}" type="parTrans" cxnId="{9288C69C-19EC-EB4B-9C25-232AAFAF3D21}">
      <dgm:prSet/>
      <dgm:spPr/>
      <dgm:t>
        <a:bodyPr/>
        <a:lstStyle/>
        <a:p>
          <a:endParaRPr lang="en-US"/>
        </a:p>
      </dgm:t>
    </dgm:pt>
    <dgm:pt modelId="{66F85FEF-3A26-CD40-A1DE-CA27BEDD26BD}" type="sibTrans" cxnId="{9288C69C-19EC-EB4B-9C25-232AAFAF3D21}">
      <dgm:prSet/>
      <dgm:spPr/>
      <dgm:t>
        <a:bodyPr/>
        <a:lstStyle/>
        <a:p>
          <a:endParaRPr lang="en-US"/>
        </a:p>
      </dgm:t>
    </dgm:pt>
    <dgm:pt modelId="{D2217A23-006D-7541-A1AC-3F6F74F5EFB1}">
      <dgm:prSet/>
      <dgm:spPr/>
      <dgm:t>
        <a:bodyPr/>
        <a:lstStyle/>
        <a:p>
          <a:r>
            <a:rPr lang="en-US" smtClean="0"/>
            <a:t>Limit application user scope to what is required for the application to run</a:t>
          </a:r>
          <a:endParaRPr lang="en-US"/>
        </a:p>
      </dgm:t>
    </dgm:pt>
    <dgm:pt modelId="{3B78675F-AD08-8641-94CA-13DA32891319}" type="parTrans" cxnId="{3473A911-24F7-5E4E-9C79-0E87AECAD282}">
      <dgm:prSet/>
      <dgm:spPr/>
      <dgm:t>
        <a:bodyPr/>
        <a:lstStyle/>
        <a:p>
          <a:endParaRPr lang="en-US"/>
        </a:p>
      </dgm:t>
    </dgm:pt>
    <dgm:pt modelId="{4951B869-697A-3549-B490-817FC12AD3D0}" type="sibTrans" cxnId="{3473A911-24F7-5E4E-9C79-0E87AECAD282}">
      <dgm:prSet/>
      <dgm:spPr/>
      <dgm:t>
        <a:bodyPr/>
        <a:lstStyle/>
        <a:p>
          <a:endParaRPr lang="en-US"/>
        </a:p>
      </dgm:t>
    </dgm:pt>
    <dgm:pt modelId="{8355F494-4239-BE4D-A2EE-57D373599C20}">
      <dgm:prSet/>
      <dgm:spPr/>
      <dgm:t>
        <a:bodyPr/>
        <a:lstStyle/>
        <a:p>
          <a:r>
            <a:rPr lang="en-US" smtClean="0"/>
            <a:t>Each separate application should have its own login with restricted permissions to the database</a:t>
          </a:r>
          <a:endParaRPr lang="en-US"/>
        </a:p>
      </dgm:t>
    </dgm:pt>
    <dgm:pt modelId="{1D701DD0-67D4-FC42-A74D-94731F8672DD}" type="parTrans" cxnId="{0954AFBC-B07D-0C4B-8CB1-86D1A03698B5}">
      <dgm:prSet/>
      <dgm:spPr/>
      <dgm:t>
        <a:bodyPr/>
        <a:lstStyle/>
        <a:p>
          <a:endParaRPr lang="en-US"/>
        </a:p>
      </dgm:t>
    </dgm:pt>
    <dgm:pt modelId="{C30432B6-80CA-3A44-A246-90878CF41D66}" type="sibTrans" cxnId="{0954AFBC-B07D-0C4B-8CB1-86D1A03698B5}">
      <dgm:prSet/>
      <dgm:spPr/>
      <dgm:t>
        <a:bodyPr/>
        <a:lstStyle/>
        <a:p>
          <a:endParaRPr lang="en-US"/>
        </a:p>
      </dgm:t>
    </dgm:pt>
    <dgm:pt modelId="{183C6AD3-5DD0-5341-BBD5-E7AC6D60C59C}">
      <dgm:prSet/>
      <dgm:spPr/>
      <dgm:t>
        <a:bodyPr/>
        <a:lstStyle/>
        <a:p>
          <a:r>
            <a:rPr lang="en-US" smtClean="0"/>
            <a:t>Don’t allow EXEC SP_CONFIGURE ‘xp_commandshell’, ‘1’  this is a tell-tell sign the account in the database has too high of a permission level</a:t>
          </a:r>
          <a:endParaRPr lang="en-US"/>
        </a:p>
      </dgm:t>
    </dgm:pt>
    <dgm:pt modelId="{7BB7EDA1-D53B-0B4C-B2CC-517511AD6CD7}" type="parTrans" cxnId="{ED44601F-DBB3-574B-8FBA-2218B4C5D7F5}">
      <dgm:prSet/>
      <dgm:spPr/>
      <dgm:t>
        <a:bodyPr/>
        <a:lstStyle/>
        <a:p>
          <a:endParaRPr lang="en-US"/>
        </a:p>
      </dgm:t>
    </dgm:pt>
    <dgm:pt modelId="{FE048050-43B7-D447-B8BF-52994079B863}" type="sibTrans" cxnId="{ED44601F-DBB3-574B-8FBA-2218B4C5D7F5}">
      <dgm:prSet/>
      <dgm:spPr/>
      <dgm:t>
        <a:bodyPr/>
        <a:lstStyle/>
        <a:p>
          <a:endParaRPr lang="en-US"/>
        </a:p>
      </dgm:t>
    </dgm:pt>
    <dgm:pt modelId="{B92416F5-53EE-9F40-BE13-7A357DFB0710}">
      <dgm:prSet/>
      <dgm:spPr/>
      <dgm:t>
        <a:bodyPr/>
        <a:lstStyle/>
        <a:p>
          <a:r>
            <a:rPr lang="en-US" smtClean="0"/>
            <a:t>xp_commandshell effectively gives them total control over the machine that the SQL Server is on</a:t>
          </a:r>
          <a:endParaRPr lang="en-US"/>
        </a:p>
      </dgm:t>
    </dgm:pt>
    <dgm:pt modelId="{4FDD002E-3D03-614C-B39B-C32B7AE78EDD}" type="parTrans" cxnId="{9ACF2A8D-76D7-1B4E-ADB8-47BFBC1CC243}">
      <dgm:prSet/>
      <dgm:spPr/>
      <dgm:t>
        <a:bodyPr/>
        <a:lstStyle/>
        <a:p>
          <a:endParaRPr lang="en-US"/>
        </a:p>
      </dgm:t>
    </dgm:pt>
    <dgm:pt modelId="{11491D6F-36A0-5F41-B8B6-B501F8F2AD20}" type="sibTrans" cxnId="{9ACF2A8D-76D7-1B4E-ADB8-47BFBC1CC243}">
      <dgm:prSet/>
      <dgm:spPr/>
      <dgm:t>
        <a:bodyPr/>
        <a:lstStyle/>
        <a:p>
          <a:endParaRPr lang="en-US"/>
        </a:p>
      </dgm:t>
    </dgm:pt>
    <dgm:pt modelId="{966D62E7-76E1-DB45-A842-D2045FCC9462}">
      <dgm:prSet/>
      <dgm:spPr/>
      <dgm:t>
        <a:bodyPr/>
        <a:lstStyle/>
        <a:p>
          <a:r>
            <a:rPr lang="en-US" smtClean="0"/>
            <a:t>Ensure the following are true:</a:t>
          </a:r>
          <a:endParaRPr lang="en-US"/>
        </a:p>
      </dgm:t>
    </dgm:pt>
    <dgm:pt modelId="{B0CE3A98-9EBA-AD46-841F-C7F667E6619E}" type="parTrans" cxnId="{8FE20499-81EE-1D4D-87CB-75EFE90D7195}">
      <dgm:prSet/>
      <dgm:spPr/>
      <dgm:t>
        <a:bodyPr/>
        <a:lstStyle/>
        <a:p>
          <a:endParaRPr lang="en-US"/>
        </a:p>
      </dgm:t>
    </dgm:pt>
    <dgm:pt modelId="{4AF6F8D8-9CA9-1E4D-A7A3-3257948F3597}" type="sibTrans" cxnId="{8FE20499-81EE-1D4D-87CB-75EFE90D7195}">
      <dgm:prSet/>
      <dgm:spPr/>
      <dgm:t>
        <a:bodyPr/>
        <a:lstStyle/>
        <a:p>
          <a:endParaRPr lang="en-US"/>
        </a:p>
      </dgm:t>
    </dgm:pt>
    <dgm:pt modelId="{1776B7BF-D0E6-094A-B290-BBE2B62C8AD0}">
      <dgm:prSet/>
      <dgm:spPr/>
      <dgm:t>
        <a:bodyPr/>
        <a:lstStyle/>
        <a:p>
          <a:r>
            <a:rPr lang="en-US" dirty="0" smtClean="0"/>
            <a:t>You use stored procedures (without dynamic SQL)</a:t>
          </a:r>
          <a:endParaRPr lang="en-US" dirty="0"/>
        </a:p>
      </dgm:t>
    </dgm:pt>
    <dgm:pt modelId="{B431C82F-FCE3-F847-87BC-4F9015F9CDA9}" type="parTrans" cxnId="{40CBA104-BFBB-6443-A7D6-781724D6B6E3}">
      <dgm:prSet/>
      <dgm:spPr/>
      <dgm:t>
        <a:bodyPr/>
        <a:lstStyle/>
        <a:p>
          <a:endParaRPr lang="en-US"/>
        </a:p>
      </dgm:t>
    </dgm:pt>
    <dgm:pt modelId="{D9FD9640-0833-404E-B545-79F78DF54231}" type="sibTrans" cxnId="{40CBA104-BFBB-6443-A7D6-781724D6B6E3}">
      <dgm:prSet/>
      <dgm:spPr/>
      <dgm:t>
        <a:bodyPr/>
        <a:lstStyle/>
        <a:p>
          <a:endParaRPr lang="en-US"/>
        </a:p>
      </dgm:t>
    </dgm:pt>
    <dgm:pt modelId="{C7DCC925-B973-9545-B637-9EB329CEFFE3}">
      <dgm:prSet/>
      <dgm:spPr/>
      <dgm:t>
        <a:bodyPr/>
        <a:lstStyle/>
        <a:p>
          <a:r>
            <a:rPr lang="en-US" dirty="0" smtClean="0"/>
            <a:t>Parameterized Queries</a:t>
          </a:r>
          <a:endParaRPr lang="en-US" dirty="0"/>
        </a:p>
      </dgm:t>
    </dgm:pt>
    <dgm:pt modelId="{69223C17-F570-0943-A902-FC5EED7A4E43}" type="parTrans" cxnId="{52553A5F-FFBA-E142-B5DC-81DAC71A0B9F}">
      <dgm:prSet/>
      <dgm:spPr/>
      <dgm:t>
        <a:bodyPr/>
        <a:lstStyle/>
        <a:p>
          <a:endParaRPr lang="en-US"/>
        </a:p>
      </dgm:t>
    </dgm:pt>
    <dgm:pt modelId="{F221F82B-C5D5-C841-8B3C-113FED0F18AB}" type="sibTrans" cxnId="{52553A5F-FFBA-E142-B5DC-81DAC71A0B9F}">
      <dgm:prSet/>
      <dgm:spPr/>
      <dgm:t>
        <a:bodyPr/>
        <a:lstStyle/>
        <a:p>
          <a:endParaRPr lang="en-US"/>
        </a:p>
      </dgm:t>
    </dgm:pt>
    <dgm:pt modelId="{82FDF6B8-D553-A34E-9015-184438703AC9}">
      <dgm:prSet/>
      <dgm:spPr/>
      <dgm:t>
        <a:bodyPr/>
        <a:lstStyle/>
        <a:p>
          <a:r>
            <a:rPr lang="en-US" dirty="0" smtClean="0"/>
            <a:t>Parameterized stored procedure calls </a:t>
          </a:r>
          <a:endParaRPr lang="en-US" dirty="0"/>
        </a:p>
      </dgm:t>
    </dgm:pt>
    <dgm:pt modelId="{CDD8658E-1EBF-8549-9AF7-D2C235BFFB6C}" type="parTrans" cxnId="{D99C93FC-43CE-0C4A-9131-D4B2A5D3C7F0}">
      <dgm:prSet/>
      <dgm:spPr/>
      <dgm:t>
        <a:bodyPr/>
        <a:lstStyle/>
        <a:p>
          <a:endParaRPr lang="en-US"/>
        </a:p>
      </dgm:t>
    </dgm:pt>
    <dgm:pt modelId="{F70B4952-865F-0C4E-912A-F4D2DE2A6DB0}" type="sibTrans" cxnId="{D99C93FC-43CE-0C4A-9131-D4B2A5D3C7F0}">
      <dgm:prSet/>
      <dgm:spPr/>
      <dgm:t>
        <a:bodyPr/>
        <a:lstStyle/>
        <a:p>
          <a:endParaRPr lang="en-US"/>
        </a:p>
      </dgm:t>
    </dgm:pt>
    <dgm:pt modelId="{37E7A22F-017E-FA4D-B401-28541DCE2552}" type="pres">
      <dgm:prSet presAssocID="{511BC4B2-8F50-DF40-8A31-178DB7ECEE0F}" presName="Name0" presStyleCnt="0">
        <dgm:presLayoutVars>
          <dgm:dir/>
          <dgm:animLvl val="lvl"/>
          <dgm:resizeHandles val="exact"/>
        </dgm:presLayoutVars>
      </dgm:prSet>
      <dgm:spPr/>
      <dgm:t>
        <a:bodyPr/>
        <a:lstStyle/>
        <a:p>
          <a:endParaRPr lang="en-US"/>
        </a:p>
      </dgm:t>
    </dgm:pt>
    <dgm:pt modelId="{F4A97293-B76E-DA43-A120-6F2DA8F7E005}" type="pres">
      <dgm:prSet presAssocID="{2A3C6E26-C128-EE45-8945-C934E1B1F3C0}" presName="composite" presStyleCnt="0"/>
      <dgm:spPr/>
    </dgm:pt>
    <dgm:pt modelId="{124B8DFF-7489-2141-9655-A503C87D671F}" type="pres">
      <dgm:prSet presAssocID="{2A3C6E26-C128-EE45-8945-C934E1B1F3C0}" presName="parTx" presStyleLbl="alignNode1" presStyleIdx="0" presStyleCnt="3">
        <dgm:presLayoutVars>
          <dgm:chMax val="0"/>
          <dgm:chPref val="0"/>
          <dgm:bulletEnabled val="1"/>
        </dgm:presLayoutVars>
      </dgm:prSet>
      <dgm:spPr/>
      <dgm:t>
        <a:bodyPr/>
        <a:lstStyle/>
        <a:p>
          <a:endParaRPr lang="en-US"/>
        </a:p>
      </dgm:t>
    </dgm:pt>
    <dgm:pt modelId="{47B7E9FD-568C-CD42-A206-1F9952C294BA}" type="pres">
      <dgm:prSet presAssocID="{2A3C6E26-C128-EE45-8945-C934E1B1F3C0}" presName="desTx" presStyleLbl="alignAccFollowNode1" presStyleIdx="0" presStyleCnt="3">
        <dgm:presLayoutVars>
          <dgm:bulletEnabled val="1"/>
        </dgm:presLayoutVars>
      </dgm:prSet>
      <dgm:spPr/>
      <dgm:t>
        <a:bodyPr/>
        <a:lstStyle/>
        <a:p>
          <a:endParaRPr lang="en-US"/>
        </a:p>
      </dgm:t>
    </dgm:pt>
    <dgm:pt modelId="{E7D3B91B-7B89-E844-BB68-8C7DEAC2F51D}" type="pres">
      <dgm:prSet presAssocID="{E40E6A02-BBAE-EE45-8F71-C2B7C3DD15D2}" presName="space" presStyleCnt="0"/>
      <dgm:spPr/>
    </dgm:pt>
    <dgm:pt modelId="{82FCFD1B-3D6D-6E4C-BD11-45632C92BA2F}" type="pres">
      <dgm:prSet presAssocID="{F8B71A0A-2EA9-2849-962E-DEA6088DBE6E}" presName="composite" presStyleCnt="0"/>
      <dgm:spPr/>
    </dgm:pt>
    <dgm:pt modelId="{C03AC1D3-E6E2-0B45-977A-FDD6042B6CD1}" type="pres">
      <dgm:prSet presAssocID="{F8B71A0A-2EA9-2849-962E-DEA6088DBE6E}" presName="parTx" presStyleLbl="alignNode1" presStyleIdx="1" presStyleCnt="3">
        <dgm:presLayoutVars>
          <dgm:chMax val="0"/>
          <dgm:chPref val="0"/>
          <dgm:bulletEnabled val="1"/>
        </dgm:presLayoutVars>
      </dgm:prSet>
      <dgm:spPr/>
      <dgm:t>
        <a:bodyPr/>
        <a:lstStyle/>
        <a:p>
          <a:endParaRPr lang="en-US"/>
        </a:p>
      </dgm:t>
    </dgm:pt>
    <dgm:pt modelId="{E59C247F-D155-7A4D-967C-082A51412ED5}" type="pres">
      <dgm:prSet presAssocID="{F8B71A0A-2EA9-2849-962E-DEA6088DBE6E}" presName="desTx" presStyleLbl="alignAccFollowNode1" presStyleIdx="1" presStyleCnt="3">
        <dgm:presLayoutVars>
          <dgm:bulletEnabled val="1"/>
        </dgm:presLayoutVars>
      </dgm:prSet>
      <dgm:spPr/>
      <dgm:t>
        <a:bodyPr/>
        <a:lstStyle/>
        <a:p>
          <a:endParaRPr lang="en-US"/>
        </a:p>
      </dgm:t>
    </dgm:pt>
    <dgm:pt modelId="{CF600B26-AC9B-2E4C-A239-707D77752036}" type="pres">
      <dgm:prSet presAssocID="{66F85FEF-3A26-CD40-A1DE-CA27BEDD26BD}" presName="space" presStyleCnt="0"/>
      <dgm:spPr/>
    </dgm:pt>
    <dgm:pt modelId="{F28E14C5-7260-4C48-B1F8-2EE24E3B0EF9}" type="pres">
      <dgm:prSet presAssocID="{966D62E7-76E1-DB45-A842-D2045FCC9462}" presName="composite" presStyleCnt="0"/>
      <dgm:spPr/>
    </dgm:pt>
    <dgm:pt modelId="{183AD5BB-BD56-1243-A007-12107B6FD11B}" type="pres">
      <dgm:prSet presAssocID="{966D62E7-76E1-DB45-A842-D2045FCC9462}" presName="parTx" presStyleLbl="alignNode1" presStyleIdx="2" presStyleCnt="3">
        <dgm:presLayoutVars>
          <dgm:chMax val="0"/>
          <dgm:chPref val="0"/>
          <dgm:bulletEnabled val="1"/>
        </dgm:presLayoutVars>
      </dgm:prSet>
      <dgm:spPr/>
      <dgm:t>
        <a:bodyPr/>
        <a:lstStyle/>
        <a:p>
          <a:endParaRPr lang="en-US"/>
        </a:p>
      </dgm:t>
    </dgm:pt>
    <dgm:pt modelId="{7B9C5AFB-494F-3840-8EA6-08A7BEDA4808}" type="pres">
      <dgm:prSet presAssocID="{966D62E7-76E1-DB45-A842-D2045FCC9462}" presName="desTx" presStyleLbl="alignAccFollowNode1" presStyleIdx="2" presStyleCnt="3">
        <dgm:presLayoutVars>
          <dgm:bulletEnabled val="1"/>
        </dgm:presLayoutVars>
      </dgm:prSet>
      <dgm:spPr/>
      <dgm:t>
        <a:bodyPr/>
        <a:lstStyle/>
        <a:p>
          <a:endParaRPr lang="en-US"/>
        </a:p>
      </dgm:t>
    </dgm:pt>
  </dgm:ptLst>
  <dgm:cxnLst>
    <dgm:cxn modelId="{351ED75E-1569-D64A-9925-7875A0F14EA9}" type="presOf" srcId="{2A3C6E26-C128-EE45-8945-C934E1B1F3C0}" destId="{124B8DFF-7489-2141-9655-A503C87D671F}" srcOrd="0" destOrd="0" presId="urn:microsoft.com/office/officeart/2005/8/layout/hList1"/>
    <dgm:cxn modelId="{52553A5F-FFBA-E142-B5DC-81DAC71A0B9F}" srcId="{966D62E7-76E1-DB45-A842-D2045FCC9462}" destId="{C7DCC925-B973-9545-B637-9EB329CEFFE3}" srcOrd="1" destOrd="0" parTransId="{69223C17-F570-0943-A902-FC5EED7A4E43}" sibTransId="{F221F82B-C5D5-C841-8B3C-113FED0F18AB}"/>
    <dgm:cxn modelId="{D99C93FC-43CE-0C4A-9131-D4B2A5D3C7F0}" srcId="{966D62E7-76E1-DB45-A842-D2045FCC9462}" destId="{82FDF6B8-D553-A34E-9015-184438703AC9}" srcOrd="2" destOrd="0" parTransId="{CDD8658E-1EBF-8549-9AF7-D2C235BFFB6C}" sibTransId="{F70B4952-865F-0C4E-912A-F4D2DE2A6DB0}"/>
    <dgm:cxn modelId="{444B6C53-518D-F745-9FC1-7A70DA201495}" type="presOf" srcId="{C7DCC925-B973-9545-B637-9EB329CEFFE3}" destId="{7B9C5AFB-494F-3840-8EA6-08A7BEDA4808}" srcOrd="0" destOrd="1" presId="urn:microsoft.com/office/officeart/2005/8/layout/hList1"/>
    <dgm:cxn modelId="{438164C0-AE51-E34D-8B24-3DFC36032F42}" type="presOf" srcId="{966D62E7-76E1-DB45-A842-D2045FCC9462}" destId="{183AD5BB-BD56-1243-A007-12107B6FD11B}" srcOrd="0" destOrd="0" presId="urn:microsoft.com/office/officeart/2005/8/layout/hList1"/>
    <dgm:cxn modelId="{0954AFBC-B07D-0C4B-8CB1-86D1A03698B5}" srcId="{F8B71A0A-2EA9-2849-962E-DEA6088DBE6E}" destId="{8355F494-4239-BE4D-A2EE-57D373599C20}" srcOrd="1" destOrd="0" parTransId="{1D701DD0-67D4-FC42-A74D-94731F8672DD}" sibTransId="{C30432B6-80CA-3A44-A246-90878CF41D66}"/>
    <dgm:cxn modelId="{579F48DE-14ED-7D49-A987-A17E9C404808}" type="presOf" srcId="{F8B71A0A-2EA9-2849-962E-DEA6088DBE6E}" destId="{C03AC1D3-E6E2-0B45-977A-FDD6042B6CD1}" srcOrd="0" destOrd="0" presId="urn:microsoft.com/office/officeart/2005/8/layout/hList1"/>
    <dgm:cxn modelId="{23A01FC1-1C58-FE47-875D-4CD0A23DC8B5}" type="presOf" srcId="{93CBE5B9-C7FF-DB44-BD3C-2526040ADEB1}" destId="{47B7E9FD-568C-CD42-A206-1F9952C294BA}" srcOrd="0" destOrd="0" presId="urn:microsoft.com/office/officeart/2005/8/layout/hList1"/>
    <dgm:cxn modelId="{ED44601F-DBB3-574B-8FBA-2218B4C5D7F5}" srcId="{F8B71A0A-2EA9-2849-962E-DEA6088DBE6E}" destId="{183C6AD3-5DD0-5341-BBD5-E7AC6D60C59C}" srcOrd="2" destOrd="0" parTransId="{7BB7EDA1-D53B-0B4C-B2CC-517511AD6CD7}" sibTransId="{FE048050-43B7-D447-B8BF-52994079B863}"/>
    <dgm:cxn modelId="{5489940B-CCC1-534D-9AF5-806CF6DED063}" type="presOf" srcId="{1776B7BF-D0E6-094A-B290-BBE2B62C8AD0}" destId="{7B9C5AFB-494F-3840-8EA6-08A7BEDA4808}" srcOrd="0" destOrd="0" presId="urn:microsoft.com/office/officeart/2005/8/layout/hList1"/>
    <dgm:cxn modelId="{2483B5BF-1E17-E849-A2DD-EE06B644999C}" type="presOf" srcId="{B92416F5-53EE-9F40-BE13-7A357DFB0710}" destId="{E59C247F-D155-7A4D-967C-082A51412ED5}" srcOrd="0" destOrd="3" presId="urn:microsoft.com/office/officeart/2005/8/layout/hList1"/>
    <dgm:cxn modelId="{3DAB5049-5F31-694E-9D7B-2D7871377ABB}" type="presOf" srcId="{8355F494-4239-BE4D-A2EE-57D373599C20}" destId="{E59C247F-D155-7A4D-967C-082A51412ED5}" srcOrd="0" destOrd="1" presId="urn:microsoft.com/office/officeart/2005/8/layout/hList1"/>
    <dgm:cxn modelId="{3473A911-24F7-5E4E-9C79-0E87AECAD282}" srcId="{F8B71A0A-2EA9-2849-962E-DEA6088DBE6E}" destId="{D2217A23-006D-7541-A1AC-3F6F74F5EFB1}" srcOrd="0" destOrd="0" parTransId="{3B78675F-AD08-8641-94CA-13DA32891319}" sibTransId="{4951B869-697A-3549-B490-817FC12AD3D0}"/>
    <dgm:cxn modelId="{40CBA104-BFBB-6443-A7D6-781724D6B6E3}" srcId="{966D62E7-76E1-DB45-A842-D2045FCC9462}" destId="{1776B7BF-D0E6-094A-B290-BBE2B62C8AD0}" srcOrd="0" destOrd="0" parTransId="{B431C82F-FCE3-F847-87BC-4F9015F9CDA9}" sibTransId="{D9FD9640-0833-404E-B545-79F78DF54231}"/>
    <dgm:cxn modelId="{0697218A-9A1A-2541-B77A-89F3DBEEEA37}" type="presOf" srcId="{511BC4B2-8F50-DF40-8A31-178DB7ECEE0F}" destId="{37E7A22F-017E-FA4D-B401-28541DCE2552}" srcOrd="0" destOrd="0" presId="urn:microsoft.com/office/officeart/2005/8/layout/hList1"/>
    <dgm:cxn modelId="{A15B3748-1969-DD4B-9D27-B3D20C7F37C6}" type="presOf" srcId="{82FDF6B8-D553-A34E-9015-184438703AC9}" destId="{7B9C5AFB-494F-3840-8EA6-08A7BEDA4808}" srcOrd="0" destOrd="2" presId="urn:microsoft.com/office/officeart/2005/8/layout/hList1"/>
    <dgm:cxn modelId="{2539E5FC-1B14-3246-895D-6AF867B82344}" type="presOf" srcId="{183C6AD3-5DD0-5341-BBD5-E7AC6D60C59C}" destId="{E59C247F-D155-7A4D-967C-082A51412ED5}" srcOrd="0" destOrd="2" presId="urn:microsoft.com/office/officeart/2005/8/layout/hList1"/>
    <dgm:cxn modelId="{926129A1-FF8B-9D48-9F70-AF845113CD4C}" srcId="{511BC4B2-8F50-DF40-8A31-178DB7ECEE0F}" destId="{2A3C6E26-C128-EE45-8945-C934E1B1F3C0}" srcOrd="0" destOrd="0" parTransId="{191C4860-E676-3748-925C-75ECD8515846}" sibTransId="{E40E6A02-BBAE-EE45-8F71-C2B7C3DD15D2}"/>
    <dgm:cxn modelId="{8FE20499-81EE-1D4D-87CB-75EFE90D7195}" srcId="{511BC4B2-8F50-DF40-8A31-178DB7ECEE0F}" destId="{966D62E7-76E1-DB45-A842-D2045FCC9462}" srcOrd="2" destOrd="0" parTransId="{B0CE3A98-9EBA-AD46-841F-C7F667E6619E}" sibTransId="{4AF6F8D8-9CA9-1E4D-A7A3-3257948F3597}"/>
    <dgm:cxn modelId="{3ED8AFE9-8A55-F74B-95A7-EBADD9AEDFD7}" srcId="{2A3C6E26-C128-EE45-8945-C934E1B1F3C0}" destId="{93CBE5B9-C7FF-DB44-BD3C-2526040ADEB1}" srcOrd="0" destOrd="0" parTransId="{BE624DAB-612D-5943-B76D-C4CE87121F90}" sibTransId="{B6127E38-C1DC-F448-944F-BDAE12BF9FFB}"/>
    <dgm:cxn modelId="{9288C69C-19EC-EB4B-9C25-232AAFAF3D21}" srcId="{511BC4B2-8F50-DF40-8A31-178DB7ECEE0F}" destId="{F8B71A0A-2EA9-2849-962E-DEA6088DBE6E}" srcOrd="1" destOrd="0" parTransId="{6CF8BBF1-1EBE-A04F-B253-353D78C89904}" sibTransId="{66F85FEF-3A26-CD40-A1DE-CA27BEDD26BD}"/>
    <dgm:cxn modelId="{9ACF2A8D-76D7-1B4E-ADB8-47BFBC1CC243}" srcId="{F8B71A0A-2EA9-2849-962E-DEA6088DBE6E}" destId="{B92416F5-53EE-9F40-BE13-7A357DFB0710}" srcOrd="3" destOrd="0" parTransId="{4FDD002E-3D03-614C-B39B-C32B7AE78EDD}" sibTransId="{11491D6F-36A0-5F41-B8B6-B501F8F2AD20}"/>
    <dgm:cxn modelId="{8E15A32B-6306-0241-B235-BBD54221955F}" type="presOf" srcId="{D2217A23-006D-7541-A1AC-3F6F74F5EFB1}" destId="{E59C247F-D155-7A4D-967C-082A51412ED5}" srcOrd="0" destOrd="0" presId="urn:microsoft.com/office/officeart/2005/8/layout/hList1"/>
    <dgm:cxn modelId="{78DF7034-A7DD-614C-B291-E6A3ADCD818F}" type="presParOf" srcId="{37E7A22F-017E-FA4D-B401-28541DCE2552}" destId="{F4A97293-B76E-DA43-A120-6F2DA8F7E005}" srcOrd="0" destOrd="0" presId="urn:microsoft.com/office/officeart/2005/8/layout/hList1"/>
    <dgm:cxn modelId="{337A2030-503A-5F40-AD48-EC79C80FECF3}" type="presParOf" srcId="{F4A97293-B76E-DA43-A120-6F2DA8F7E005}" destId="{124B8DFF-7489-2141-9655-A503C87D671F}" srcOrd="0" destOrd="0" presId="urn:microsoft.com/office/officeart/2005/8/layout/hList1"/>
    <dgm:cxn modelId="{7D510090-A2A1-D049-8D3A-E243437866E1}" type="presParOf" srcId="{F4A97293-B76E-DA43-A120-6F2DA8F7E005}" destId="{47B7E9FD-568C-CD42-A206-1F9952C294BA}" srcOrd="1" destOrd="0" presId="urn:microsoft.com/office/officeart/2005/8/layout/hList1"/>
    <dgm:cxn modelId="{0FC3DC82-56C7-CC49-A57F-2170D8CB9C4F}" type="presParOf" srcId="{37E7A22F-017E-FA4D-B401-28541DCE2552}" destId="{E7D3B91B-7B89-E844-BB68-8C7DEAC2F51D}" srcOrd="1" destOrd="0" presId="urn:microsoft.com/office/officeart/2005/8/layout/hList1"/>
    <dgm:cxn modelId="{2C7553F6-D319-D14E-8F0C-ED8D95C6B76D}" type="presParOf" srcId="{37E7A22F-017E-FA4D-B401-28541DCE2552}" destId="{82FCFD1B-3D6D-6E4C-BD11-45632C92BA2F}" srcOrd="2" destOrd="0" presId="urn:microsoft.com/office/officeart/2005/8/layout/hList1"/>
    <dgm:cxn modelId="{C3116386-60B9-0745-B841-26E0A5217C41}" type="presParOf" srcId="{82FCFD1B-3D6D-6E4C-BD11-45632C92BA2F}" destId="{C03AC1D3-E6E2-0B45-977A-FDD6042B6CD1}" srcOrd="0" destOrd="0" presId="urn:microsoft.com/office/officeart/2005/8/layout/hList1"/>
    <dgm:cxn modelId="{B1B10078-DF99-5F42-8C58-871F1B7D125B}" type="presParOf" srcId="{82FCFD1B-3D6D-6E4C-BD11-45632C92BA2F}" destId="{E59C247F-D155-7A4D-967C-082A51412ED5}" srcOrd="1" destOrd="0" presId="urn:microsoft.com/office/officeart/2005/8/layout/hList1"/>
    <dgm:cxn modelId="{08FCD413-27E7-5C45-B2C5-A04AF3FD1797}" type="presParOf" srcId="{37E7A22F-017E-FA4D-B401-28541DCE2552}" destId="{CF600B26-AC9B-2E4C-A239-707D77752036}" srcOrd="3" destOrd="0" presId="urn:microsoft.com/office/officeart/2005/8/layout/hList1"/>
    <dgm:cxn modelId="{2C2992DE-1DCA-D646-9981-A9DA4881FB2E}" type="presParOf" srcId="{37E7A22F-017E-FA4D-B401-28541DCE2552}" destId="{F28E14C5-7260-4C48-B1F8-2EE24E3B0EF9}" srcOrd="4" destOrd="0" presId="urn:microsoft.com/office/officeart/2005/8/layout/hList1"/>
    <dgm:cxn modelId="{003599A8-B2E3-934D-A6A0-AC50555FFD2F}" type="presParOf" srcId="{F28E14C5-7260-4C48-B1F8-2EE24E3B0EF9}" destId="{183AD5BB-BD56-1243-A007-12107B6FD11B}" srcOrd="0" destOrd="0" presId="urn:microsoft.com/office/officeart/2005/8/layout/hList1"/>
    <dgm:cxn modelId="{271EF114-9909-3B4F-8F05-07299C61889C}" type="presParOf" srcId="{F28E14C5-7260-4C48-B1F8-2EE24E3B0EF9}" destId="{7B9C5AFB-494F-3840-8EA6-08A7BEDA480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1BC4B2-8F50-DF40-8A31-178DB7ECEE0F}" type="doc">
      <dgm:prSet loTypeId="urn:microsoft.com/office/officeart/2005/8/layout/hList1" loCatId="" qsTypeId="urn:microsoft.com/office/officeart/2005/8/quickstyle/simple4" qsCatId="simple" csTypeId="urn:microsoft.com/office/officeart/2005/8/colors/colorful4" csCatId="colorful" phldr="1"/>
      <dgm:spPr/>
      <dgm:t>
        <a:bodyPr/>
        <a:lstStyle/>
        <a:p>
          <a:endParaRPr lang="en-US"/>
        </a:p>
      </dgm:t>
    </dgm:pt>
    <dgm:pt modelId="{FDDC56B4-C078-0240-9E5F-32F35B7E3D03}">
      <dgm:prSet/>
      <dgm:spPr/>
      <dgm:t>
        <a:bodyPr/>
        <a:lstStyle/>
        <a:p>
          <a:r>
            <a:rPr lang="en-US" dirty="0" smtClean="0"/>
            <a:t>Dynamic SQL in stored procedures should use the parameterized calls to </a:t>
          </a:r>
          <a:r>
            <a:rPr lang="en-US" dirty="0" err="1" smtClean="0"/>
            <a:t>sp_executesql</a:t>
          </a:r>
          <a:r>
            <a:rPr lang="en-US" dirty="0" smtClean="0"/>
            <a:t> </a:t>
          </a:r>
          <a:endParaRPr lang="en-US" dirty="0"/>
        </a:p>
      </dgm:t>
    </dgm:pt>
    <dgm:pt modelId="{9989F5B3-3C69-564D-8E18-BE94D7E2CBB7}" type="parTrans" cxnId="{1F694F93-C45E-0043-85F9-6B55E8275A2E}">
      <dgm:prSet/>
      <dgm:spPr/>
      <dgm:t>
        <a:bodyPr/>
        <a:lstStyle/>
        <a:p>
          <a:endParaRPr lang="en-US"/>
        </a:p>
      </dgm:t>
    </dgm:pt>
    <dgm:pt modelId="{21D1ED98-0861-004C-B946-674CEE336B7F}" type="sibTrans" cxnId="{1F694F93-C45E-0043-85F9-6B55E8275A2E}">
      <dgm:prSet/>
      <dgm:spPr/>
      <dgm:t>
        <a:bodyPr/>
        <a:lstStyle/>
        <a:p>
          <a:endParaRPr lang="en-US"/>
        </a:p>
      </dgm:t>
    </dgm:pt>
    <dgm:pt modelId="{BE128EAB-77AA-E443-A5D2-782658871ABC}">
      <dgm:prSet/>
      <dgm:spPr/>
      <dgm:t>
        <a:bodyPr/>
        <a:lstStyle/>
        <a:p>
          <a:r>
            <a:rPr lang="en-US" smtClean="0"/>
            <a:t>Don’t use EXEC calls </a:t>
          </a:r>
          <a:endParaRPr lang="en-US"/>
        </a:p>
      </dgm:t>
    </dgm:pt>
    <dgm:pt modelId="{125A5191-67DE-0C42-9EA2-1A516F806B80}" type="parTrans" cxnId="{05AD897A-7570-3049-9C69-23944A1C0166}">
      <dgm:prSet/>
      <dgm:spPr/>
      <dgm:t>
        <a:bodyPr/>
        <a:lstStyle/>
        <a:p>
          <a:endParaRPr lang="en-US"/>
        </a:p>
      </dgm:t>
    </dgm:pt>
    <dgm:pt modelId="{58126EF5-CA07-8F49-A952-21290FE47455}" type="sibTrans" cxnId="{05AD897A-7570-3049-9C69-23944A1C0166}">
      <dgm:prSet/>
      <dgm:spPr/>
      <dgm:t>
        <a:bodyPr/>
        <a:lstStyle/>
        <a:p>
          <a:endParaRPr lang="en-US"/>
        </a:p>
      </dgm:t>
    </dgm:pt>
    <dgm:pt modelId="{4B2256D5-E92A-974A-B044-98B41C23F641}">
      <dgm:prSet/>
      <dgm:spPr/>
      <dgm:t>
        <a:bodyPr/>
        <a:lstStyle/>
        <a:p>
          <a:r>
            <a:rPr lang="en-US" smtClean="0"/>
            <a:t>Avoid concatenation of strings of user input</a:t>
          </a:r>
          <a:endParaRPr lang="en-US"/>
        </a:p>
      </dgm:t>
    </dgm:pt>
    <dgm:pt modelId="{1AFE07D9-16DB-094B-8CB7-F1AE7D0B0030}" type="parTrans" cxnId="{238B4ACC-CDCA-5A49-BB18-B63F11C9D333}">
      <dgm:prSet/>
      <dgm:spPr/>
      <dgm:t>
        <a:bodyPr/>
        <a:lstStyle/>
        <a:p>
          <a:endParaRPr lang="en-US"/>
        </a:p>
      </dgm:t>
    </dgm:pt>
    <dgm:pt modelId="{7F665B38-3B60-E34E-BB8A-4A5754E99B02}" type="sibTrans" cxnId="{238B4ACC-CDCA-5A49-BB18-B63F11C9D333}">
      <dgm:prSet/>
      <dgm:spPr/>
      <dgm:t>
        <a:bodyPr/>
        <a:lstStyle/>
        <a:p>
          <a:endParaRPr lang="en-US"/>
        </a:p>
      </dgm:t>
    </dgm:pt>
    <dgm:pt modelId="{8CE178A6-E3C7-614D-BA3C-5DEF644259B0}">
      <dgm:prSet/>
      <dgm:spPr/>
      <dgm:t>
        <a:bodyPr/>
        <a:lstStyle/>
        <a:p>
          <a:r>
            <a:rPr lang="en-US" dirty="0" smtClean="0"/>
            <a:t>Don’t rely on escaping routines (quote escapers) </a:t>
          </a:r>
          <a:endParaRPr lang="en-US" dirty="0"/>
        </a:p>
      </dgm:t>
    </dgm:pt>
    <dgm:pt modelId="{AC4C3E8A-C026-C14C-A398-2AFF8AE3B452}" type="parTrans" cxnId="{91AB1565-EA00-0348-BAC6-D1804777A318}">
      <dgm:prSet/>
      <dgm:spPr/>
      <dgm:t>
        <a:bodyPr/>
        <a:lstStyle/>
        <a:p>
          <a:endParaRPr lang="en-US"/>
        </a:p>
      </dgm:t>
    </dgm:pt>
    <dgm:pt modelId="{02863D9E-112C-C446-A939-082EBAA01CD0}" type="sibTrans" cxnId="{91AB1565-EA00-0348-BAC6-D1804777A318}">
      <dgm:prSet/>
      <dgm:spPr/>
      <dgm:t>
        <a:bodyPr/>
        <a:lstStyle/>
        <a:p>
          <a:endParaRPr lang="en-US"/>
        </a:p>
      </dgm:t>
    </dgm:pt>
    <dgm:pt modelId="{0A9EC68C-74FB-9D4F-9302-2B6C87B55D53}">
      <dgm:prSet/>
      <dgm:spPr/>
      <dgm:t>
        <a:bodyPr/>
        <a:lstStyle/>
        <a:p>
          <a:r>
            <a:rPr lang="en-US" dirty="0" smtClean="0"/>
            <a:t>Replace(“’”,”’’”); </a:t>
          </a:r>
          <a:endParaRPr lang="en-US" dirty="0"/>
        </a:p>
      </dgm:t>
    </dgm:pt>
    <dgm:pt modelId="{FAFFB502-983F-374B-87D4-31B1D248AFE9}" type="parTrans" cxnId="{3C8431E4-78C5-F649-83EA-CB05A50FE33D}">
      <dgm:prSet/>
      <dgm:spPr/>
      <dgm:t>
        <a:bodyPr/>
        <a:lstStyle/>
        <a:p>
          <a:endParaRPr lang="en-US"/>
        </a:p>
      </dgm:t>
    </dgm:pt>
    <dgm:pt modelId="{0D2C5B0F-E83A-D548-B3EF-BB3767A9FF2E}" type="sibTrans" cxnId="{3C8431E4-78C5-F649-83EA-CB05A50FE33D}">
      <dgm:prSet/>
      <dgm:spPr/>
      <dgm:t>
        <a:bodyPr/>
        <a:lstStyle/>
        <a:p>
          <a:endParaRPr lang="en-US"/>
        </a:p>
      </dgm:t>
    </dgm:pt>
    <dgm:pt modelId="{43A060AE-D879-8740-9103-E4868688079A}">
      <dgm:prSet/>
      <dgm:spPr/>
      <dgm:t>
        <a:bodyPr/>
        <a:lstStyle/>
        <a:p>
          <a:r>
            <a:rPr lang="en-US" dirty="0" smtClean="0"/>
            <a:t>this was the classic ASP approach to double escape quotes.</a:t>
          </a:r>
          <a:endParaRPr lang="en-US" dirty="0"/>
        </a:p>
      </dgm:t>
    </dgm:pt>
    <dgm:pt modelId="{434480E8-44F7-8348-940A-C8055FE449C0}" type="parTrans" cxnId="{E7E06843-F9BA-A241-8563-651B4F8BBC9F}">
      <dgm:prSet/>
      <dgm:spPr/>
      <dgm:t>
        <a:bodyPr/>
        <a:lstStyle/>
        <a:p>
          <a:endParaRPr lang="en-US"/>
        </a:p>
      </dgm:t>
    </dgm:pt>
    <dgm:pt modelId="{990638DB-412E-494A-BE78-EDEC8251CD0E}" type="sibTrans" cxnId="{E7E06843-F9BA-A241-8563-651B4F8BBC9F}">
      <dgm:prSet/>
      <dgm:spPr/>
      <dgm:t>
        <a:bodyPr/>
        <a:lstStyle/>
        <a:p>
          <a:endParaRPr lang="en-US"/>
        </a:p>
      </dgm:t>
    </dgm:pt>
    <dgm:pt modelId="{37E7A22F-017E-FA4D-B401-28541DCE2552}" type="pres">
      <dgm:prSet presAssocID="{511BC4B2-8F50-DF40-8A31-178DB7ECEE0F}" presName="Name0" presStyleCnt="0">
        <dgm:presLayoutVars>
          <dgm:dir/>
          <dgm:animLvl val="lvl"/>
          <dgm:resizeHandles val="exact"/>
        </dgm:presLayoutVars>
      </dgm:prSet>
      <dgm:spPr/>
      <dgm:t>
        <a:bodyPr/>
        <a:lstStyle/>
        <a:p>
          <a:endParaRPr lang="en-US"/>
        </a:p>
      </dgm:t>
    </dgm:pt>
    <dgm:pt modelId="{2F8FB5E1-9E0F-1144-A70E-B216B752B9DA}" type="pres">
      <dgm:prSet presAssocID="{FDDC56B4-C078-0240-9E5F-32F35B7E3D03}" presName="composite" presStyleCnt="0"/>
      <dgm:spPr/>
    </dgm:pt>
    <dgm:pt modelId="{76557D2F-5057-6346-B9F3-EAC6D68C6BA9}" type="pres">
      <dgm:prSet presAssocID="{FDDC56B4-C078-0240-9E5F-32F35B7E3D03}" presName="parTx" presStyleLbl="alignNode1" presStyleIdx="0" presStyleCnt="2">
        <dgm:presLayoutVars>
          <dgm:chMax val="0"/>
          <dgm:chPref val="0"/>
          <dgm:bulletEnabled val="1"/>
        </dgm:presLayoutVars>
      </dgm:prSet>
      <dgm:spPr/>
      <dgm:t>
        <a:bodyPr/>
        <a:lstStyle/>
        <a:p>
          <a:endParaRPr lang="en-US"/>
        </a:p>
      </dgm:t>
    </dgm:pt>
    <dgm:pt modelId="{425F63CC-CAFC-F54A-96F0-87851D88B395}" type="pres">
      <dgm:prSet presAssocID="{FDDC56B4-C078-0240-9E5F-32F35B7E3D03}" presName="desTx" presStyleLbl="alignAccFollowNode1" presStyleIdx="0" presStyleCnt="2">
        <dgm:presLayoutVars>
          <dgm:bulletEnabled val="1"/>
        </dgm:presLayoutVars>
      </dgm:prSet>
      <dgm:spPr/>
      <dgm:t>
        <a:bodyPr/>
        <a:lstStyle/>
        <a:p>
          <a:endParaRPr lang="en-US"/>
        </a:p>
      </dgm:t>
    </dgm:pt>
    <dgm:pt modelId="{A3B31C27-0D05-544B-B0B9-9579E6345EFF}" type="pres">
      <dgm:prSet presAssocID="{21D1ED98-0861-004C-B946-674CEE336B7F}" presName="space" presStyleCnt="0"/>
      <dgm:spPr/>
    </dgm:pt>
    <dgm:pt modelId="{2BE72D83-9E96-3F47-8ECB-90CE02A75479}" type="pres">
      <dgm:prSet presAssocID="{8CE178A6-E3C7-614D-BA3C-5DEF644259B0}" presName="composite" presStyleCnt="0"/>
      <dgm:spPr/>
    </dgm:pt>
    <dgm:pt modelId="{4CCB62BC-8C87-CF48-BE3D-D708BE0CD0AC}" type="pres">
      <dgm:prSet presAssocID="{8CE178A6-E3C7-614D-BA3C-5DEF644259B0}" presName="parTx" presStyleLbl="alignNode1" presStyleIdx="1" presStyleCnt="2">
        <dgm:presLayoutVars>
          <dgm:chMax val="0"/>
          <dgm:chPref val="0"/>
          <dgm:bulletEnabled val="1"/>
        </dgm:presLayoutVars>
      </dgm:prSet>
      <dgm:spPr/>
      <dgm:t>
        <a:bodyPr/>
        <a:lstStyle/>
        <a:p>
          <a:endParaRPr lang="en-US"/>
        </a:p>
      </dgm:t>
    </dgm:pt>
    <dgm:pt modelId="{5AA60F1B-DC8F-684A-B8AF-94E7CFE3E353}" type="pres">
      <dgm:prSet presAssocID="{8CE178A6-E3C7-614D-BA3C-5DEF644259B0}" presName="desTx" presStyleLbl="alignAccFollowNode1" presStyleIdx="1" presStyleCnt="2">
        <dgm:presLayoutVars>
          <dgm:bulletEnabled val="1"/>
        </dgm:presLayoutVars>
      </dgm:prSet>
      <dgm:spPr/>
      <dgm:t>
        <a:bodyPr/>
        <a:lstStyle/>
        <a:p>
          <a:endParaRPr lang="en-US"/>
        </a:p>
      </dgm:t>
    </dgm:pt>
  </dgm:ptLst>
  <dgm:cxnLst>
    <dgm:cxn modelId="{3F748E9C-BAE8-B648-B8D2-B20C0F7D530F}" type="presOf" srcId="{4B2256D5-E92A-974A-B044-98B41C23F641}" destId="{425F63CC-CAFC-F54A-96F0-87851D88B395}" srcOrd="0" destOrd="1" presId="urn:microsoft.com/office/officeart/2005/8/layout/hList1"/>
    <dgm:cxn modelId="{3C8431E4-78C5-F649-83EA-CB05A50FE33D}" srcId="{8CE178A6-E3C7-614D-BA3C-5DEF644259B0}" destId="{0A9EC68C-74FB-9D4F-9302-2B6C87B55D53}" srcOrd="0" destOrd="0" parTransId="{FAFFB502-983F-374B-87D4-31B1D248AFE9}" sibTransId="{0D2C5B0F-E83A-D548-B3EF-BB3767A9FF2E}"/>
    <dgm:cxn modelId="{81F00962-2CC0-2246-B70D-DCD9DA7A5994}" type="presOf" srcId="{43A060AE-D879-8740-9103-E4868688079A}" destId="{5AA60F1B-DC8F-684A-B8AF-94E7CFE3E353}" srcOrd="0" destOrd="1" presId="urn:microsoft.com/office/officeart/2005/8/layout/hList1"/>
    <dgm:cxn modelId="{91AB1565-EA00-0348-BAC6-D1804777A318}" srcId="{511BC4B2-8F50-DF40-8A31-178DB7ECEE0F}" destId="{8CE178A6-E3C7-614D-BA3C-5DEF644259B0}" srcOrd="1" destOrd="0" parTransId="{AC4C3E8A-C026-C14C-A398-2AFF8AE3B452}" sibTransId="{02863D9E-112C-C446-A939-082EBAA01CD0}"/>
    <dgm:cxn modelId="{CE5533E2-A5A9-D845-91D0-5BF3EE1C3032}" type="presOf" srcId="{0A9EC68C-74FB-9D4F-9302-2B6C87B55D53}" destId="{5AA60F1B-DC8F-684A-B8AF-94E7CFE3E353}" srcOrd="0" destOrd="0" presId="urn:microsoft.com/office/officeart/2005/8/layout/hList1"/>
    <dgm:cxn modelId="{EA02BF76-4825-A140-B1CA-641E610E9C28}" type="presOf" srcId="{FDDC56B4-C078-0240-9E5F-32F35B7E3D03}" destId="{76557D2F-5057-6346-B9F3-EAC6D68C6BA9}" srcOrd="0" destOrd="0" presId="urn:microsoft.com/office/officeart/2005/8/layout/hList1"/>
    <dgm:cxn modelId="{E7E06843-F9BA-A241-8563-651B4F8BBC9F}" srcId="{8CE178A6-E3C7-614D-BA3C-5DEF644259B0}" destId="{43A060AE-D879-8740-9103-E4868688079A}" srcOrd="1" destOrd="0" parTransId="{434480E8-44F7-8348-940A-C8055FE449C0}" sibTransId="{990638DB-412E-494A-BE78-EDEC8251CD0E}"/>
    <dgm:cxn modelId="{05AD897A-7570-3049-9C69-23944A1C0166}" srcId="{FDDC56B4-C078-0240-9E5F-32F35B7E3D03}" destId="{BE128EAB-77AA-E443-A5D2-782658871ABC}" srcOrd="0" destOrd="0" parTransId="{125A5191-67DE-0C42-9EA2-1A516F806B80}" sibTransId="{58126EF5-CA07-8F49-A952-21290FE47455}"/>
    <dgm:cxn modelId="{238B4ACC-CDCA-5A49-BB18-B63F11C9D333}" srcId="{FDDC56B4-C078-0240-9E5F-32F35B7E3D03}" destId="{4B2256D5-E92A-974A-B044-98B41C23F641}" srcOrd="1" destOrd="0" parTransId="{1AFE07D9-16DB-094B-8CB7-F1AE7D0B0030}" sibTransId="{7F665B38-3B60-E34E-BB8A-4A5754E99B02}"/>
    <dgm:cxn modelId="{18204818-51E2-DA4D-805A-34853DB72182}" type="presOf" srcId="{511BC4B2-8F50-DF40-8A31-178DB7ECEE0F}" destId="{37E7A22F-017E-FA4D-B401-28541DCE2552}" srcOrd="0" destOrd="0" presId="urn:microsoft.com/office/officeart/2005/8/layout/hList1"/>
    <dgm:cxn modelId="{1F694F93-C45E-0043-85F9-6B55E8275A2E}" srcId="{511BC4B2-8F50-DF40-8A31-178DB7ECEE0F}" destId="{FDDC56B4-C078-0240-9E5F-32F35B7E3D03}" srcOrd="0" destOrd="0" parTransId="{9989F5B3-3C69-564D-8E18-BE94D7E2CBB7}" sibTransId="{21D1ED98-0861-004C-B946-674CEE336B7F}"/>
    <dgm:cxn modelId="{CC29865E-23F5-E34D-9F08-B9E59F980B48}" type="presOf" srcId="{BE128EAB-77AA-E443-A5D2-782658871ABC}" destId="{425F63CC-CAFC-F54A-96F0-87851D88B395}" srcOrd="0" destOrd="0" presId="urn:microsoft.com/office/officeart/2005/8/layout/hList1"/>
    <dgm:cxn modelId="{FFFDFDC2-F4D3-2449-B737-3A1F42EB9EDA}" type="presOf" srcId="{8CE178A6-E3C7-614D-BA3C-5DEF644259B0}" destId="{4CCB62BC-8C87-CF48-BE3D-D708BE0CD0AC}" srcOrd="0" destOrd="0" presId="urn:microsoft.com/office/officeart/2005/8/layout/hList1"/>
    <dgm:cxn modelId="{53B1C166-B0ED-F047-93C9-43660DCB694A}" type="presParOf" srcId="{37E7A22F-017E-FA4D-B401-28541DCE2552}" destId="{2F8FB5E1-9E0F-1144-A70E-B216B752B9DA}" srcOrd="0" destOrd="0" presId="urn:microsoft.com/office/officeart/2005/8/layout/hList1"/>
    <dgm:cxn modelId="{56BEEC82-2079-E847-A024-60423B587E5C}" type="presParOf" srcId="{2F8FB5E1-9E0F-1144-A70E-B216B752B9DA}" destId="{76557D2F-5057-6346-B9F3-EAC6D68C6BA9}" srcOrd="0" destOrd="0" presId="urn:microsoft.com/office/officeart/2005/8/layout/hList1"/>
    <dgm:cxn modelId="{9FFF8C4F-8907-2840-9D93-2648B09880D1}" type="presParOf" srcId="{2F8FB5E1-9E0F-1144-A70E-B216B752B9DA}" destId="{425F63CC-CAFC-F54A-96F0-87851D88B395}" srcOrd="1" destOrd="0" presId="urn:microsoft.com/office/officeart/2005/8/layout/hList1"/>
    <dgm:cxn modelId="{3F923AB2-3C21-AF48-8592-1C5DCA479EA6}" type="presParOf" srcId="{37E7A22F-017E-FA4D-B401-28541DCE2552}" destId="{A3B31C27-0D05-544B-B0B9-9579E6345EFF}" srcOrd="1" destOrd="0" presId="urn:microsoft.com/office/officeart/2005/8/layout/hList1"/>
    <dgm:cxn modelId="{F73BE502-B2BE-C746-9832-537B639FE820}" type="presParOf" srcId="{37E7A22F-017E-FA4D-B401-28541DCE2552}" destId="{2BE72D83-9E96-3F47-8ECB-90CE02A75479}" srcOrd="2" destOrd="0" presId="urn:microsoft.com/office/officeart/2005/8/layout/hList1"/>
    <dgm:cxn modelId="{DA714346-4A15-C94F-83F0-23B213E8ABDC}" type="presParOf" srcId="{2BE72D83-9E96-3F47-8ECB-90CE02A75479}" destId="{4CCB62BC-8C87-CF48-BE3D-D708BE0CD0AC}" srcOrd="0" destOrd="0" presId="urn:microsoft.com/office/officeart/2005/8/layout/hList1"/>
    <dgm:cxn modelId="{F0188D1B-C609-E245-A0F4-9C8AE5A7061F}" type="presParOf" srcId="{2BE72D83-9E96-3F47-8ECB-90CE02A75479}" destId="{5AA60F1B-DC8F-684A-B8AF-94E7CFE3E3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216943A-FED4-FE49-A9EB-FD02209E6591}" type="doc">
      <dgm:prSet loTypeId="urn:microsoft.com/office/officeart/2008/layout/VerticalAccentList" loCatId="" qsTypeId="urn:microsoft.com/office/officeart/2005/8/quickstyle/simple4" qsCatId="simple" csTypeId="urn:microsoft.com/office/officeart/2005/8/colors/colorful4" csCatId="colorful" phldr="1"/>
      <dgm:spPr/>
      <dgm:t>
        <a:bodyPr/>
        <a:lstStyle/>
        <a:p>
          <a:endParaRPr lang="en-US"/>
        </a:p>
      </dgm:t>
    </dgm:pt>
    <dgm:pt modelId="{E1CB60C1-A068-4447-9363-CEFCDB53C089}">
      <dgm:prSet/>
      <dgm:spPr/>
      <dgm:t>
        <a:bodyPr/>
        <a:lstStyle/>
        <a:p>
          <a:pPr rtl="0"/>
          <a:r>
            <a:rPr lang="en-US" baseline="0" dirty="0" smtClean="0"/>
            <a:t>LINQ to SQL avoids such injection by using </a:t>
          </a:r>
          <a:r>
            <a:rPr lang="en-US" baseline="0" dirty="0" err="1" smtClean="0"/>
            <a:t>SqlParameter</a:t>
          </a:r>
          <a:r>
            <a:rPr lang="en-US" baseline="0" dirty="0" smtClean="0"/>
            <a:t> in queries. User input is turned into parameter values. </a:t>
          </a:r>
          <a:endParaRPr lang="en-US" dirty="0"/>
        </a:p>
      </dgm:t>
    </dgm:pt>
    <dgm:pt modelId="{077C209F-BC80-8047-825B-BB25B45F9A1C}" type="parTrans" cxnId="{8C575296-52C9-EE40-A6A4-40612C95FB1D}">
      <dgm:prSet/>
      <dgm:spPr/>
      <dgm:t>
        <a:bodyPr/>
        <a:lstStyle/>
        <a:p>
          <a:endParaRPr lang="en-US"/>
        </a:p>
      </dgm:t>
    </dgm:pt>
    <dgm:pt modelId="{B4FB5B6E-3742-F84E-95AA-DF780D2439F0}" type="sibTrans" cxnId="{8C575296-52C9-EE40-A6A4-40612C95FB1D}">
      <dgm:prSet/>
      <dgm:spPr/>
      <dgm:t>
        <a:bodyPr/>
        <a:lstStyle/>
        <a:p>
          <a:endParaRPr lang="en-US"/>
        </a:p>
      </dgm:t>
    </dgm:pt>
    <dgm:pt modelId="{BCABD32D-1F0C-8A49-9F41-24F74B283075}">
      <dgm:prSet/>
      <dgm:spPr/>
      <dgm:t>
        <a:bodyPr/>
        <a:lstStyle/>
        <a:p>
          <a:pPr rtl="0"/>
          <a:r>
            <a:rPr lang="en-US" baseline="0" dirty="0" smtClean="0"/>
            <a:t>This approach prevents malicious commands from being used from customer input. </a:t>
          </a:r>
          <a:endParaRPr lang="en-US" dirty="0"/>
        </a:p>
      </dgm:t>
    </dgm:pt>
    <dgm:pt modelId="{8C9FD6A3-7C72-B849-B55A-7EE664E69268}" type="parTrans" cxnId="{13B17D02-325F-C747-8727-B2164744D8C1}">
      <dgm:prSet/>
      <dgm:spPr/>
      <dgm:t>
        <a:bodyPr/>
        <a:lstStyle/>
        <a:p>
          <a:endParaRPr lang="en-US"/>
        </a:p>
      </dgm:t>
    </dgm:pt>
    <dgm:pt modelId="{2CA1A28E-5B42-B04A-B6C5-A9D3AB9144E4}" type="sibTrans" cxnId="{13B17D02-325F-C747-8727-B2164744D8C1}">
      <dgm:prSet/>
      <dgm:spPr/>
      <dgm:t>
        <a:bodyPr/>
        <a:lstStyle/>
        <a:p>
          <a:endParaRPr lang="en-US"/>
        </a:p>
      </dgm:t>
    </dgm:pt>
    <dgm:pt modelId="{1E7AB59E-686A-594B-B5D7-B9A2B48E0762}">
      <dgm:prSet/>
      <dgm:spPr/>
      <dgm:t>
        <a:bodyPr/>
        <a:lstStyle/>
        <a:p>
          <a:pPr rtl="0"/>
          <a:r>
            <a:rPr lang="en-US" baseline="0" dirty="0" smtClean="0"/>
            <a:t>Both LINQ to SQL and the Entity Framework generate parameterized SQL commands out-of-the-box, providing protection against SQL Injection with no additional effort.</a:t>
          </a:r>
          <a:endParaRPr lang="en-US" dirty="0"/>
        </a:p>
      </dgm:t>
    </dgm:pt>
    <dgm:pt modelId="{2BC3AAAF-DDCD-3945-8F90-B515CC0F36A7}" type="parTrans" cxnId="{EE5DC417-6912-E441-A450-261715893C63}">
      <dgm:prSet/>
      <dgm:spPr/>
      <dgm:t>
        <a:bodyPr/>
        <a:lstStyle/>
        <a:p>
          <a:endParaRPr lang="en-US"/>
        </a:p>
      </dgm:t>
    </dgm:pt>
    <dgm:pt modelId="{7DE95C99-2F91-B34D-B081-52DED359FEA3}" type="sibTrans" cxnId="{EE5DC417-6912-E441-A450-261715893C63}">
      <dgm:prSet/>
      <dgm:spPr/>
      <dgm:t>
        <a:bodyPr/>
        <a:lstStyle/>
        <a:p>
          <a:endParaRPr lang="en-US"/>
        </a:p>
      </dgm:t>
    </dgm:pt>
    <dgm:pt modelId="{3F99C570-B022-DF4C-B9BD-7E2D4B00236B}" type="pres">
      <dgm:prSet presAssocID="{4216943A-FED4-FE49-A9EB-FD02209E6591}" presName="Name0" presStyleCnt="0">
        <dgm:presLayoutVars>
          <dgm:chMax/>
          <dgm:chPref/>
          <dgm:dir/>
        </dgm:presLayoutVars>
      </dgm:prSet>
      <dgm:spPr/>
      <dgm:t>
        <a:bodyPr/>
        <a:lstStyle/>
        <a:p>
          <a:endParaRPr lang="en-US"/>
        </a:p>
      </dgm:t>
    </dgm:pt>
    <dgm:pt modelId="{A39ED161-E913-9E41-9E7F-E6B4AE15B19E}" type="pres">
      <dgm:prSet presAssocID="{1E7AB59E-686A-594B-B5D7-B9A2B48E0762}" presName="parenttextcomposite" presStyleCnt="0"/>
      <dgm:spPr/>
    </dgm:pt>
    <dgm:pt modelId="{AFC7AFC3-D614-2E44-BDD9-F5EBBECABD9A}" type="pres">
      <dgm:prSet presAssocID="{1E7AB59E-686A-594B-B5D7-B9A2B48E0762}" presName="parenttext" presStyleLbl="revTx" presStyleIdx="0" presStyleCnt="3">
        <dgm:presLayoutVars>
          <dgm:chMax/>
          <dgm:chPref val="2"/>
          <dgm:bulletEnabled val="1"/>
        </dgm:presLayoutVars>
      </dgm:prSet>
      <dgm:spPr/>
      <dgm:t>
        <a:bodyPr/>
        <a:lstStyle/>
        <a:p>
          <a:endParaRPr lang="en-US"/>
        </a:p>
      </dgm:t>
    </dgm:pt>
    <dgm:pt modelId="{240B05FD-2C1C-284C-A6FE-77FF0DE123E7}" type="pres">
      <dgm:prSet presAssocID="{1E7AB59E-686A-594B-B5D7-B9A2B48E0762}" presName="parallelogramComposite" presStyleCnt="0"/>
      <dgm:spPr/>
    </dgm:pt>
    <dgm:pt modelId="{DCBA8B86-0A9F-294E-A0D9-96B14B82EDBA}" type="pres">
      <dgm:prSet presAssocID="{1E7AB59E-686A-594B-B5D7-B9A2B48E0762}" presName="parallelogram1" presStyleLbl="alignNode1" presStyleIdx="0" presStyleCnt="21"/>
      <dgm:spPr/>
    </dgm:pt>
    <dgm:pt modelId="{3DDAF1FD-4A37-B341-8DF1-B45B9F213C1B}" type="pres">
      <dgm:prSet presAssocID="{1E7AB59E-686A-594B-B5D7-B9A2B48E0762}" presName="parallelogram2" presStyleLbl="alignNode1" presStyleIdx="1" presStyleCnt="21"/>
      <dgm:spPr/>
    </dgm:pt>
    <dgm:pt modelId="{FB1A0B4A-3750-1C4C-A46A-B3CE69CEF424}" type="pres">
      <dgm:prSet presAssocID="{1E7AB59E-686A-594B-B5D7-B9A2B48E0762}" presName="parallelogram3" presStyleLbl="alignNode1" presStyleIdx="2" presStyleCnt="21"/>
      <dgm:spPr/>
    </dgm:pt>
    <dgm:pt modelId="{A936DD3B-046B-3346-BA98-3C8FC909A4CB}" type="pres">
      <dgm:prSet presAssocID="{1E7AB59E-686A-594B-B5D7-B9A2B48E0762}" presName="parallelogram4" presStyleLbl="alignNode1" presStyleIdx="3" presStyleCnt="21"/>
      <dgm:spPr/>
    </dgm:pt>
    <dgm:pt modelId="{89313B8A-5794-4A4F-A38D-ACBEB860E274}" type="pres">
      <dgm:prSet presAssocID="{1E7AB59E-686A-594B-B5D7-B9A2B48E0762}" presName="parallelogram5" presStyleLbl="alignNode1" presStyleIdx="4" presStyleCnt="21"/>
      <dgm:spPr/>
    </dgm:pt>
    <dgm:pt modelId="{EA784075-F3DC-0D43-A11E-8772D16ACD8D}" type="pres">
      <dgm:prSet presAssocID="{1E7AB59E-686A-594B-B5D7-B9A2B48E0762}" presName="parallelogram6" presStyleLbl="alignNode1" presStyleIdx="5" presStyleCnt="21"/>
      <dgm:spPr/>
    </dgm:pt>
    <dgm:pt modelId="{7F027DC2-CA96-D04B-9281-0D659380F564}" type="pres">
      <dgm:prSet presAssocID="{1E7AB59E-686A-594B-B5D7-B9A2B48E0762}" presName="parallelogram7" presStyleLbl="alignNode1" presStyleIdx="6" presStyleCnt="21"/>
      <dgm:spPr/>
    </dgm:pt>
    <dgm:pt modelId="{56EFA370-DD18-AD43-B726-1CB5BD72AAAD}" type="pres">
      <dgm:prSet presAssocID="{7DE95C99-2F91-B34D-B081-52DED359FEA3}" presName="sibTrans" presStyleCnt="0"/>
      <dgm:spPr/>
    </dgm:pt>
    <dgm:pt modelId="{9E95E43F-98E2-4D46-97DE-5DA99016AA64}" type="pres">
      <dgm:prSet presAssocID="{E1CB60C1-A068-4447-9363-CEFCDB53C089}" presName="parenttextcomposite" presStyleCnt="0"/>
      <dgm:spPr/>
    </dgm:pt>
    <dgm:pt modelId="{CECC9295-93B3-064D-BBF6-AB68D6E35AA0}" type="pres">
      <dgm:prSet presAssocID="{E1CB60C1-A068-4447-9363-CEFCDB53C089}" presName="parenttext" presStyleLbl="revTx" presStyleIdx="1" presStyleCnt="3">
        <dgm:presLayoutVars>
          <dgm:chMax/>
          <dgm:chPref val="2"/>
          <dgm:bulletEnabled val="1"/>
        </dgm:presLayoutVars>
      </dgm:prSet>
      <dgm:spPr/>
      <dgm:t>
        <a:bodyPr/>
        <a:lstStyle/>
        <a:p>
          <a:endParaRPr lang="en-US"/>
        </a:p>
      </dgm:t>
    </dgm:pt>
    <dgm:pt modelId="{89BD5F1C-943F-DA4E-A9D7-E734ED8F75DA}" type="pres">
      <dgm:prSet presAssocID="{E1CB60C1-A068-4447-9363-CEFCDB53C089}" presName="parallelogramComposite" presStyleCnt="0"/>
      <dgm:spPr/>
    </dgm:pt>
    <dgm:pt modelId="{92D5A54D-5EBA-A243-AD70-0831A261832F}" type="pres">
      <dgm:prSet presAssocID="{E1CB60C1-A068-4447-9363-CEFCDB53C089}" presName="parallelogram1" presStyleLbl="alignNode1" presStyleIdx="7" presStyleCnt="21"/>
      <dgm:spPr/>
    </dgm:pt>
    <dgm:pt modelId="{F4BAFF12-0C7B-0642-B5EE-228408A0933E}" type="pres">
      <dgm:prSet presAssocID="{E1CB60C1-A068-4447-9363-CEFCDB53C089}" presName="parallelogram2" presStyleLbl="alignNode1" presStyleIdx="8" presStyleCnt="21"/>
      <dgm:spPr/>
    </dgm:pt>
    <dgm:pt modelId="{28BE32DB-7CA2-B741-BDA1-1739AEEBCE87}" type="pres">
      <dgm:prSet presAssocID="{E1CB60C1-A068-4447-9363-CEFCDB53C089}" presName="parallelogram3" presStyleLbl="alignNode1" presStyleIdx="9" presStyleCnt="21"/>
      <dgm:spPr/>
    </dgm:pt>
    <dgm:pt modelId="{8A9F48B0-B8E5-5247-BE1A-4EFAE0F94897}" type="pres">
      <dgm:prSet presAssocID="{E1CB60C1-A068-4447-9363-CEFCDB53C089}" presName="parallelogram4" presStyleLbl="alignNode1" presStyleIdx="10" presStyleCnt="21"/>
      <dgm:spPr/>
    </dgm:pt>
    <dgm:pt modelId="{12BEFD96-4556-E84E-B0C1-E382E1182732}" type="pres">
      <dgm:prSet presAssocID="{E1CB60C1-A068-4447-9363-CEFCDB53C089}" presName="parallelogram5" presStyleLbl="alignNode1" presStyleIdx="11" presStyleCnt="21"/>
      <dgm:spPr/>
    </dgm:pt>
    <dgm:pt modelId="{41E580F5-8215-DF4F-836C-AEFD761208D3}" type="pres">
      <dgm:prSet presAssocID="{E1CB60C1-A068-4447-9363-CEFCDB53C089}" presName="parallelogram6" presStyleLbl="alignNode1" presStyleIdx="12" presStyleCnt="21"/>
      <dgm:spPr/>
    </dgm:pt>
    <dgm:pt modelId="{F6A081B8-6CAE-AC4E-B8BF-D733AB64642D}" type="pres">
      <dgm:prSet presAssocID="{E1CB60C1-A068-4447-9363-CEFCDB53C089}" presName="parallelogram7" presStyleLbl="alignNode1" presStyleIdx="13" presStyleCnt="21"/>
      <dgm:spPr/>
    </dgm:pt>
    <dgm:pt modelId="{92B310B7-9BDA-8549-952D-6642B954DB81}" type="pres">
      <dgm:prSet presAssocID="{B4FB5B6E-3742-F84E-95AA-DF780D2439F0}" presName="sibTrans" presStyleCnt="0"/>
      <dgm:spPr/>
    </dgm:pt>
    <dgm:pt modelId="{155D9897-E55D-574F-A1FD-5056CBBE214E}" type="pres">
      <dgm:prSet presAssocID="{BCABD32D-1F0C-8A49-9F41-24F74B283075}" presName="parenttextcomposite" presStyleCnt="0"/>
      <dgm:spPr/>
    </dgm:pt>
    <dgm:pt modelId="{ADAF3CA8-A335-C543-A675-D1A258C0D653}" type="pres">
      <dgm:prSet presAssocID="{BCABD32D-1F0C-8A49-9F41-24F74B283075}" presName="parenttext" presStyleLbl="revTx" presStyleIdx="2" presStyleCnt="3">
        <dgm:presLayoutVars>
          <dgm:chMax/>
          <dgm:chPref val="2"/>
          <dgm:bulletEnabled val="1"/>
        </dgm:presLayoutVars>
      </dgm:prSet>
      <dgm:spPr/>
      <dgm:t>
        <a:bodyPr/>
        <a:lstStyle/>
        <a:p>
          <a:endParaRPr lang="en-US"/>
        </a:p>
      </dgm:t>
    </dgm:pt>
    <dgm:pt modelId="{091D9437-A7CC-CC40-9702-D46FDB3182FE}" type="pres">
      <dgm:prSet presAssocID="{BCABD32D-1F0C-8A49-9F41-24F74B283075}" presName="parallelogramComposite" presStyleCnt="0"/>
      <dgm:spPr/>
    </dgm:pt>
    <dgm:pt modelId="{7E4F2C5A-DFC1-D343-843A-A4DE1562305E}" type="pres">
      <dgm:prSet presAssocID="{BCABD32D-1F0C-8A49-9F41-24F74B283075}" presName="parallelogram1" presStyleLbl="alignNode1" presStyleIdx="14" presStyleCnt="21"/>
      <dgm:spPr/>
    </dgm:pt>
    <dgm:pt modelId="{B4CE5B84-3C22-1A49-9523-E870AF710A41}" type="pres">
      <dgm:prSet presAssocID="{BCABD32D-1F0C-8A49-9F41-24F74B283075}" presName="parallelogram2" presStyleLbl="alignNode1" presStyleIdx="15" presStyleCnt="21"/>
      <dgm:spPr/>
    </dgm:pt>
    <dgm:pt modelId="{3D04534F-461C-2842-8CDF-AC9D29A7E63A}" type="pres">
      <dgm:prSet presAssocID="{BCABD32D-1F0C-8A49-9F41-24F74B283075}" presName="parallelogram3" presStyleLbl="alignNode1" presStyleIdx="16" presStyleCnt="21"/>
      <dgm:spPr/>
    </dgm:pt>
    <dgm:pt modelId="{79D3704B-D1E2-2E4D-AE81-9739D2078720}" type="pres">
      <dgm:prSet presAssocID="{BCABD32D-1F0C-8A49-9F41-24F74B283075}" presName="parallelogram4" presStyleLbl="alignNode1" presStyleIdx="17" presStyleCnt="21"/>
      <dgm:spPr/>
    </dgm:pt>
    <dgm:pt modelId="{F7AC55C9-BD60-A741-9BDD-1524E4207051}" type="pres">
      <dgm:prSet presAssocID="{BCABD32D-1F0C-8A49-9F41-24F74B283075}" presName="parallelogram5" presStyleLbl="alignNode1" presStyleIdx="18" presStyleCnt="21"/>
      <dgm:spPr/>
    </dgm:pt>
    <dgm:pt modelId="{F10720FD-4213-BF4F-AE0E-B305472E8868}" type="pres">
      <dgm:prSet presAssocID="{BCABD32D-1F0C-8A49-9F41-24F74B283075}" presName="parallelogram6" presStyleLbl="alignNode1" presStyleIdx="19" presStyleCnt="21"/>
      <dgm:spPr/>
    </dgm:pt>
    <dgm:pt modelId="{39A1C465-4C5C-D844-90FF-416DE51CD0D1}" type="pres">
      <dgm:prSet presAssocID="{BCABD32D-1F0C-8A49-9F41-24F74B283075}" presName="parallelogram7" presStyleLbl="alignNode1" presStyleIdx="20" presStyleCnt="21"/>
      <dgm:spPr/>
    </dgm:pt>
  </dgm:ptLst>
  <dgm:cxnLst>
    <dgm:cxn modelId="{13B17D02-325F-C747-8727-B2164744D8C1}" srcId="{4216943A-FED4-FE49-A9EB-FD02209E6591}" destId="{BCABD32D-1F0C-8A49-9F41-24F74B283075}" srcOrd="2" destOrd="0" parTransId="{8C9FD6A3-7C72-B849-B55A-7EE664E69268}" sibTransId="{2CA1A28E-5B42-B04A-B6C5-A9D3AB9144E4}"/>
    <dgm:cxn modelId="{A27D093F-1FF3-EC45-9A42-BC1BB0AE532F}" type="presOf" srcId="{1E7AB59E-686A-594B-B5D7-B9A2B48E0762}" destId="{AFC7AFC3-D614-2E44-BDD9-F5EBBECABD9A}" srcOrd="0" destOrd="0" presId="urn:microsoft.com/office/officeart/2008/layout/VerticalAccentList"/>
    <dgm:cxn modelId="{21949277-A402-0641-A793-285A420A4B8C}" type="presOf" srcId="{4216943A-FED4-FE49-A9EB-FD02209E6591}" destId="{3F99C570-B022-DF4C-B9BD-7E2D4B00236B}" srcOrd="0" destOrd="0" presId="urn:microsoft.com/office/officeart/2008/layout/VerticalAccentList"/>
    <dgm:cxn modelId="{B4C3AE84-EF9E-8C43-AF2A-6C7715451F71}" type="presOf" srcId="{E1CB60C1-A068-4447-9363-CEFCDB53C089}" destId="{CECC9295-93B3-064D-BBF6-AB68D6E35AA0}" srcOrd="0" destOrd="0" presId="urn:microsoft.com/office/officeart/2008/layout/VerticalAccentList"/>
    <dgm:cxn modelId="{8C575296-52C9-EE40-A6A4-40612C95FB1D}" srcId="{4216943A-FED4-FE49-A9EB-FD02209E6591}" destId="{E1CB60C1-A068-4447-9363-CEFCDB53C089}" srcOrd="1" destOrd="0" parTransId="{077C209F-BC80-8047-825B-BB25B45F9A1C}" sibTransId="{B4FB5B6E-3742-F84E-95AA-DF780D2439F0}"/>
    <dgm:cxn modelId="{EE5DC417-6912-E441-A450-261715893C63}" srcId="{4216943A-FED4-FE49-A9EB-FD02209E6591}" destId="{1E7AB59E-686A-594B-B5D7-B9A2B48E0762}" srcOrd="0" destOrd="0" parTransId="{2BC3AAAF-DDCD-3945-8F90-B515CC0F36A7}" sibTransId="{7DE95C99-2F91-B34D-B081-52DED359FEA3}"/>
    <dgm:cxn modelId="{D89F237F-8E42-214F-87F5-6879394DFC6A}" type="presOf" srcId="{BCABD32D-1F0C-8A49-9F41-24F74B283075}" destId="{ADAF3CA8-A335-C543-A675-D1A258C0D653}" srcOrd="0" destOrd="0" presId="urn:microsoft.com/office/officeart/2008/layout/VerticalAccentList"/>
    <dgm:cxn modelId="{1C7B7A27-2A3D-2945-B458-B50CE5597E49}" type="presParOf" srcId="{3F99C570-B022-DF4C-B9BD-7E2D4B00236B}" destId="{A39ED161-E913-9E41-9E7F-E6B4AE15B19E}" srcOrd="0" destOrd="0" presId="urn:microsoft.com/office/officeart/2008/layout/VerticalAccentList"/>
    <dgm:cxn modelId="{EF4EF0E7-A694-BD44-A43E-55C847C68909}" type="presParOf" srcId="{A39ED161-E913-9E41-9E7F-E6B4AE15B19E}" destId="{AFC7AFC3-D614-2E44-BDD9-F5EBBECABD9A}" srcOrd="0" destOrd="0" presId="urn:microsoft.com/office/officeart/2008/layout/VerticalAccentList"/>
    <dgm:cxn modelId="{5870B0B6-854B-564F-A2F3-3BF18F1F001E}" type="presParOf" srcId="{3F99C570-B022-DF4C-B9BD-7E2D4B00236B}" destId="{240B05FD-2C1C-284C-A6FE-77FF0DE123E7}" srcOrd="1" destOrd="0" presId="urn:microsoft.com/office/officeart/2008/layout/VerticalAccentList"/>
    <dgm:cxn modelId="{DDC6316C-D691-D94A-91CA-E8E6E031F245}" type="presParOf" srcId="{240B05FD-2C1C-284C-A6FE-77FF0DE123E7}" destId="{DCBA8B86-0A9F-294E-A0D9-96B14B82EDBA}" srcOrd="0" destOrd="0" presId="urn:microsoft.com/office/officeart/2008/layout/VerticalAccentList"/>
    <dgm:cxn modelId="{73558041-4912-4641-922F-52A74E3806BE}" type="presParOf" srcId="{240B05FD-2C1C-284C-A6FE-77FF0DE123E7}" destId="{3DDAF1FD-4A37-B341-8DF1-B45B9F213C1B}" srcOrd="1" destOrd="0" presId="urn:microsoft.com/office/officeart/2008/layout/VerticalAccentList"/>
    <dgm:cxn modelId="{1E66E33E-4471-1A43-8CDD-0DF492E83EEA}" type="presParOf" srcId="{240B05FD-2C1C-284C-A6FE-77FF0DE123E7}" destId="{FB1A0B4A-3750-1C4C-A46A-B3CE69CEF424}" srcOrd="2" destOrd="0" presId="urn:microsoft.com/office/officeart/2008/layout/VerticalAccentList"/>
    <dgm:cxn modelId="{443EDD22-BD7B-3245-8E54-AD0894C8CC59}" type="presParOf" srcId="{240B05FD-2C1C-284C-A6FE-77FF0DE123E7}" destId="{A936DD3B-046B-3346-BA98-3C8FC909A4CB}" srcOrd="3" destOrd="0" presId="urn:microsoft.com/office/officeart/2008/layout/VerticalAccentList"/>
    <dgm:cxn modelId="{6400C8B1-060E-7843-BF29-AD459A20629E}" type="presParOf" srcId="{240B05FD-2C1C-284C-A6FE-77FF0DE123E7}" destId="{89313B8A-5794-4A4F-A38D-ACBEB860E274}" srcOrd="4" destOrd="0" presId="urn:microsoft.com/office/officeart/2008/layout/VerticalAccentList"/>
    <dgm:cxn modelId="{1E32BAEF-31BB-6C4B-A103-51CD0E469550}" type="presParOf" srcId="{240B05FD-2C1C-284C-A6FE-77FF0DE123E7}" destId="{EA784075-F3DC-0D43-A11E-8772D16ACD8D}" srcOrd="5" destOrd="0" presId="urn:microsoft.com/office/officeart/2008/layout/VerticalAccentList"/>
    <dgm:cxn modelId="{F9F90A22-12E6-2545-8F91-0F608E2BF0DE}" type="presParOf" srcId="{240B05FD-2C1C-284C-A6FE-77FF0DE123E7}" destId="{7F027DC2-CA96-D04B-9281-0D659380F564}" srcOrd="6" destOrd="0" presId="urn:microsoft.com/office/officeart/2008/layout/VerticalAccentList"/>
    <dgm:cxn modelId="{D922CDC5-CC03-5646-94B6-1DCD0F249825}" type="presParOf" srcId="{3F99C570-B022-DF4C-B9BD-7E2D4B00236B}" destId="{56EFA370-DD18-AD43-B726-1CB5BD72AAAD}" srcOrd="2" destOrd="0" presId="urn:microsoft.com/office/officeart/2008/layout/VerticalAccentList"/>
    <dgm:cxn modelId="{1EE5AFEB-92E2-6640-A072-92EA8299F958}" type="presParOf" srcId="{3F99C570-B022-DF4C-B9BD-7E2D4B00236B}" destId="{9E95E43F-98E2-4D46-97DE-5DA99016AA64}" srcOrd="3" destOrd="0" presId="urn:microsoft.com/office/officeart/2008/layout/VerticalAccentList"/>
    <dgm:cxn modelId="{AB2FFCE8-0A47-F241-AB5F-7A1A529402AE}" type="presParOf" srcId="{9E95E43F-98E2-4D46-97DE-5DA99016AA64}" destId="{CECC9295-93B3-064D-BBF6-AB68D6E35AA0}" srcOrd="0" destOrd="0" presId="urn:microsoft.com/office/officeart/2008/layout/VerticalAccentList"/>
    <dgm:cxn modelId="{9C6C34E0-B21C-B443-B4C4-5F430FB8A9F2}" type="presParOf" srcId="{3F99C570-B022-DF4C-B9BD-7E2D4B00236B}" destId="{89BD5F1C-943F-DA4E-A9D7-E734ED8F75DA}" srcOrd="4" destOrd="0" presId="urn:microsoft.com/office/officeart/2008/layout/VerticalAccentList"/>
    <dgm:cxn modelId="{F2A08493-3013-7B4E-83BD-34669E7E51F3}" type="presParOf" srcId="{89BD5F1C-943F-DA4E-A9D7-E734ED8F75DA}" destId="{92D5A54D-5EBA-A243-AD70-0831A261832F}" srcOrd="0" destOrd="0" presId="urn:microsoft.com/office/officeart/2008/layout/VerticalAccentList"/>
    <dgm:cxn modelId="{4519F76F-F0C2-2B4A-B1BC-F51489E9A36A}" type="presParOf" srcId="{89BD5F1C-943F-DA4E-A9D7-E734ED8F75DA}" destId="{F4BAFF12-0C7B-0642-B5EE-228408A0933E}" srcOrd="1" destOrd="0" presId="urn:microsoft.com/office/officeart/2008/layout/VerticalAccentList"/>
    <dgm:cxn modelId="{A8EA5AD4-3F6B-214D-B52A-D85E68CF77E7}" type="presParOf" srcId="{89BD5F1C-943F-DA4E-A9D7-E734ED8F75DA}" destId="{28BE32DB-7CA2-B741-BDA1-1739AEEBCE87}" srcOrd="2" destOrd="0" presId="urn:microsoft.com/office/officeart/2008/layout/VerticalAccentList"/>
    <dgm:cxn modelId="{C2170DAC-ACCB-0E4F-A03A-1C9A96C05B2F}" type="presParOf" srcId="{89BD5F1C-943F-DA4E-A9D7-E734ED8F75DA}" destId="{8A9F48B0-B8E5-5247-BE1A-4EFAE0F94897}" srcOrd="3" destOrd="0" presId="urn:microsoft.com/office/officeart/2008/layout/VerticalAccentList"/>
    <dgm:cxn modelId="{1ECE77BC-1298-924D-8477-8C0EFB343491}" type="presParOf" srcId="{89BD5F1C-943F-DA4E-A9D7-E734ED8F75DA}" destId="{12BEFD96-4556-E84E-B0C1-E382E1182732}" srcOrd="4" destOrd="0" presId="urn:microsoft.com/office/officeart/2008/layout/VerticalAccentList"/>
    <dgm:cxn modelId="{EA67F861-4D70-5740-A987-0E0E65B587F2}" type="presParOf" srcId="{89BD5F1C-943F-DA4E-A9D7-E734ED8F75DA}" destId="{41E580F5-8215-DF4F-836C-AEFD761208D3}" srcOrd="5" destOrd="0" presId="urn:microsoft.com/office/officeart/2008/layout/VerticalAccentList"/>
    <dgm:cxn modelId="{94B493B6-F4BC-E641-A285-BB330A7379E5}" type="presParOf" srcId="{89BD5F1C-943F-DA4E-A9D7-E734ED8F75DA}" destId="{F6A081B8-6CAE-AC4E-B8BF-D733AB64642D}" srcOrd="6" destOrd="0" presId="urn:microsoft.com/office/officeart/2008/layout/VerticalAccentList"/>
    <dgm:cxn modelId="{CC8DDE52-6175-3C47-B7E7-BEE9D165A45B}" type="presParOf" srcId="{3F99C570-B022-DF4C-B9BD-7E2D4B00236B}" destId="{92B310B7-9BDA-8549-952D-6642B954DB81}" srcOrd="5" destOrd="0" presId="urn:microsoft.com/office/officeart/2008/layout/VerticalAccentList"/>
    <dgm:cxn modelId="{679FB6F6-B241-FE4B-B846-F09BD7E44E76}" type="presParOf" srcId="{3F99C570-B022-DF4C-B9BD-7E2D4B00236B}" destId="{155D9897-E55D-574F-A1FD-5056CBBE214E}" srcOrd="6" destOrd="0" presId="urn:microsoft.com/office/officeart/2008/layout/VerticalAccentList"/>
    <dgm:cxn modelId="{857C3F1C-ECE1-404F-B366-2FB5D97A3724}" type="presParOf" srcId="{155D9897-E55D-574F-A1FD-5056CBBE214E}" destId="{ADAF3CA8-A335-C543-A675-D1A258C0D653}" srcOrd="0" destOrd="0" presId="urn:microsoft.com/office/officeart/2008/layout/VerticalAccentList"/>
    <dgm:cxn modelId="{40427794-A573-4245-8C8D-969E3CA86CD7}" type="presParOf" srcId="{3F99C570-B022-DF4C-B9BD-7E2D4B00236B}" destId="{091D9437-A7CC-CC40-9702-D46FDB3182FE}" srcOrd="7" destOrd="0" presId="urn:microsoft.com/office/officeart/2008/layout/VerticalAccentList"/>
    <dgm:cxn modelId="{DAF3D723-E5FE-6643-91B0-9C964FC04AF1}" type="presParOf" srcId="{091D9437-A7CC-CC40-9702-D46FDB3182FE}" destId="{7E4F2C5A-DFC1-D343-843A-A4DE1562305E}" srcOrd="0" destOrd="0" presId="urn:microsoft.com/office/officeart/2008/layout/VerticalAccentList"/>
    <dgm:cxn modelId="{673FFF1F-E7DD-8F46-8362-4BDB7232C7C8}" type="presParOf" srcId="{091D9437-A7CC-CC40-9702-D46FDB3182FE}" destId="{B4CE5B84-3C22-1A49-9523-E870AF710A41}" srcOrd="1" destOrd="0" presId="urn:microsoft.com/office/officeart/2008/layout/VerticalAccentList"/>
    <dgm:cxn modelId="{2552729F-F25B-4543-863C-9258B108BCB3}" type="presParOf" srcId="{091D9437-A7CC-CC40-9702-D46FDB3182FE}" destId="{3D04534F-461C-2842-8CDF-AC9D29A7E63A}" srcOrd="2" destOrd="0" presId="urn:microsoft.com/office/officeart/2008/layout/VerticalAccentList"/>
    <dgm:cxn modelId="{365F9A6D-68F4-D14C-ACF6-F45890B27A4B}" type="presParOf" srcId="{091D9437-A7CC-CC40-9702-D46FDB3182FE}" destId="{79D3704B-D1E2-2E4D-AE81-9739D2078720}" srcOrd="3" destOrd="0" presId="urn:microsoft.com/office/officeart/2008/layout/VerticalAccentList"/>
    <dgm:cxn modelId="{D7F89C39-DC24-8E45-BEC3-1327A40A7858}" type="presParOf" srcId="{091D9437-A7CC-CC40-9702-D46FDB3182FE}" destId="{F7AC55C9-BD60-A741-9BDD-1524E4207051}" srcOrd="4" destOrd="0" presId="urn:microsoft.com/office/officeart/2008/layout/VerticalAccentList"/>
    <dgm:cxn modelId="{C5165BA3-BCCA-8C4B-B950-DA03CC13260F}" type="presParOf" srcId="{091D9437-A7CC-CC40-9702-D46FDB3182FE}" destId="{F10720FD-4213-BF4F-AE0E-B305472E8868}" srcOrd="5" destOrd="0" presId="urn:microsoft.com/office/officeart/2008/layout/VerticalAccentList"/>
    <dgm:cxn modelId="{810F9BC5-1C42-6949-A057-F64999EB83D4}" type="presParOf" srcId="{091D9437-A7CC-CC40-9702-D46FDB3182FE}" destId="{39A1C465-4C5C-D844-90FF-416DE51CD0D1}"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46444-F6F2-7845-AF2F-F6D69FDC7855}" type="doc">
      <dgm:prSet loTypeId="urn:microsoft.com/office/officeart/2005/8/layout/list1" loCatId="" qsTypeId="urn:microsoft.com/office/officeart/2005/8/quickstyle/simple4" qsCatId="simple" csTypeId="urn:microsoft.com/office/officeart/2005/8/colors/colorful1" csCatId="colorful" phldr="1"/>
      <dgm:spPr/>
      <dgm:t>
        <a:bodyPr/>
        <a:lstStyle/>
        <a:p>
          <a:endParaRPr lang="en-US"/>
        </a:p>
      </dgm:t>
    </dgm:pt>
    <dgm:pt modelId="{F89A445E-228E-B64D-A6DA-A4828B12EAB2}">
      <dgm:prSet phldrT="[Text]"/>
      <dgm:spPr/>
      <dgm:t>
        <a:bodyPr/>
        <a:lstStyle/>
        <a:p>
          <a:r>
            <a:rPr lang="en-US" dirty="0" smtClean="0"/>
            <a:t>Parse Problem</a:t>
          </a:r>
          <a:endParaRPr lang="en-US" dirty="0"/>
        </a:p>
      </dgm:t>
    </dgm:pt>
    <dgm:pt modelId="{F3F900FF-5A73-EA41-8604-1B6F353E380F}" type="parTrans" cxnId="{4EE7E3B7-0740-2F4A-92CF-5340B491D867}">
      <dgm:prSet/>
      <dgm:spPr/>
      <dgm:t>
        <a:bodyPr/>
        <a:lstStyle/>
        <a:p>
          <a:endParaRPr lang="en-US"/>
        </a:p>
      </dgm:t>
    </dgm:pt>
    <dgm:pt modelId="{BED7E8A1-E0CE-2D4E-814D-58A2B0EFB1C3}" type="sibTrans" cxnId="{4EE7E3B7-0740-2F4A-92CF-5340B491D867}">
      <dgm:prSet/>
      <dgm:spPr/>
      <dgm:t>
        <a:bodyPr/>
        <a:lstStyle/>
        <a:p>
          <a:endParaRPr lang="en-US"/>
        </a:p>
      </dgm:t>
    </dgm:pt>
    <dgm:pt modelId="{C8F43AAE-9CBC-EA44-861D-09C8AC3FEECB}">
      <dgm:prSet phldrT="[Text]"/>
      <dgm:spPr/>
      <dgm:t>
        <a:bodyPr/>
        <a:lstStyle/>
        <a:p>
          <a:r>
            <a:rPr lang="en-US" dirty="0" smtClean="0"/>
            <a:t>http://</a:t>
          </a:r>
          <a:r>
            <a:rPr lang="en-US" dirty="0" err="1" smtClean="0"/>
            <a:t>example.com&amp;gibberish</a:t>
          </a:r>
          <a:r>
            <a:rPr lang="en-US" dirty="0" smtClean="0"/>
            <a:t>=123@167772161</a:t>
          </a:r>
          <a:endParaRPr lang="en-US" dirty="0"/>
        </a:p>
      </dgm:t>
    </dgm:pt>
    <dgm:pt modelId="{F6B719E6-C34B-D54B-B53A-1071FD84DC35}" type="parTrans" cxnId="{E1112964-32F1-A647-9361-074BDABFB24C}">
      <dgm:prSet/>
      <dgm:spPr/>
      <dgm:t>
        <a:bodyPr/>
        <a:lstStyle/>
        <a:p>
          <a:endParaRPr lang="en-US"/>
        </a:p>
      </dgm:t>
    </dgm:pt>
    <dgm:pt modelId="{38AEC08B-A1A2-E54B-8BCA-183FA4F3242D}" type="sibTrans" cxnId="{E1112964-32F1-A647-9361-074BDABFB24C}">
      <dgm:prSet/>
      <dgm:spPr/>
      <dgm:t>
        <a:bodyPr/>
        <a:lstStyle/>
        <a:p>
          <a:endParaRPr lang="en-US"/>
        </a:p>
      </dgm:t>
    </dgm:pt>
    <dgm:pt modelId="{385E51F4-4B6D-CA40-BC61-AF8837A20917}">
      <dgm:prSet phldrT="[Text]"/>
      <dgm:spPr/>
      <dgm:t>
        <a:bodyPr/>
        <a:lstStyle/>
        <a:p>
          <a:r>
            <a:rPr lang="en-US" dirty="0" smtClean="0"/>
            <a:t>Actually takes user to 10.0.0.1</a:t>
          </a:r>
          <a:endParaRPr lang="en-US" dirty="0"/>
        </a:p>
      </dgm:t>
    </dgm:pt>
    <dgm:pt modelId="{64707FCA-7C96-B442-95AE-9A558C33E58D}" type="parTrans" cxnId="{E8F95FFD-75AB-444E-AC4D-BB78600F2CED}">
      <dgm:prSet/>
      <dgm:spPr/>
      <dgm:t>
        <a:bodyPr/>
        <a:lstStyle/>
        <a:p>
          <a:endParaRPr lang="en-US"/>
        </a:p>
      </dgm:t>
    </dgm:pt>
    <dgm:pt modelId="{C89943DD-9B11-D64D-B0B3-E97E11DDCFEA}" type="sibTrans" cxnId="{E8F95FFD-75AB-444E-AC4D-BB78600F2CED}">
      <dgm:prSet/>
      <dgm:spPr/>
      <dgm:t>
        <a:bodyPr/>
        <a:lstStyle/>
        <a:p>
          <a:endParaRPr lang="en-US"/>
        </a:p>
      </dgm:t>
    </dgm:pt>
    <dgm:pt modelId="{9F1C6DB7-5F29-A84E-9606-68FCBBD3BF93}">
      <dgm:prSet phldrT="[Text]"/>
      <dgm:spPr/>
      <dgm:t>
        <a:bodyPr/>
        <a:lstStyle/>
        <a:p>
          <a:r>
            <a:rPr lang="en-US" dirty="0" smtClean="0"/>
            <a:t>http://</a:t>
          </a:r>
          <a:r>
            <a:rPr lang="en-US" dirty="0" err="1" smtClean="0"/>
            <a:t>example.com</a:t>
          </a:r>
          <a:r>
            <a:rPr lang="en-US" dirty="0" smtClean="0"/>
            <a:t>\@</a:t>
          </a:r>
          <a:r>
            <a:rPr lang="en-US" dirty="0" err="1" smtClean="0"/>
            <a:t>badness.cc</a:t>
          </a:r>
          <a:r>
            <a:rPr lang="en-US" dirty="0" smtClean="0"/>
            <a:t>/</a:t>
          </a:r>
          <a:endParaRPr lang="en-US" dirty="0"/>
        </a:p>
      </dgm:t>
    </dgm:pt>
    <dgm:pt modelId="{CFC9DE1F-EC11-4546-B044-AB1C798C37F5}" type="parTrans" cxnId="{B2D806C2-2909-9544-A05A-C8D65E1386A8}">
      <dgm:prSet/>
      <dgm:spPr/>
      <dgm:t>
        <a:bodyPr/>
        <a:lstStyle/>
        <a:p>
          <a:endParaRPr lang="en-US"/>
        </a:p>
      </dgm:t>
    </dgm:pt>
    <dgm:pt modelId="{8A621E95-F125-9246-8B1B-4098410DD03C}" type="sibTrans" cxnId="{B2D806C2-2909-9544-A05A-C8D65E1386A8}">
      <dgm:prSet/>
      <dgm:spPr/>
      <dgm:t>
        <a:bodyPr/>
        <a:lstStyle/>
        <a:p>
          <a:endParaRPr lang="en-US"/>
        </a:p>
      </dgm:t>
    </dgm:pt>
    <dgm:pt modelId="{F4924625-8883-C34D-9D0A-E5499B5B032E}">
      <dgm:prSet phldrT="[Text]"/>
      <dgm:spPr/>
      <dgm:t>
        <a:bodyPr/>
        <a:lstStyle/>
        <a:p>
          <a:r>
            <a:rPr lang="en-US" dirty="0" smtClean="0"/>
            <a:t>Takes user to </a:t>
          </a:r>
          <a:r>
            <a:rPr lang="en-US" dirty="0" err="1" smtClean="0"/>
            <a:t>badness.cc</a:t>
          </a:r>
          <a:r>
            <a:rPr lang="en-US" dirty="0" smtClean="0"/>
            <a:t> (in </a:t>
          </a:r>
          <a:r>
            <a:rPr lang="en-US" dirty="0" err="1" smtClean="0"/>
            <a:t>firefox</a:t>
          </a:r>
          <a:r>
            <a:rPr lang="en-US" dirty="0" smtClean="0"/>
            <a:t>)</a:t>
          </a:r>
          <a:endParaRPr lang="en-US" dirty="0"/>
        </a:p>
      </dgm:t>
    </dgm:pt>
    <dgm:pt modelId="{B06B3E6B-B8D9-1641-A83B-09C7A871EF3B}" type="parTrans" cxnId="{8AD860E7-EC8C-904B-A8BA-0615F2522966}">
      <dgm:prSet/>
      <dgm:spPr/>
      <dgm:t>
        <a:bodyPr/>
        <a:lstStyle/>
        <a:p>
          <a:endParaRPr lang="en-US"/>
        </a:p>
      </dgm:t>
    </dgm:pt>
    <dgm:pt modelId="{FF776566-E1F6-224D-9D28-C81E96905199}" type="sibTrans" cxnId="{8AD860E7-EC8C-904B-A8BA-0615F2522966}">
      <dgm:prSet/>
      <dgm:spPr/>
      <dgm:t>
        <a:bodyPr/>
        <a:lstStyle/>
        <a:p>
          <a:endParaRPr lang="en-US"/>
        </a:p>
      </dgm:t>
    </dgm:pt>
    <dgm:pt modelId="{F9A51BC7-540D-0145-8B40-F63A9D76BA05}" type="pres">
      <dgm:prSet presAssocID="{71C46444-F6F2-7845-AF2F-F6D69FDC7855}" presName="linear" presStyleCnt="0">
        <dgm:presLayoutVars>
          <dgm:dir/>
          <dgm:animLvl val="lvl"/>
          <dgm:resizeHandles val="exact"/>
        </dgm:presLayoutVars>
      </dgm:prSet>
      <dgm:spPr/>
      <dgm:t>
        <a:bodyPr/>
        <a:lstStyle/>
        <a:p>
          <a:endParaRPr lang="en-US"/>
        </a:p>
      </dgm:t>
    </dgm:pt>
    <dgm:pt modelId="{D6761F03-11C9-1148-9650-642CC12405D5}" type="pres">
      <dgm:prSet presAssocID="{F89A445E-228E-B64D-A6DA-A4828B12EAB2}" presName="parentLin" presStyleCnt="0"/>
      <dgm:spPr/>
    </dgm:pt>
    <dgm:pt modelId="{AED99233-660D-5F49-A1E4-6927030CBB69}" type="pres">
      <dgm:prSet presAssocID="{F89A445E-228E-B64D-A6DA-A4828B12EAB2}" presName="parentLeftMargin" presStyleLbl="node1" presStyleIdx="0" presStyleCnt="1"/>
      <dgm:spPr/>
      <dgm:t>
        <a:bodyPr/>
        <a:lstStyle/>
        <a:p>
          <a:endParaRPr lang="en-US"/>
        </a:p>
      </dgm:t>
    </dgm:pt>
    <dgm:pt modelId="{030A847D-0421-B04C-A9AC-0A5EAA7BFA2A}" type="pres">
      <dgm:prSet presAssocID="{F89A445E-228E-B64D-A6DA-A4828B12EAB2}" presName="parentText" presStyleLbl="node1" presStyleIdx="0" presStyleCnt="1">
        <dgm:presLayoutVars>
          <dgm:chMax val="0"/>
          <dgm:bulletEnabled val="1"/>
        </dgm:presLayoutVars>
      </dgm:prSet>
      <dgm:spPr/>
      <dgm:t>
        <a:bodyPr/>
        <a:lstStyle/>
        <a:p>
          <a:endParaRPr lang="en-US"/>
        </a:p>
      </dgm:t>
    </dgm:pt>
    <dgm:pt modelId="{47668B50-90D0-0341-A9D6-B17E44653450}" type="pres">
      <dgm:prSet presAssocID="{F89A445E-228E-B64D-A6DA-A4828B12EAB2}" presName="negativeSpace" presStyleCnt="0"/>
      <dgm:spPr/>
    </dgm:pt>
    <dgm:pt modelId="{8050DBD2-AE36-B14F-9A74-5E2AB3654931}" type="pres">
      <dgm:prSet presAssocID="{F89A445E-228E-B64D-A6DA-A4828B12EAB2}" presName="childText" presStyleLbl="conFgAcc1" presStyleIdx="0" presStyleCnt="1">
        <dgm:presLayoutVars>
          <dgm:bulletEnabled val="1"/>
        </dgm:presLayoutVars>
      </dgm:prSet>
      <dgm:spPr/>
      <dgm:t>
        <a:bodyPr/>
        <a:lstStyle/>
        <a:p>
          <a:endParaRPr lang="en-US"/>
        </a:p>
      </dgm:t>
    </dgm:pt>
  </dgm:ptLst>
  <dgm:cxnLst>
    <dgm:cxn modelId="{5587A37F-C5B5-D948-BFAA-A7670FE15EEB}" type="presOf" srcId="{C8F43AAE-9CBC-EA44-861D-09C8AC3FEECB}" destId="{8050DBD2-AE36-B14F-9A74-5E2AB3654931}" srcOrd="0" destOrd="0" presId="urn:microsoft.com/office/officeart/2005/8/layout/list1"/>
    <dgm:cxn modelId="{E1112964-32F1-A647-9361-074BDABFB24C}" srcId="{F89A445E-228E-B64D-A6DA-A4828B12EAB2}" destId="{C8F43AAE-9CBC-EA44-861D-09C8AC3FEECB}" srcOrd="0" destOrd="0" parTransId="{F6B719E6-C34B-D54B-B53A-1071FD84DC35}" sibTransId="{38AEC08B-A1A2-E54B-8BCA-183FA4F3242D}"/>
    <dgm:cxn modelId="{B2D806C2-2909-9544-A05A-C8D65E1386A8}" srcId="{F89A445E-228E-B64D-A6DA-A4828B12EAB2}" destId="{9F1C6DB7-5F29-A84E-9606-68FCBBD3BF93}" srcOrd="1" destOrd="0" parTransId="{CFC9DE1F-EC11-4546-B044-AB1C798C37F5}" sibTransId="{8A621E95-F125-9246-8B1B-4098410DD03C}"/>
    <dgm:cxn modelId="{8AD860E7-EC8C-904B-A8BA-0615F2522966}" srcId="{9F1C6DB7-5F29-A84E-9606-68FCBBD3BF93}" destId="{F4924625-8883-C34D-9D0A-E5499B5B032E}" srcOrd="0" destOrd="0" parTransId="{B06B3E6B-B8D9-1641-A83B-09C7A871EF3B}" sibTransId="{FF776566-E1F6-224D-9D28-C81E96905199}"/>
    <dgm:cxn modelId="{E8F95FFD-75AB-444E-AC4D-BB78600F2CED}" srcId="{C8F43AAE-9CBC-EA44-861D-09C8AC3FEECB}" destId="{385E51F4-4B6D-CA40-BC61-AF8837A20917}" srcOrd="0" destOrd="0" parTransId="{64707FCA-7C96-B442-95AE-9A558C33E58D}" sibTransId="{C89943DD-9B11-D64D-B0B3-E97E11DDCFEA}"/>
    <dgm:cxn modelId="{0A5B5D5E-4096-C94D-BC4C-FD3385BB3490}" type="presOf" srcId="{385E51F4-4B6D-CA40-BC61-AF8837A20917}" destId="{8050DBD2-AE36-B14F-9A74-5E2AB3654931}" srcOrd="0" destOrd="1" presId="urn:microsoft.com/office/officeart/2005/8/layout/list1"/>
    <dgm:cxn modelId="{F5F5C493-CDB7-C341-9665-87CDAFB9424E}" type="presOf" srcId="{9F1C6DB7-5F29-A84E-9606-68FCBBD3BF93}" destId="{8050DBD2-AE36-B14F-9A74-5E2AB3654931}" srcOrd="0" destOrd="2" presId="urn:microsoft.com/office/officeart/2005/8/layout/list1"/>
    <dgm:cxn modelId="{47F4B6C2-5AE5-3C44-9712-CEB9C3BF2971}" type="presOf" srcId="{F4924625-8883-C34D-9D0A-E5499B5B032E}" destId="{8050DBD2-AE36-B14F-9A74-5E2AB3654931}" srcOrd="0" destOrd="3" presId="urn:microsoft.com/office/officeart/2005/8/layout/list1"/>
    <dgm:cxn modelId="{B0C9FDE9-85B5-7045-991A-BD20F5E8A3C8}" type="presOf" srcId="{71C46444-F6F2-7845-AF2F-F6D69FDC7855}" destId="{F9A51BC7-540D-0145-8B40-F63A9D76BA05}" srcOrd="0" destOrd="0" presId="urn:microsoft.com/office/officeart/2005/8/layout/list1"/>
    <dgm:cxn modelId="{4EE7E3B7-0740-2F4A-92CF-5340B491D867}" srcId="{71C46444-F6F2-7845-AF2F-F6D69FDC7855}" destId="{F89A445E-228E-B64D-A6DA-A4828B12EAB2}" srcOrd="0" destOrd="0" parTransId="{F3F900FF-5A73-EA41-8604-1B6F353E380F}" sibTransId="{BED7E8A1-E0CE-2D4E-814D-58A2B0EFB1C3}"/>
    <dgm:cxn modelId="{BF123C16-9EC0-8542-877F-B94AB93519E6}" type="presOf" srcId="{F89A445E-228E-B64D-A6DA-A4828B12EAB2}" destId="{AED99233-660D-5F49-A1E4-6927030CBB69}" srcOrd="0" destOrd="0" presId="urn:microsoft.com/office/officeart/2005/8/layout/list1"/>
    <dgm:cxn modelId="{03DA5CEA-72A1-5444-90D7-81F87F937DF2}" type="presOf" srcId="{F89A445E-228E-B64D-A6DA-A4828B12EAB2}" destId="{030A847D-0421-B04C-A9AC-0A5EAA7BFA2A}" srcOrd="1" destOrd="0" presId="urn:microsoft.com/office/officeart/2005/8/layout/list1"/>
    <dgm:cxn modelId="{C532B72A-B673-0649-8112-8AA21F84CCBE}" type="presParOf" srcId="{F9A51BC7-540D-0145-8B40-F63A9D76BA05}" destId="{D6761F03-11C9-1148-9650-642CC12405D5}" srcOrd="0" destOrd="0" presId="urn:microsoft.com/office/officeart/2005/8/layout/list1"/>
    <dgm:cxn modelId="{C113FC88-0476-4F43-83BF-18FBD2CBBB9D}" type="presParOf" srcId="{D6761F03-11C9-1148-9650-642CC12405D5}" destId="{AED99233-660D-5F49-A1E4-6927030CBB69}" srcOrd="0" destOrd="0" presId="urn:microsoft.com/office/officeart/2005/8/layout/list1"/>
    <dgm:cxn modelId="{460E7A72-9611-7A4D-9408-AF39C3C4705B}" type="presParOf" srcId="{D6761F03-11C9-1148-9650-642CC12405D5}" destId="{030A847D-0421-B04C-A9AC-0A5EAA7BFA2A}" srcOrd="1" destOrd="0" presId="urn:microsoft.com/office/officeart/2005/8/layout/list1"/>
    <dgm:cxn modelId="{E592B1D8-9E7F-1745-94C9-D6AFB36B1F44}" type="presParOf" srcId="{F9A51BC7-540D-0145-8B40-F63A9D76BA05}" destId="{47668B50-90D0-0341-A9D6-B17E44653450}" srcOrd="1" destOrd="0" presId="urn:microsoft.com/office/officeart/2005/8/layout/list1"/>
    <dgm:cxn modelId="{A95AD227-9EAE-C748-9449-B79AA9806A9C}" type="presParOf" srcId="{F9A51BC7-540D-0145-8B40-F63A9D76BA05}" destId="{8050DBD2-AE36-B14F-9A74-5E2AB3654931}"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ABB5AD-1186-134F-8EDF-F9A5547179DA}"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A236DF28-AB4D-8C47-B528-DFBDE3CAE85E}">
      <dgm:prSet phldrT="[Text]"/>
      <dgm:spPr/>
      <dgm:t>
        <a:bodyPr/>
        <a:lstStyle/>
        <a:p>
          <a:r>
            <a:rPr lang="en-US" dirty="0" smtClean="0"/>
            <a:t>SSL and HTTP Only</a:t>
          </a:r>
          <a:endParaRPr lang="en-US" dirty="0"/>
        </a:p>
      </dgm:t>
    </dgm:pt>
    <dgm:pt modelId="{9F531F8A-D944-1846-8698-10481062827F}" type="parTrans" cxnId="{828B63CE-1427-624F-926C-E65D9BEFE62D}">
      <dgm:prSet/>
      <dgm:spPr/>
      <dgm:t>
        <a:bodyPr/>
        <a:lstStyle/>
        <a:p>
          <a:endParaRPr lang="en-US"/>
        </a:p>
      </dgm:t>
    </dgm:pt>
    <dgm:pt modelId="{1EF8ADF9-F2AD-6542-B61C-0D6B9CA566FC}" type="sibTrans" cxnId="{828B63CE-1427-624F-926C-E65D9BEFE62D}">
      <dgm:prSet/>
      <dgm:spPr/>
      <dgm:t>
        <a:bodyPr/>
        <a:lstStyle/>
        <a:p>
          <a:endParaRPr lang="en-US"/>
        </a:p>
      </dgm:t>
    </dgm:pt>
    <dgm:pt modelId="{8D2A3902-4DED-3043-81FF-C6F9E12F711E}">
      <dgm:prSet phldrT="[Text]"/>
      <dgm:spPr/>
      <dgm:t>
        <a:bodyPr/>
        <a:lstStyle/>
        <a:p>
          <a:r>
            <a:rPr lang="en-US" dirty="0" smtClean="0"/>
            <a:t>&lt;</a:t>
          </a:r>
          <a:r>
            <a:rPr lang="en-US" dirty="0" err="1" smtClean="0"/>
            <a:t>system.web</a:t>
          </a:r>
          <a:r>
            <a:rPr lang="en-US" dirty="0" smtClean="0"/>
            <a:t>&gt;</a:t>
          </a:r>
        </a:p>
        <a:p>
          <a:r>
            <a:rPr lang="en-US" dirty="0" smtClean="0"/>
            <a:t>        &lt;</a:t>
          </a:r>
          <a:r>
            <a:rPr lang="en-US" dirty="0" err="1" smtClean="0"/>
            <a:t>httpCookies</a:t>
          </a:r>
          <a:r>
            <a:rPr lang="en-US" dirty="0" smtClean="0"/>
            <a:t> </a:t>
          </a:r>
          <a:r>
            <a:rPr lang="en-US" dirty="0" err="1" smtClean="0"/>
            <a:t>httpOnlyCookies</a:t>
          </a:r>
          <a:r>
            <a:rPr lang="en-US" dirty="0" smtClean="0"/>
            <a:t>="true" </a:t>
          </a:r>
          <a:r>
            <a:rPr lang="en-US" dirty="0" err="1" smtClean="0"/>
            <a:t>requireSSL</a:t>
          </a:r>
          <a:r>
            <a:rPr lang="en-US" dirty="0" smtClean="0"/>
            <a:t>="true" </a:t>
          </a:r>
          <a:r>
            <a:rPr lang="en-US" dirty="0" err="1" smtClean="0"/>
            <a:t>lockItem</a:t>
          </a:r>
          <a:r>
            <a:rPr lang="en-US" dirty="0" smtClean="0"/>
            <a:t>="true" /&gt;</a:t>
          </a:r>
        </a:p>
        <a:p>
          <a:r>
            <a:rPr lang="en-US" dirty="0" smtClean="0"/>
            <a:t>&lt;/</a:t>
          </a:r>
          <a:r>
            <a:rPr lang="en-US" dirty="0" err="1" smtClean="0"/>
            <a:t>system.web</a:t>
          </a:r>
          <a:r>
            <a:rPr lang="en-US" dirty="0" smtClean="0"/>
            <a:t>&gt;</a:t>
          </a:r>
          <a:endParaRPr lang="en-US" dirty="0"/>
        </a:p>
      </dgm:t>
    </dgm:pt>
    <dgm:pt modelId="{ABB01538-770A-F848-A496-BF0F32D13673}" type="parTrans" cxnId="{E610CB43-1A69-014A-B3E2-69FCE21D72FF}">
      <dgm:prSet/>
      <dgm:spPr/>
      <dgm:t>
        <a:bodyPr/>
        <a:lstStyle/>
        <a:p>
          <a:endParaRPr lang="en-US"/>
        </a:p>
      </dgm:t>
    </dgm:pt>
    <dgm:pt modelId="{A5F4273A-B0F4-6549-BF1E-FB4624D473BB}" type="sibTrans" cxnId="{E610CB43-1A69-014A-B3E2-69FCE21D72FF}">
      <dgm:prSet/>
      <dgm:spPr/>
      <dgm:t>
        <a:bodyPr/>
        <a:lstStyle/>
        <a:p>
          <a:endParaRPr lang="en-US"/>
        </a:p>
      </dgm:t>
    </dgm:pt>
    <dgm:pt modelId="{7BF2AD7F-DEBC-A84C-9DD6-1DE8141F0F5C}">
      <dgm:prSet phldrT="[Text]"/>
      <dgm:spPr/>
      <dgm:t>
        <a:bodyPr/>
        <a:lstStyle/>
        <a:p>
          <a:r>
            <a:rPr lang="en-US" dirty="0" smtClean="0"/>
            <a:t>Explanation</a:t>
          </a:r>
        </a:p>
      </dgm:t>
    </dgm:pt>
    <dgm:pt modelId="{3E21EBD7-B18D-CF4E-BE0E-F3C50D564BA4}" type="parTrans" cxnId="{CA302395-F242-394B-9E6B-C99E0832E183}">
      <dgm:prSet/>
      <dgm:spPr/>
      <dgm:t>
        <a:bodyPr/>
        <a:lstStyle/>
        <a:p>
          <a:endParaRPr lang="en-US"/>
        </a:p>
      </dgm:t>
    </dgm:pt>
    <dgm:pt modelId="{FE191B9F-811B-6947-A170-85AFE426F36B}" type="sibTrans" cxnId="{CA302395-F242-394B-9E6B-C99E0832E183}">
      <dgm:prSet/>
      <dgm:spPr/>
      <dgm:t>
        <a:bodyPr/>
        <a:lstStyle/>
        <a:p>
          <a:endParaRPr lang="en-US"/>
        </a:p>
      </dgm:t>
    </dgm:pt>
    <dgm:pt modelId="{0D5F54D7-B3FC-F946-836A-0E1181936FBC}">
      <dgm:prSet phldrT="[Text]"/>
      <dgm:spPr/>
      <dgm:t>
        <a:bodyPr/>
        <a:lstStyle/>
        <a:p>
          <a:r>
            <a:rPr lang="en-US" dirty="0" smtClean="0"/>
            <a:t>The secure attribute instructs the browser to include the cookie only in requests that are sent over an SSL/TLS connection.</a:t>
          </a:r>
        </a:p>
      </dgm:t>
    </dgm:pt>
    <dgm:pt modelId="{AFAF1038-2DF7-1B41-8C1B-1C19F7D55DEF}" type="parTrans" cxnId="{693BF249-FA7B-0F41-817E-D2761BA35BF8}">
      <dgm:prSet/>
      <dgm:spPr/>
      <dgm:t>
        <a:bodyPr/>
        <a:lstStyle/>
        <a:p>
          <a:endParaRPr lang="en-US"/>
        </a:p>
      </dgm:t>
    </dgm:pt>
    <dgm:pt modelId="{773D4CE9-17A7-A440-90FB-3BA56EDD4230}" type="sibTrans" cxnId="{693BF249-FA7B-0F41-817E-D2761BA35BF8}">
      <dgm:prSet/>
      <dgm:spPr/>
      <dgm:t>
        <a:bodyPr/>
        <a:lstStyle/>
        <a:p>
          <a:endParaRPr lang="en-US"/>
        </a:p>
      </dgm:t>
    </dgm:pt>
    <dgm:pt modelId="{F1868564-F48C-A440-A107-835B8F4814E8}">
      <dgm:prSet phldrT="[Text]"/>
      <dgm:spPr/>
      <dgm:t>
        <a:bodyPr/>
        <a:lstStyle/>
        <a:p>
          <a:r>
            <a:rPr lang="en-US" dirty="0" smtClean="0"/>
            <a:t>The </a:t>
          </a:r>
          <a:r>
            <a:rPr lang="en-US" dirty="0" err="1" smtClean="0"/>
            <a:t>httpOnlyCookies</a:t>
          </a:r>
          <a:r>
            <a:rPr lang="en-US" dirty="0" smtClean="0"/>
            <a:t> attribute politely asks the web browser to not share a cookie with scripts or Applets</a:t>
          </a:r>
        </a:p>
      </dgm:t>
    </dgm:pt>
    <dgm:pt modelId="{EAEE787D-5D2B-0449-8C7B-C047B7501AF6}" type="parTrans" cxnId="{A49D25DA-0D34-AA4D-A372-368BC756EB18}">
      <dgm:prSet/>
      <dgm:spPr/>
      <dgm:t>
        <a:bodyPr/>
        <a:lstStyle/>
        <a:p>
          <a:endParaRPr lang="en-US"/>
        </a:p>
      </dgm:t>
    </dgm:pt>
    <dgm:pt modelId="{D867F87A-EDB4-CC42-B505-76B01E9E1A0E}" type="sibTrans" cxnId="{A49D25DA-0D34-AA4D-A372-368BC756EB18}">
      <dgm:prSet/>
      <dgm:spPr/>
      <dgm:t>
        <a:bodyPr/>
        <a:lstStyle/>
        <a:p>
          <a:endParaRPr lang="en-US"/>
        </a:p>
      </dgm:t>
    </dgm:pt>
    <dgm:pt modelId="{3415D3E1-E288-4B4F-97AD-3C122128C99A}">
      <dgm:prSet phldrT="[Text]"/>
      <dgm:spPr/>
      <dgm:t>
        <a:bodyPr/>
        <a:lstStyle/>
        <a:p>
          <a:r>
            <a:rPr lang="en-US" dirty="0" err="1" smtClean="0"/>
            <a:t>FormsAuthentication</a:t>
          </a:r>
          <a:r>
            <a:rPr lang="en-US" dirty="0" smtClean="0"/>
            <a:t> can be used to encrypt cookie values (ensure </a:t>
          </a:r>
          <a:r>
            <a:rPr lang="en-US" dirty="0" err="1" smtClean="0"/>
            <a:t>webfarm</a:t>
          </a:r>
          <a:r>
            <a:rPr lang="en-US" dirty="0" smtClean="0"/>
            <a:t> machine keys created) – These encrypted values are suitable for being used in cookie</a:t>
          </a:r>
          <a:endParaRPr lang="en-US" dirty="0"/>
        </a:p>
      </dgm:t>
    </dgm:pt>
    <dgm:pt modelId="{F6F2DB67-40E6-7D4D-9F55-E98703A9F02F}" type="parTrans" cxnId="{174F6D21-7865-0849-903E-617F689BF4E3}">
      <dgm:prSet/>
      <dgm:spPr/>
      <dgm:t>
        <a:bodyPr/>
        <a:lstStyle/>
        <a:p>
          <a:endParaRPr lang="en-US"/>
        </a:p>
      </dgm:t>
    </dgm:pt>
    <dgm:pt modelId="{7AF0A345-C11C-DE46-B47B-DDC297873142}" type="sibTrans" cxnId="{174F6D21-7865-0849-903E-617F689BF4E3}">
      <dgm:prSet/>
      <dgm:spPr/>
      <dgm:t>
        <a:bodyPr/>
        <a:lstStyle/>
        <a:p>
          <a:endParaRPr lang="en-US"/>
        </a:p>
      </dgm:t>
    </dgm:pt>
    <dgm:pt modelId="{0DC658AD-6EEE-1047-A62A-913D47BACA25}">
      <dgm:prSet phldrT="[Text]"/>
      <dgm:spPr/>
      <dgm:t>
        <a:bodyPr/>
        <a:lstStyle/>
        <a:p>
          <a:r>
            <a:rPr lang="en-US" dirty="0" smtClean="0"/>
            <a:t>When you cannot use </a:t>
          </a:r>
          <a:r>
            <a:rPr lang="en-US" dirty="0" err="1" smtClean="0"/>
            <a:t>httponly</a:t>
          </a:r>
          <a:r>
            <a:rPr lang="en-US" dirty="0" smtClean="0"/>
            <a:t> cookies make sure any sensitive data is encrypted/base64 encoded before being placed in a cookie</a:t>
          </a:r>
        </a:p>
      </dgm:t>
    </dgm:pt>
    <dgm:pt modelId="{4B803B14-B29A-5340-957B-5503E9C05CC6}" type="parTrans" cxnId="{6E17A889-4968-4245-B955-A783AC2500A2}">
      <dgm:prSet/>
      <dgm:spPr/>
      <dgm:t>
        <a:bodyPr/>
        <a:lstStyle/>
        <a:p>
          <a:endParaRPr lang="en-US"/>
        </a:p>
      </dgm:t>
    </dgm:pt>
    <dgm:pt modelId="{4578FB19-57CD-764C-ADEB-57D8F7B06F1D}" type="sibTrans" cxnId="{6E17A889-4968-4245-B955-A783AC2500A2}">
      <dgm:prSet/>
      <dgm:spPr/>
      <dgm:t>
        <a:bodyPr/>
        <a:lstStyle/>
        <a:p>
          <a:endParaRPr lang="en-US"/>
        </a:p>
      </dgm:t>
    </dgm:pt>
    <dgm:pt modelId="{5F0515DA-A286-614F-9360-088F5A61A98A}" type="pres">
      <dgm:prSet presAssocID="{61ABB5AD-1186-134F-8EDF-F9A5547179DA}" presName="linear" presStyleCnt="0">
        <dgm:presLayoutVars>
          <dgm:dir/>
          <dgm:animLvl val="lvl"/>
          <dgm:resizeHandles val="exact"/>
        </dgm:presLayoutVars>
      </dgm:prSet>
      <dgm:spPr/>
      <dgm:t>
        <a:bodyPr/>
        <a:lstStyle/>
        <a:p>
          <a:endParaRPr lang="en-US"/>
        </a:p>
      </dgm:t>
    </dgm:pt>
    <dgm:pt modelId="{551DEC9A-B66A-0F41-B1DE-94BE8504AB0A}" type="pres">
      <dgm:prSet presAssocID="{A236DF28-AB4D-8C47-B528-DFBDE3CAE85E}" presName="parentLin" presStyleCnt="0"/>
      <dgm:spPr/>
    </dgm:pt>
    <dgm:pt modelId="{1D296E5A-3508-8146-9A5F-F020675F0D9E}" type="pres">
      <dgm:prSet presAssocID="{A236DF28-AB4D-8C47-B528-DFBDE3CAE85E}" presName="parentLeftMargin" presStyleLbl="node1" presStyleIdx="0" presStyleCnt="2"/>
      <dgm:spPr/>
      <dgm:t>
        <a:bodyPr/>
        <a:lstStyle/>
        <a:p>
          <a:endParaRPr lang="en-US"/>
        </a:p>
      </dgm:t>
    </dgm:pt>
    <dgm:pt modelId="{2A435696-175B-F94A-9447-8B325FFB6F66}" type="pres">
      <dgm:prSet presAssocID="{A236DF28-AB4D-8C47-B528-DFBDE3CAE85E}" presName="parentText" presStyleLbl="node1" presStyleIdx="0" presStyleCnt="2">
        <dgm:presLayoutVars>
          <dgm:chMax val="0"/>
          <dgm:bulletEnabled val="1"/>
        </dgm:presLayoutVars>
      </dgm:prSet>
      <dgm:spPr/>
      <dgm:t>
        <a:bodyPr/>
        <a:lstStyle/>
        <a:p>
          <a:endParaRPr lang="en-US"/>
        </a:p>
      </dgm:t>
    </dgm:pt>
    <dgm:pt modelId="{EB331E16-4906-4D47-A4B1-CB0429798E90}" type="pres">
      <dgm:prSet presAssocID="{A236DF28-AB4D-8C47-B528-DFBDE3CAE85E}" presName="negativeSpace" presStyleCnt="0"/>
      <dgm:spPr/>
    </dgm:pt>
    <dgm:pt modelId="{F8CC88E0-B80E-1B49-80D3-4278B22D8070}" type="pres">
      <dgm:prSet presAssocID="{A236DF28-AB4D-8C47-B528-DFBDE3CAE85E}" presName="childText" presStyleLbl="conFgAcc1" presStyleIdx="0" presStyleCnt="2">
        <dgm:presLayoutVars>
          <dgm:bulletEnabled val="1"/>
        </dgm:presLayoutVars>
      </dgm:prSet>
      <dgm:spPr/>
      <dgm:t>
        <a:bodyPr/>
        <a:lstStyle/>
        <a:p>
          <a:endParaRPr lang="en-US"/>
        </a:p>
      </dgm:t>
    </dgm:pt>
    <dgm:pt modelId="{A84FE430-D081-AB4B-AAD7-3F8CA3FD62F1}" type="pres">
      <dgm:prSet presAssocID="{1EF8ADF9-F2AD-6542-B61C-0D6B9CA566FC}" presName="spaceBetweenRectangles" presStyleCnt="0"/>
      <dgm:spPr/>
    </dgm:pt>
    <dgm:pt modelId="{E03F245D-48C9-C44F-BA5B-EC049042E300}" type="pres">
      <dgm:prSet presAssocID="{7BF2AD7F-DEBC-A84C-9DD6-1DE8141F0F5C}" presName="parentLin" presStyleCnt="0"/>
      <dgm:spPr/>
    </dgm:pt>
    <dgm:pt modelId="{B1EA68EF-A664-4B45-A2F5-EC2F5C25AC07}" type="pres">
      <dgm:prSet presAssocID="{7BF2AD7F-DEBC-A84C-9DD6-1DE8141F0F5C}" presName="parentLeftMargin" presStyleLbl="node1" presStyleIdx="0" presStyleCnt="2"/>
      <dgm:spPr/>
      <dgm:t>
        <a:bodyPr/>
        <a:lstStyle/>
        <a:p>
          <a:endParaRPr lang="en-US"/>
        </a:p>
      </dgm:t>
    </dgm:pt>
    <dgm:pt modelId="{CEC848F7-53BE-624E-A86C-D450FE3B88F4}" type="pres">
      <dgm:prSet presAssocID="{7BF2AD7F-DEBC-A84C-9DD6-1DE8141F0F5C}" presName="parentText" presStyleLbl="node1" presStyleIdx="1" presStyleCnt="2">
        <dgm:presLayoutVars>
          <dgm:chMax val="0"/>
          <dgm:bulletEnabled val="1"/>
        </dgm:presLayoutVars>
      </dgm:prSet>
      <dgm:spPr/>
      <dgm:t>
        <a:bodyPr/>
        <a:lstStyle/>
        <a:p>
          <a:endParaRPr lang="en-US"/>
        </a:p>
      </dgm:t>
    </dgm:pt>
    <dgm:pt modelId="{51C3FB96-4F18-324B-9ECB-DC8A669FCD52}" type="pres">
      <dgm:prSet presAssocID="{7BF2AD7F-DEBC-A84C-9DD6-1DE8141F0F5C}" presName="negativeSpace" presStyleCnt="0"/>
      <dgm:spPr/>
    </dgm:pt>
    <dgm:pt modelId="{9E976C70-FD2C-DB48-B198-E36AEE5001BC}" type="pres">
      <dgm:prSet presAssocID="{7BF2AD7F-DEBC-A84C-9DD6-1DE8141F0F5C}" presName="childText" presStyleLbl="conFgAcc1" presStyleIdx="1" presStyleCnt="2">
        <dgm:presLayoutVars>
          <dgm:bulletEnabled val="1"/>
        </dgm:presLayoutVars>
      </dgm:prSet>
      <dgm:spPr/>
      <dgm:t>
        <a:bodyPr/>
        <a:lstStyle/>
        <a:p>
          <a:endParaRPr lang="en-US"/>
        </a:p>
      </dgm:t>
    </dgm:pt>
  </dgm:ptLst>
  <dgm:cxnLst>
    <dgm:cxn modelId="{6E17A889-4968-4245-B955-A783AC2500A2}" srcId="{7BF2AD7F-DEBC-A84C-9DD6-1DE8141F0F5C}" destId="{0DC658AD-6EEE-1047-A62A-913D47BACA25}" srcOrd="2" destOrd="0" parTransId="{4B803B14-B29A-5340-957B-5503E9C05CC6}" sibTransId="{4578FB19-57CD-764C-ADEB-57D8F7B06F1D}"/>
    <dgm:cxn modelId="{7406F313-B72B-C049-8A11-51877E0381E0}" type="presOf" srcId="{F1868564-F48C-A440-A107-835B8F4814E8}" destId="{9E976C70-FD2C-DB48-B198-E36AEE5001BC}" srcOrd="0" destOrd="1" presId="urn:microsoft.com/office/officeart/2005/8/layout/list1"/>
    <dgm:cxn modelId="{1A2B5B8C-CABB-AB4F-8FA0-C1B39534D115}" type="presOf" srcId="{A236DF28-AB4D-8C47-B528-DFBDE3CAE85E}" destId="{2A435696-175B-F94A-9447-8B325FFB6F66}" srcOrd="1" destOrd="0" presId="urn:microsoft.com/office/officeart/2005/8/layout/list1"/>
    <dgm:cxn modelId="{5DFF6190-00ED-764F-9492-781369988A0D}" type="presOf" srcId="{61ABB5AD-1186-134F-8EDF-F9A5547179DA}" destId="{5F0515DA-A286-614F-9360-088F5A61A98A}" srcOrd="0" destOrd="0" presId="urn:microsoft.com/office/officeart/2005/8/layout/list1"/>
    <dgm:cxn modelId="{A5E916E9-6D1F-EB4D-AF9F-9330D64603F9}" type="presOf" srcId="{0DC658AD-6EEE-1047-A62A-913D47BACA25}" destId="{9E976C70-FD2C-DB48-B198-E36AEE5001BC}" srcOrd="0" destOrd="2" presId="urn:microsoft.com/office/officeart/2005/8/layout/list1"/>
    <dgm:cxn modelId="{693BF249-FA7B-0F41-817E-D2761BA35BF8}" srcId="{7BF2AD7F-DEBC-A84C-9DD6-1DE8141F0F5C}" destId="{0D5F54D7-B3FC-F946-836A-0E1181936FBC}" srcOrd="0" destOrd="0" parTransId="{AFAF1038-2DF7-1B41-8C1B-1C19F7D55DEF}" sibTransId="{773D4CE9-17A7-A440-90FB-3BA56EDD4230}"/>
    <dgm:cxn modelId="{AB67FD3E-B5D4-274E-A804-0DA0668A12E1}" type="presOf" srcId="{8D2A3902-4DED-3043-81FF-C6F9E12F711E}" destId="{F8CC88E0-B80E-1B49-80D3-4278B22D8070}" srcOrd="0" destOrd="0" presId="urn:microsoft.com/office/officeart/2005/8/layout/list1"/>
    <dgm:cxn modelId="{A49D25DA-0D34-AA4D-A372-368BC756EB18}" srcId="{7BF2AD7F-DEBC-A84C-9DD6-1DE8141F0F5C}" destId="{F1868564-F48C-A440-A107-835B8F4814E8}" srcOrd="1" destOrd="0" parTransId="{EAEE787D-5D2B-0449-8C7B-C047B7501AF6}" sibTransId="{D867F87A-EDB4-CC42-B505-76B01E9E1A0E}"/>
    <dgm:cxn modelId="{78DE44E3-2442-3C42-B8FF-DB67331D8B80}" type="presOf" srcId="{A236DF28-AB4D-8C47-B528-DFBDE3CAE85E}" destId="{1D296E5A-3508-8146-9A5F-F020675F0D9E}" srcOrd="0" destOrd="0" presId="urn:microsoft.com/office/officeart/2005/8/layout/list1"/>
    <dgm:cxn modelId="{006CD666-87D3-5549-A561-8A23A7085FE5}" type="presOf" srcId="{7BF2AD7F-DEBC-A84C-9DD6-1DE8141F0F5C}" destId="{CEC848F7-53BE-624E-A86C-D450FE3B88F4}" srcOrd="1" destOrd="0" presId="urn:microsoft.com/office/officeart/2005/8/layout/list1"/>
    <dgm:cxn modelId="{B36502C0-DD20-1942-99E1-3320FD94A3AB}" type="presOf" srcId="{0D5F54D7-B3FC-F946-836A-0E1181936FBC}" destId="{9E976C70-FD2C-DB48-B198-E36AEE5001BC}" srcOrd="0" destOrd="0" presId="urn:microsoft.com/office/officeart/2005/8/layout/list1"/>
    <dgm:cxn modelId="{DA969C3B-F36C-4041-AAFA-8235BC11D154}" type="presOf" srcId="{7BF2AD7F-DEBC-A84C-9DD6-1DE8141F0F5C}" destId="{B1EA68EF-A664-4B45-A2F5-EC2F5C25AC07}" srcOrd="0" destOrd="0" presId="urn:microsoft.com/office/officeart/2005/8/layout/list1"/>
    <dgm:cxn modelId="{CA302395-F242-394B-9E6B-C99E0832E183}" srcId="{61ABB5AD-1186-134F-8EDF-F9A5547179DA}" destId="{7BF2AD7F-DEBC-A84C-9DD6-1DE8141F0F5C}" srcOrd="1" destOrd="0" parTransId="{3E21EBD7-B18D-CF4E-BE0E-F3C50D564BA4}" sibTransId="{FE191B9F-811B-6947-A170-85AFE426F36B}"/>
    <dgm:cxn modelId="{BB31D09D-F56F-7840-8CEA-4B6089001B45}" type="presOf" srcId="{3415D3E1-E288-4B4F-97AD-3C122128C99A}" destId="{F8CC88E0-B80E-1B49-80D3-4278B22D8070}" srcOrd="0" destOrd="1" presId="urn:microsoft.com/office/officeart/2005/8/layout/list1"/>
    <dgm:cxn modelId="{174F6D21-7865-0849-903E-617F689BF4E3}" srcId="{A236DF28-AB4D-8C47-B528-DFBDE3CAE85E}" destId="{3415D3E1-E288-4B4F-97AD-3C122128C99A}" srcOrd="1" destOrd="0" parTransId="{F6F2DB67-40E6-7D4D-9F55-E98703A9F02F}" sibTransId="{7AF0A345-C11C-DE46-B47B-DDC297873142}"/>
    <dgm:cxn modelId="{E610CB43-1A69-014A-B3E2-69FCE21D72FF}" srcId="{A236DF28-AB4D-8C47-B528-DFBDE3CAE85E}" destId="{8D2A3902-4DED-3043-81FF-C6F9E12F711E}" srcOrd="0" destOrd="0" parTransId="{ABB01538-770A-F848-A496-BF0F32D13673}" sibTransId="{A5F4273A-B0F4-6549-BF1E-FB4624D473BB}"/>
    <dgm:cxn modelId="{828B63CE-1427-624F-926C-E65D9BEFE62D}" srcId="{61ABB5AD-1186-134F-8EDF-F9A5547179DA}" destId="{A236DF28-AB4D-8C47-B528-DFBDE3CAE85E}" srcOrd="0" destOrd="0" parTransId="{9F531F8A-D944-1846-8698-10481062827F}" sibTransId="{1EF8ADF9-F2AD-6542-B61C-0D6B9CA566FC}"/>
    <dgm:cxn modelId="{0FDC5A97-18C1-0648-AC22-F19A8FA44A72}" type="presParOf" srcId="{5F0515DA-A286-614F-9360-088F5A61A98A}" destId="{551DEC9A-B66A-0F41-B1DE-94BE8504AB0A}" srcOrd="0" destOrd="0" presId="urn:microsoft.com/office/officeart/2005/8/layout/list1"/>
    <dgm:cxn modelId="{0AFC82E5-07D7-E84C-964A-1D45B4195AAB}" type="presParOf" srcId="{551DEC9A-B66A-0F41-B1DE-94BE8504AB0A}" destId="{1D296E5A-3508-8146-9A5F-F020675F0D9E}" srcOrd="0" destOrd="0" presId="urn:microsoft.com/office/officeart/2005/8/layout/list1"/>
    <dgm:cxn modelId="{302328EB-A7CC-B94F-8E92-75F9B8A14F71}" type="presParOf" srcId="{551DEC9A-B66A-0F41-B1DE-94BE8504AB0A}" destId="{2A435696-175B-F94A-9447-8B325FFB6F66}" srcOrd="1" destOrd="0" presId="urn:microsoft.com/office/officeart/2005/8/layout/list1"/>
    <dgm:cxn modelId="{8D6BB1CD-BFC3-D64B-99F7-6A72B92D9B0C}" type="presParOf" srcId="{5F0515DA-A286-614F-9360-088F5A61A98A}" destId="{EB331E16-4906-4D47-A4B1-CB0429798E90}" srcOrd="1" destOrd="0" presId="urn:microsoft.com/office/officeart/2005/8/layout/list1"/>
    <dgm:cxn modelId="{2D3B924F-DFAE-4847-AB75-6F63F200148F}" type="presParOf" srcId="{5F0515DA-A286-614F-9360-088F5A61A98A}" destId="{F8CC88E0-B80E-1B49-80D3-4278B22D8070}" srcOrd="2" destOrd="0" presId="urn:microsoft.com/office/officeart/2005/8/layout/list1"/>
    <dgm:cxn modelId="{88345351-F292-894B-8FFA-52C065C8F1DA}" type="presParOf" srcId="{5F0515DA-A286-614F-9360-088F5A61A98A}" destId="{A84FE430-D081-AB4B-AAD7-3F8CA3FD62F1}" srcOrd="3" destOrd="0" presId="urn:microsoft.com/office/officeart/2005/8/layout/list1"/>
    <dgm:cxn modelId="{5625227D-8DB8-2A46-B583-71FAE5D4ACF0}" type="presParOf" srcId="{5F0515DA-A286-614F-9360-088F5A61A98A}" destId="{E03F245D-48C9-C44F-BA5B-EC049042E300}" srcOrd="4" destOrd="0" presId="urn:microsoft.com/office/officeart/2005/8/layout/list1"/>
    <dgm:cxn modelId="{8C62C7D0-744A-B948-8723-118EB9317EB1}" type="presParOf" srcId="{E03F245D-48C9-C44F-BA5B-EC049042E300}" destId="{B1EA68EF-A664-4B45-A2F5-EC2F5C25AC07}" srcOrd="0" destOrd="0" presId="urn:microsoft.com/office/officeart/2005/8/layout/list1"/>
    <dgm:cxn modelId="{520722C2-DDFE-BE42-B50E-31833D83EFAB}" type="presParOf" srcId="{E03F245D-48C9-C44F-BA5B-EC049042E300}" destId="{CEC848F7-53BE-624E-A86C-D450FE3B88F4}" srcOrd="1" destOrd="0" presId="urn:microsoft.com/office/officeart/2005/8/layout/list1"/>
    <dgm:cxn modelId="{6EF4D2BA-E9D3-2D43-9C02-8847BC070F63}" type="presParOf" srcId="{5F0515DA-A286-614F-9360-088F5A61A98A}" destId="{51C3FB96-4F18-324B-9ECB-DC8A669FCD52}" srcOrd="5" destOrd="0" presId="urn:microsoft.com/office/officeart/2005/8/layout/list1"/>
    <dgm:cxn modelId="{F1881F0A-6C62-194F-915D-FBEF1D24EB7D}" type="presParOf" srcId="{5F0515DA-A286-614F-9360-088F5A61A98A}" destId="{9E976C70-FD2C-DB48-B198-E36AEE5001B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ABB5AD-1186-134F-8EDF-F9A5547179DA}"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A236DF28-AB4D-8C47-B528-DFBDE3CAE85E}">
      <dgm:prSet phldrT="[Text]"/>
      <dgm:spPr/>
      <dgm:t>
        <a:bodyPr/>
        <a:lstStyle/>
        <a:p>
          <a:r>
            <a:rPr lang="en-US" dirty="0" smtClean="0"/>
            <a:t>Encrypt </a:t>
          </a:r>
          <a:r>
            <a:rPr lang="en-US" dirty="0" err="1" smtClean="0"/>
            <a:t>ViewState</a:t>
          </a:r>
          <a:endParaRPr lang="en-US" dirty="0"/>
        </a:p>
      </dgm:t>
    </dgm:pt>
    <dgm:pt modelId="{9F531F8A-D944-1846-8698-10481062827F}" type="parTrans" cxnId="{828B63CE-1427-624F-926C-E65D9BEFE62D}">
      <dgm:prSet/>
      <dgm:spPr/>
      <dgm:t>
        <a:bodyPr/>
        <a:lstStyle/>
        <a:p>
          <a:endParaRPr lang="en-US"/>
        </a:p>
      </dgm:t>
    </dgm:pt>
    <dgm:pt modelId="{1EF8ADF9-F2AD-6542-B61C-0D6B9CA566FC}" type="sibTrans" cxnId="{828B63CE-1427-624F-926C-E65D9BEFE62D}">
      <dgm:prSet/>
      <dgm:spPr/>
      <dgm:t>
        <a:bodyPr/>
        <a:lstStyle/>
        <a:p>
          <a:endParaRPr lang="en-US"/>
        </a:p>
      </dgm:t>
    </dgm:pt>
    <dgm:pt modelId="{8D2A3902-4DED-3043-81FF-C6F9E12F711E}">
      <dgm:prSet phldrT="[Text]"/>
      <dgm:spPr/>
      <dgm:t>
        <a:bodyPr/>
        <a:lstStyle/>
        <a:p>
          <a:r>
            <a:rPr lang="en-US" dirty="0" smtClean="0"/>
            <a:t>&lt;%@ Page </a:t>
          </a:r>
          <a:r>
            <a:rPr lang="en-US" dirty="0" err="1" smtClean="0"/>
            <a:t>ViewStateEncryptionMode</a:t>
          </a:r>
          <a:r>
            <a:rPr lang="en-US" dirty="0" smtClean="0"/>
            <a:t>="Always" %&gt;</a:t>
          </a:r>
          <a:endParaRPr lang="en-US" dirty="0"/>
        </a:p>
      </dgm:t>
    </dgm:pt>
    <dgm:pt modelId="{ABB01538-770A-F848-A496-BF0F32D13673}" type="parTrans" cxnId="{E610CB43-1A69-014A-B3E2-69FCE21D72FF}">
      <dgm:prSet/>
      <dgm:spPr/>
      <dgm:t>
        <a:bodyPr/>
        <a:lstStyle/>
        <a:p>
          <a:endParaRPr lang="en-US"/>
        </a:p>
      </dgm:t>
    </dgm:pt>
    <dgm:pt modelId="{A5F4273A-B0F4-6549-BF1E-FB4624D473BB}" type="sibTrans" cxnId="{E610CB43-1A69-014A-B3E2-69FCE21D72FF}">
      <dgm:prSet/>
      <dgm:spPr/>
      <dgm:t>
        <a:bodyPr/>
        <a:lstStyle/>
        <a:p>
          <a:endParaRPr lang="en-US"/>
        </a:p>
      </dgm:t>
    </dgm:pt>
    <dgm:pt modelId="{0D37CB2C-2154-264C-B84C-BC837FB2B9F9}">
      <dgm:prSet phldrT="[Text]"/>
      <dgm:spPr/>
      <dgm:t>
        <a:bodyPr/>
        <a:lstStyle/>
        <a:p>
          <a:r>
            <a:rPr lang="en-US" dirty="0" smtClean="0"/>
            <a:t>&lt;configuration&gt;</a:t>
          </a:r>
        </a:p>
        <a:p>
          <a:r>
            <a:rPr lang="en-US" dirty="0" smtClean="0"/>
            <a:t>   &lt;</a:t>
          </a:r>
          <a:r>
            <a:rPr lang="en-US" dirty="0" err="1" smtClean="0"/>
            <a:t>system.web</a:t>
          </a:r>
          <a:r>
            <a:rPr lang="en-US" dirty="0" smtClean="0"/>
            <a:t>&gt;</a:t>
          </a:r>
        </a:p>
        <a:p>
          <a:r>
            <a:rPr lang="en-US" dirty="0" smtClean="0"/>
            <a:t>      &lt;pages </a:t>
          </a:r>
          <a:r>
            <a:rPr lang="en-US" dirty="0" err="1" smtClean="0"/>
            <a:t>viewStateEncryptionMode</a:t>
          </a:r>
          <a:r>
            <a:rPr lang="en-US" dirty="0" smtClean="0"/>
            <a:t>="Always"&gt;</a:t>
          </a:r>
          <a:endParaRPr lang="en-US" dirty="0"/>
        </a:p>
      </dgm:t>
    </dgm:pt>
    <dgm:pt modelId="{6FA67378-E6A3-C541-BC11-EDF967F15558}" type="parTrans" cxnId="{E9D5EE9A-7EF6-E34D-AA9C-142260A291C6}">
      <dgm:prSet/>
      <dgm:spPr/>
      <dgm:t>
        <a:bodyPr/>
        <a:lstStyle/>
        <a:p>
          <a:endParaRPr lang="en-US"/>
        </a:p>
      </dgm:t>
    </dgm:pt>
    <dgm:pt modelId="{ACBC7E60-937D-F348-AE22-47F8C14460D6}" type="sibTrans" cxnId="{E9D5EE9A-7EF6-E34D-AA9C-142260A291C6}">
      <dgm:prSet/>
      <dgm:spPr/>
      <dgm:t>
        <a:bodyPr/>
        <a:lstStyle/>
        <a:p>
          <a:endParaRPr lang="en-US"/>
        </a:p>
      </dgm:t>
    </dgm:pt>
    <dgm:pt modelId="{7BF2AD7F-DEBC-A84C-9DD6-1DE8141F0F5C}">
      <dgm:prSet phldrT="[Text]"/>
      <dgm:spPr/>
      <dgm:t>
        <a:bodyPr/>
        <a:lstStyle/>
        <a:p>
          <a:r>
            <a:rPr lang="en-US" dirty="0" smtClean="0"/>
            <a:t>Server Farm Consideration</a:t>
          </a:r>
        </a:p>
      </dgm:t>
    </dgm:pt>
    <dgm:pt modelId="{3E21EBD7-B18D-CF4E-BE0E-F3C50D564BA4}" type="parTrans" cxnId="{CA302395-F242-394B-9E6B-C99E0832E183}">
      <dgm:prSet/>
      <dgm:spPr/>
      <dgm:t>
        <a:bodyPr/>
        <a:lstStyle/>
        <a:p>
          <a:endParaRPr lang="en-US"/>
        </a:p>
      </dgm:t>
    </dgm:pt>
    <dgm:pt modelId="{FE191B9F-811B-6947-A170-85AFE426F36B}" type="sibTrans" cxnId="{CA302395-F242-394B-9E6B-C99E0832E183}">
      <dgm:prSet/>
      <dgm:spPr/>
      <dgm:t>
        <a:bodyPr/>
        <a:lstStyle/>
        <a:p>
          <a:endParaRPr lang="en-US"/>
        </a:p>
      </dgm:t>
    </dgm:pt>
    <dgm:pt modelId="{830A8D7C-AF04-E640-A0E0-EB153312D9D5}">
      <dgm:prSet phldrT="[Text]"/>
      <dgm:spPr/>
      <dgm:t>
        <a:bodyPr/>
        <a:lstStyle/>
        <a:p>
          <a:r>
            <a:rPr lang="en-US" dirty="0" smtClean="0"/>
            <a:t>&lt;configuration&gt;</a:t>
          </a:r>
        </a:p>
        <a:p>
          <a:r>
            <a:rPr lang="en-US" dirty="0" smtClean="0"/>
            <a:t>   &lt;</a:t>
          </a:r>
          <a:r>
            <a:rPr lang="en-US" dirty="0" err="1" smtClean="0"/>
            <a:t>system.web</a:t>
          </a:r>
          <a:r>
            <a:rPr lang="en-US" dirty="0" smtClean="0"/>
            <a:t>&gt;</a:t>
          </a:r>
        </a:p>
        <a:p>
          <a:r>
            <a:rPr lang="en-US" dirty="0" smtClean="0"/>
            <a:t>      &lt;</a:t>
          </a:r>
          <a:r>
            <a:rPr lang="en-US" dirty="0" err="1" smtClean="0"/>
            <a:t>machineKey</a:t>
          </a:r>
          <a:r>
            <a:rPr lang="en-US" dirty="0" smtClean="0"/>
            <a:t> decryption="AES" </a:t>
          </a:r>
          <a:r>
            <a:rPr lang="en-US" dirty="0" err="1" smtClean="0"/>
            <a:t>decryptionKey</a:t>
          </a:r>
          <a:r>
            <a:rPr lang="en-US" dirty="0" smtClean="0"/>
            <a:t>="143a..."&gt;</a:t>
          </a:r>
          <a:endParaRPr lang="en-US" dirty="0"/>
        </a:p>
      </dgm:t>
    </dgm:pt>
    <dgm:pt modelId="{9F58763B-5EC2-6043-A869-D1BE31E45F3B}" type="parTrans" cxnId="{EECE971C-E0C6-7542-91A4-09884B255902}">
      <dgm:prSet/>
      <dgm:spPr/>
      <dgm:t>
        <a:bodyPr/>
        <a:lstStyle/>
        <a:p>
          <a:endParaRPr lang="en-US"/>
        </a:p>
      </dgm:t>
    </dgm:pt>
    <dgm:pt modelId="{326B5DD1-37BF-594C-ACD9-AACEB7CDADF7}" type="sibTrans" cxnId="{EECE971C-E0C6-7542-91A4-09884B255902}">
      <dgm:prSet/>
      <dgm:spPr/>
      <dgm:t>
        <a:bodyPr/>
        <a:lstStyle/>
        <a:p>
          <a:endParaRPr lang="en-US"/>
        </a:p>
      </dgm:t>
    </dgm:pt>
    <dgm:pt modelId="{5F0515DA-A286-614F-9360-088F5A61A98A}" type="pres">
      <dgm:prSet presAssocID="{61ABB5AD-1186-134F-8EDF-F9A5547179DA}" presName="linear" presStyleCnt="0">
        <dgm:presLayoutVars>
          <dgm:dir/>
          <dgm:animLvl val="lvl"/>
          <dgm:resizeHandles val="exact"/>
        </dgm:presLayoutVars>
      </dgm:prSet>
      <dgm:spPr/>
      <dgm:t>
        <a:bodyPr/>
        <a:lstStyle/>
        <a:p>
          <a:endParaRPr lang="en-US"/>
        </a:p>
      </dgm:t>
    </dgm:pt>
    <dgm:pt modelId="{551DEC9A-B66A-0F41-B1DE-94BE8504AB0A}" type="pres">
      <dgm:prSet presAssocID="{A236DF28-AB4D-8C47-B528-DFBDE3CAE85E}" presName="parentLin" presStyleCnt="0"/>
      <dgm:spPr/>
    </dgm:pt>
    <dgm:pt modelId="{1D296E5A-3508-8146-9A5F-F020675F0D9E}" type="pres">
      <dgm:prSet presAssocID="{A236DF28-AB4D-8C47-B528-DFBDE3CAE85E}" presName="parentLeftMargin" presStyleLbl="node1" presStyleIdx="0" presStyleCnt="2"/>
      <dgm:spPr/>
      <dgm:t>
        <a:bodyPr/>
        <a:lstStyle/>
        <a:p>
          <a:endParaRPr lang="en-US"/>
        </a:p>
      </dgm:t>
    </dgm:pt>
    <dgm:pt modelId="{2A435696-175B-F94A-9447-8B325FFB6F66}" type="pres">
      <dgm:prSet presAssocID="{A236DF28-AB4D-8C47-B528-DFBDE3CAE85E}" presName="parentText" presStyleLbl="node1" presStyleIdx="0" presStyleCnt="2">
        <dgm:presLayoutVars>
          <dgm:chMax val="0"/>
          <dgm:bulletEnabled val="1"/>
        </dgm:presLayoutVars>
      </dgm:prSet>
      <dgm:spPr/>
      <dgm:t>
        <a:bodyPr/>
        <a:lstStyle/>
        <a:p>
          <a:endParaRPr lang="en-US"/>
        </a:p>
      </dgm:t>
    </dgm:pt>
    <dgm:pt modelId="{EB331E16-4906-4D47-A4B1-CB0429798E90}" type="pres">
      <dgm:prSet presAssocID="{A236DF28-AB4D-8C47-B528-DFBDE3CAE85E}" presName="negativeSpace" presStyleCnt="0"/>
      <dgm:spPr/>
    </dgm:pt>
    <dgm:pt modelId="{F8CC88E0-B80E-1B49-80D3-4278B22D8070}" type="pres">
      <dgm:prSet presAssocID="{A236DF28-AB4D-8C47-B528-DFBDE3CAE85E}" presName="childText" presStyleLbl="conFgAcc1" presStyleIdx="0" presStyleCnt="2">
        <dgm:presLayoutVars>
          <dgm:bulletEnabled val="1"/>
        </dgm:presLayoutVars>
      </dgm:prSet>
      <dgm:spPr/>
      <dgm:t>
        <a:bodyPr/>
        <a:lstStyle/>
        <a:p>
          <a:endParaRPr lang="en-US"/>
        </a:p>
      </dgm:t>
    </dgm:pt>
    <dgm:pt modelId="{A84FE430-D081-AB4B-AAD7-3F8CA3FD62F1}" type="pres">
      <dgm:prSet presAssocID="{1EF8ADF9-F2AD-6542-B61C-0D6B9CA566FC}" presName="spaceBetweenRectangles" presStyleCnt="0"/>
      <dgm:spPr/>
    </dgm:pt>
    <dgm:pt modelId="{E03F245D-48C9-C44F-BA5B-EC049042E300}" type="pres">
      <dgm:prSet presAssocID="{7BF2AD7F-DEBC-A84C-9DD6-1DE8141F0F5C}" presName="parentLin" presStyleCnt="0"/>
      <dgm:spPr/>
    </dgm:pt>
    <dgm:pt modelId="{B1EA68EF-A664-4B45-A2F5-EC2F5C25AC07}" type="pres">
      <dgm:prSet presAssocID="{7BF2AD7F-DEBC-A84C-9DD6-1DE8141F0F5C}" presName="parentLeftMargin" presStyleLbl="node1" presStyleIdx="0" presStyleCnt="2"/>
      <dgm:spPr/>
      <dgm:t>
        <a:bodyPr/>
        <a:lstStyle/>
        <a:p>
          <a:endParaRPr lang="en-US"/>
        </a:p>
      </dgm:t>
    </dgm:pt>
    <dgm:pt modelId="{CEC848F7-53BE-624E-A86C-D450FE3B88F4}" type="pres">
      <dgm:prSet presAssocID="{7BF2AD7F-DEBC-A84C-9DD6-1DE8141F0F5C}" presName="parentText" presStyleLbl="node1" presStyleIdx="1" presStyleCnt="2">
        <dgm:presLayoutVars>
          <dgm:chMax val="0"/>
          <dgm:bulletEnabled val="1"/>
        </dgm:presLayoutVars>
      </dgm:prSet>
      <dgm:spPr/>
      <dgm:t>
        <a:bodyPr/>
        <a:lstStyle/>
        <a:p>
          <a:endParaRPr lang="en-US"/>
        </a:p>
      </dgm:t>
    </dgm:pt>
    <dgm:pt modelId="{51C3FB96-4F18-324B-9ECB-DC8A669FCD52}" type="pres">
      <dgm:prSet presAssocID="{7BF2AD7F-DEBC-A84C-9DD6-1DE8141F0F5C}" presName="negativeSpace" presStyleCnt="0"/>
      <dgm:spPr/>
    </dgm:pt>
    <dgm:pt modelId="{9E976C70-FD2C-DB48-B198-E36AEE5001BC}" type="pres">
      <dgm:prSet presAssocID="{7BF2AD7F-DEBC-A84C-9DD6-1DE8141F0F5C}" presName="childText" presStyleLbl="conFgAcc1" presStyleIdx="1" presStyleCnt="2">
        <dgm:presLayoutVars>
          <dgm:bulletEnabled val="1"/>
        </dgm:presLayoutVars>
      </dgm:prSet>
      <dgm:spPr/>
      <dgm:t>
        <a:bodyPr/>
        <a:lstStyle/>
        <a:p>
          <a:endParaRPr lang="en-US"/>
        </a:p>
      </dgm:t>
    </dgm:pt>
  </dgm:ptLst>
  <dgm:cxnLst>
    <dgm:cxn modelId="{57AA596F-E849-FB42-84FE-D4A9A50FC409}" type="presOf" srcId="{830A8D7C-AF04-E640-A0E0-EB153312D9D5}" destId="{9E976C70-FD2C-DB48-B198-E36AEE5001BC}" srcOrd="0" destOrd="0" presId="urn:microsoft.com/office/officeart/2005/8/layout/list1"/>
    <dgm:cxn modelId="{AC6FD069-2FF3-C941-8C9D-28E3453AFEAB}" type="presOf" srcId="{7BF2AD7F-DEBC-A84C-9DD6-1DE8141F0F5C}" destId="{B1EA68EF-A664-4B45-A2F5-EC2F5C25AC07}" srcOrd="0" destOrd="0" presId="urn:microsoft.com/office/officeart/2005/8/layout/list1"/>
    <dgm:cxn modelId="{F3E9987C-4DF6-494A-9549-28D15F0AF3D1}" type="presOf" srcId="{A236DF28-AB4D-8C47-B528-DFBDE3CAE85E}" destId="{2A435696-175B-F94A-9447-8B325FFB6F66}" srcOrd="1" destOrd="0" presId="urn:microsoft.com/office/officeart/2005/8/layout/list1"/>
    <dgm:cxn modelId="{36F2154F-3483-ED47-9BA3-5A93A94A2770}" type="presOf" srcId="{0D37CB2C-2154-264C-B84C-BC837FB2B9F9}" destId="{F8CC88E0-B80E-1B49-80D3-4278B22D8070}" srcOrd="0" destOrd="1" presId="urn:microsoft.com/office/officeart/2005/8/layout/list1"/>
    <dgm:cxn modelId="{2BB7690F-FF85-E14C-B8DD-54F25875679A}" type="presOf" srcId="{A236DF28-AB4D-8C47-B528-DFBDE3CAE85E}" destId="{1D296E5A-3508-8146-9A5F-F020675F0D9E}" srcOrd="0" destOrd="0" presId="urn:microsoft.com/office/officeart/2005/8/layout/list1"/>
    <dgm:cxn modelId="{EECE971C-E0C6-7542-91A4-09884B255902}" srcId="{7BF2AD7F-DEBC-A84C-9DD6-1DE8141F0F5C}" destId="{830A8D7C-AF04-E640-A0E0-EB153312D9D5}" srcOrd="0" destOrd="0" parTransId="{9F58763B-5EC2-6043-A869-D1BE31E45F3B}" sibTransId="{326B5DD1-37BF-594C-ACD9-AACEB7CDADF7}"/>
    <dgm:cxn modelId="{8758C925-3EDB-114D-9781-D3BC35EB18B0}" type="presOf" srcId="{7BF2AD7F-DEBC-A84C-9DD6-1DE8141F0F5C}" destId="{CEC848F7-53BE-624E-A86C-D450FE3B88F4}" srcOrd="1" destOrd="0" presId="urn:microsoft.com/office/officeart/2005/8/layout/list1"/>
    <dgm:cxn modelId="{08978205-4443-5D4C-BAC9-C8C3E44AC43B}" type="presOf" srcId="{8D2A3902-4DED-3043-81FF-C6F9E12F711E}" destId="{F8CC88E0-B80E-1B49-80D3-4278B22D8070}" srcOrd="0" destOrd="0" presId="urn:microsoft.com/office/officeart/2005/8/layout/list1"/>
    <dgm:cxn modelId="{C79BC743-021B-694C-BA3D-8E884715102E}" type="presOf" srcId="{61ABB5AD-1186-134F-8EDF-F9A5547179DA}" destId="{5F0515DA-A286-614F-9360-088F5A61A98A}" srcOrd="0" destOrd="0" presId="urn:microsoft.com/office/officeart/2005/8/layout/list1"/>
    <dgm:cxn modelId="{CA302395-F242-394B-9E6B-C99E0832E183}" srcId="{61ABB5AD-1186-134F-8EDF-F9A5547179DA}" destId="{7BF2AD7F-DEBC-A84C-9DD6-1DE8141F0F5C}" srcOrd="1" destOrd="0" parTransId="{3E21EBD7-B18D-CF4E-BE0E-F3C50D564BA4}" sibTransId="{FE191B9F-811B-6947-A170-85AFE426F36B}"/>
    <dgm:cxn modelId="{E610CB43-1A69-014A-B3E2-69FCE21D72FF}" srcId="{A236DF28-AB4D-8C47-B528-DFBDE3CAE85E}" destId="{8D2A3902-4DED-3043-81FF-C6F9E12F711E}" srcOrd="0" destOrd="0" parTransId="{ABB01538-770A-F848-A496-BF0F32D13673}" sibTransId="{A5F4273A-B0F4-6549-BF1E-FB4624D473BB}"/>
    <dgm:cxn modelId="{828B63CE-1427-624F-926C-E65D9BEFE62D}" srcId="{61ABB5AD-1186-134F-8EDF-F9A5547179DA}" destId="{A236DF28-AB4D-8C47-B528-DFBDE3CAE85E}" srcOrd="0" destOrd="0" parTransId="{9F531F8A-D944-1846-8698-10481062827F}" sibTransId="{1EF8ADF9-F2AD-6542-B61C-0D6B9CA566FC}"/>
    <dgm:cxn modelId="{E9D5EE9A-7EF6-E34D-AA9C-142260A291C6}" srcId="{A236DF28-AB4D-8C47-B528-DFBDE3CAE85E}" destId="{0D37CB2C-2154-264C-B84C-BC837FB2B9F9}" srcOrd="1" destOrd="0" parTransId="{6FA67378-E6A3-C541-BC11-EDF967F15558}" sibTransId="{ACBC7E60-937D-F348-AE22-47F8C14460D6}"/>
    <dgm:cxn modelId="{FF658894-D68F-714A-8453-81C77C17B658}" type="presParOf" srcId="{5F0515DA-A286-614F-9360-088F5A61A98A}" destId="{551DEC9A-B66A-0F41-B1DE-94BE8504AB0A}" srcOrd="0" destOrd="0" presId="urn:microsoft.com/office/officeart/2005/8/layout/list1"/>
    <dgm:cxn modelId="{0A706A5F-34A9-0045-87CE-A69C21E7C001}" type="presParOf" srcId="{551DEC9A-B66A-0F41-B1DE-94BE8504AB0A}" destId="{1D296E5A-3508-8146-9A5F-F020675F0D9E}" srcOrd="0" destOrd="0" presId="urn:microsoft.com/office/officeart/2005/8/layout/list1"/>
    <dgm:cxn modelId="{4D8BAFDF-F1FD-D24A-918F-7A0195784C4F}" type="presParOf" srcId="{551DEC9A-B66A-0F41-B1DE-94BE8504AB0A}" destId="{2A435696-175B-F94A-9447-8B325FFB6F66}" srcOrd="1" destOrd="0" presId="urn:microsoft.com/office/officeart/2005/8/layout/list1"/>
    <dgm:cxn modelId="{6D1B7D2A-079F-7844-943B-4D2DAE99526E}" type="presParOf" srcId="{5F0515DA-A286-614F-9360-088F5A61A98A}" destId="{EB331E16-4906-4D47-A4B1-CB0429798E90}" srcOrd="1" destOrd="0" presId="urn:microsoft.com/office/officeart/2005/8/layout/list1"/>
    <dgm:cxn modelId="{D0161065-62E8-4743-A982-577D05E926A3}" type="presParOf" srcId="{5F0515DA-A286-614F-9360-088F5A61A98A}" destId="{F8CC88E0-B80E-1B49-80D3-4278B22D8070}" srcOrd="2" destOrd="0" presId="urn:microsoft.com/office/officeart/2005/8/layout/list1"/>
    <dgm:cxn modelId="{34D491C3-6C29-9D4E-9C41-602B891FFCFB}" type="presParOf" srcId="{5F0515DA-A286-614F-9360-088F5A61A98A}" destId="{A84FE430-D081-AB4B-AAD7-3F8CA3FD62F1}" srcOrd="3" destOrd="0" presId="urn:microsoft.com/office/officeart/2005/8/layout/list1"/>
    <dgm:cxn modelId="{9102F799-7F57-C34E-BF24-D6DF7D00347E}" type="presParOf" srcId="{5F0515DA-A286-614F-9360-088F5A61A98A}" destId="{E03F245D-48C9-C44F-BA5B-EC049042E300}" srcOrd="4" destOrd="0" presId="urn:microsoft.com/office/officeart/2005/8/layout/list1"/>
    <dgm:cxn modelId="{4765F595-32B6-6249-A22D-936B7D446391}" type="presParOf" srcId="{E03F245D-48C9-C44F-BA5B-EC049042E300}" destId="{B1EA68EF-A664-4B45-A2F5-EC2F5C25AC07}" srcOrd="0" destOrd="0" presId="urn:microsoft.com/office/officeart/2005/8/layout/list1"/>
    <dgm:cxn modelId="{44F589C9-361C-EB4D-A5C0-6829E395CC01}" type="presParOf" srcId="{E03F245D-48C9-C44F-BA5B-EC049042E300}" destId="{CEC848F7-53BE-624E-A86C-D450FE3B88F4}" srcOrd="1" destOrd="0" presId="urn:microsoft.com/office/officeart/2005/8/layout/list1"/>
    <dgm:cxn modelId="{78436B23-B32D-8246-9362-A6F0E45F95F3}" type="presParOf" srcId="{5F0515DA-A286-614F-9360-088F5A61A98A}" destId="{51C3FB96-4F18-324B-9ECB-DC8A669FCD52}" srcOrd="5" destOrd="0" presId="urn:microsoft.com/office/officeart/2005/8/layout/list1"/>
    <dgm:cxn modelId="{1042D61E-18AE-3A45-B1D0-E4B8A5B6AC0B}" type="presParOf" srcId="{5F0515DA-A286-614F-9360-088F5A61A98A}" destId="{9E976C70-FD2C-DB48-B198-E36AEE5001B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ABB5AD-1186-134F-8EDF-F9A5547179DA}"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A236DF28-AB4D-8C47-B528-DFBDE3CAE85E}">
      <dgm:prSet phldrT="[Text]"/>
      <dgm:spPr/>
      <dgm:t>
        <a:bodyPr/>
        <a:lstStyle/>
        <a:p>
          <a:r>
            <a:rPr lang="en-US" dirty="0" smtClean="0"/>
            <a:t>Prevent Tampering of </a:t>
          </a:r>
          <a:r>
            <a:rPr lang="en-US" dirty="0" err="1" smtClean="0"/>
            <a:t>ViewState</a:t>
          </a:r>
          <a:endParaRPr lang="en-US" dirty="0"/>
        </a:p>
      </dgm:t>
    </dgm:pt>
    <dgm:pt modelId="{9F531F8A-D944-1846-8698-10481062827F}" type="parTrans" cxnId="{828B63CE-1427-624F-926C-E65D9BEFE62D}">
      <dgm:prSet/>
      <dgm:spPr/>
      <dgm:t>
        <a:bodyPr/>
        <a:lstStyle/>
        <a:p>
          <a:endParaRPr lang="en-US"/>
        </a:p>
      </dgm:t>
    </dgm:pt>
    <dgm:pt modelId="{1EF8ADF9-F2AD-6542-B61C-0D6B9CA566FC}" type="sibTrans" cxnId="{828B63CE-1427-624F-926C-E65D9BEFE62D}">
      <dgm:prSet/>
      <dgm:spPr/>
      <dgm:t>
        <a:bodyPr/>
        <a:lstStyle/>
        <a:p>
          <a:endParaRPr lang="en-US"/>
        </a:p>
      </dgm:t>
    </dgm:pt>
    <dgm:pt modelId="{8D2A3902-4DED-3043-81FF-C6F9E12F711E}">
      <dgm:prSet phldrT="[Text]"/>
      <dgm:spPr/>
      <dgm:t>
        <a:bodyPr/>
        <a:lstStyle/>
        <a:p>
          <a:r>
            <a:rPr lang="en-US" dirty="0" smtClean="0"/>
            <a:t>&lt;%@ Page </a:t>
          </a:r>
          <a:r>
            <a:rPr lang="en-US" dirty="0" err="1" smtClean="0"/>
            <a:t>EnableViewStateMac</a:t>
          </a:r>
          <a:r>
            <a:rPr lang="en-US" dirty="0" smtClean="0"/>
            <a:t>="true" %&gt;</a:t>
          </a:r>
          <a:endParaRPr lang="en-US" dirty="0"/>
        </a:p>
      </dgm:t>
    </dgm:pt>
    <dgm:pt modelId="{ABB01538-770A-F848-A496-BF0F32D13673}" type="parTrans" cxnId="{E610CB43-1A69-014A-B3E2-69FCE21D72FF}">
      <dgm:prSet/>
      <dgm:spPr/>
      <dgm:t>
        <a:bodyPr/>
        <a:lstStyle/>
        <a:p>
          <a:endParaRPr lang="en-US"/>
        </a:p>
      </dgm:t>
    </dgm:pt>
    <dgm:pt modelId="{A5F4273A-B0F4-6549-BF1E-FB4624D473BB}" type="sibTrans" cxnId="{E610CB43-1A69-014A-B3E2-69FCE21D72FF}">
      <dgm:prSet/>
      <dgm:spPr/>
      <dgm:t>
        <a:bodyPr/>
        <a:lstStyle/>
        <a:p>
          <a:endParaRPr lang="en-US"/>
        </a:p>
      </dgm:t>
    </dgm:pt>
    <dgm:pt modelId="{0D37CB2C-2154-264C-B84C-BC837FB2B9F9}">
      <dgm:prSet phldrT="[Text]"/>
      <dgm:spPr/>
      <dgm:t>
        <a:bodyPr/>
        <a:lstStyle/>
        <a:p>
          <a:r>
            <a:rPr lang="en-US" dirty="0" smtClean="0"/>
            <a:t>&lt;configuration&gt;</a:t>
          </a:r>
        </a:p>
        <a:p>
          <a:r>
            <a:rPr lang="en-US" dirty="0" smtClean="0"/>
            <a:t>   &lt;</a:t>
          </a:r>
          <a:r>
            <a:rPr lang="en-US" dirty="0" err="1" smtClean="0"/>
            <a:t>system.web</a:t>
          </a:r>
          <a:r>
            <a:rPr lang="en-US" dirty="0" smtClean="0"/>
            <a:t>&gt;</a:t>
          </a:r>
        </a:p>
        <a:p>
          <a:r>
            <a:rPr lang="en-US" dirty="0" smtClean="0"/>
            <a:t>      &lt;pages </a:t>
          </a:r>
          <a:r>
            <a:rPr lang="en-US" dirty="0" err="1" smtClean="0"/>
            <a:t>enableViewStateMac</a:t>
          </a:r>
          <a:r>
            <a:rPr lang="en-US" dirty="0" smtClean="0"/>
            <a:t>="true"&gt;</a:t>
          </a:r>
          <a:endParaRPr lang="en-US" dirty="0"/>
        </a:p>
      </dgm:t>
    </dgm:pt>
    <dgm:pt modelId="{6FA67378-E6A3-C541-BC11-EDF967F15558}" type="parTrans" cxnId="{E9D5EE9A-7EF6-E34D-AA9C-142260A291C6}">
      <dgm:prSet/>
      <dgm:spPr/>
      <dgm:t>
        <a:bodyPr/>
        <a:lstStyle/>
        <a:p>
          <a:endParaRPr lang="en-US"/>
        </a:p>
      </dgm:t>
    </dgm:pt>
    <dgm:pt modelId="{ACBC7E60-937D-F348-AE22-47F8C14460D6}" type="sibTrans" cxnId="{E9D5EE9A-7EF6-E34D-AA9C-142260A291C6}">
      <dgm:prSet/>
      <dgm:spPr/>
      <dgm:t>
        <a:bodyPr/>
        <a:lstStyle/>
        <a:p>
          <a:endParaRPr lang="en-US"/>
        </a:p>
      </dgm:t>
    </dgm:pt>
    <dgm:pt modelId="{2B875680-DEF1-354D-BE55-3C9BB47441A9}">
      <dgm:prSet phldrT="[Text]"/>
      <dgm:spPr/>
      <dgm:t>
        <a:bodyPr/>
        <a:lstStyle/>
        <a:p>
          <a:r>
            <a:rPr lang="en-US" dirty="0" smtClean="0"/>
            <a:t>Web Farm Consideration</a:t>
          </a:r>
          <a:endParaRPr lang="en-US" dirty="0"/>
        </a:p>
      </dgm:t>
    </dgm:pt>
    <dgm:pt modelId="{F0B5EF24-2D17-304B-B1ED-78E6648EA6AA}" type="parTrans" cxnId="{AC834480-CC3F-534C-83D1-569EB6708998}">
      <dgm:prSet/>
      <dgm:spPr/>
      <dgm:t>
        <a:bodyPr/>
        <a:lstStyle/>
        <a:p>
          <a:endParaRPr lang="en-US"/>
        </a:p>
      </dgm:t>
    </dgm:pt>
    <dgm:pt modelId="{C1A9CB04-9D6A-B24E-B864-BD301E965FB8}" type="sibTrans" cxnId="{AC834480-CC3F-534C-83D1-569EB6708998}">
      <dgm:prSet/>
      <dgm:spPr/>
      <dgm:t>
        <a:bodyPr/>
        <a:lstStyle/>
        <a:p>
          <a:endParaRPr lang="en-US"/>
        </a:p>
      </dgm:t>
    </dgm:pt>
    <dgm:pt modelId="{8B0D677C-3A7C-4C4F-A2AF-BF11C09362EE}">
      <dgm:prSet phldrT="[Text]"/>
      <dgm:spPr/>
      <dgm:t>
        <a:bodyPr/>
        <a:lstStyle/>
        <a:p>
          <a:r>
            <a:rPr lang="en-US" dirty="0" smtClean="0"/>
            <a:t>&lt;configuration&gt;</a:t>
          </a:r>
        </a:p>
        <a:p>
          <a:r>
            <a:rPr lang="en-US" dirty="0" smtClean="0"/>
            <a:t>   &lt;</a:t>
          </a:r>
          <a:r>
            <a:rPr lang="en-US" dirty="0" err="1" smtClean="0"/>
            <a:t>system.web</a:t>
          </a:r>
          <a:r>
            <a:rPr lang="en-US" dirty="0" smtClean="0"/>
            <a:t>&gt;</a:t>
          </a:r>
        </a:p>
        <a:p>
          <a:r>
            <a:rPr lang="en-US" dirty="0" smtClean="0"/>
            <a:t>      &lt;</a:t>
          </a:r>
          <a:r>
            <a:rPr lang="en-US" dirty="0" err="1" smtClean="0"/>
            <a:t>machineKey</a:t>
          </a:r>
          <a:r>
            <a:rPr lang="en-US" dirty="0" smtClean="0"/>
            <a:t> validation="AES" </a:t>
          </a:r>
          <a:r>
            <a:rPr lang="en-US" dirty="0" err="1" smtClean="0"/>
            <a:t>validationKey</a:t>
          </a:r>
          <a:r>
            <a:rPr lang="en-US" dirty="0" smtClean="0"/>
            <a:t>="143a..."&gt;</a:t>
          </a:r>
          <a:endParaRPr lang="en-US" dirty="0"/>
        </a:p>
      </dgm:t>
    </dgm:pt>
    <dgm:pt modelId="{4E89A26A-8588-6842-8F00-ABAB5EA7F801}" type="parTrans" cxnId="{CA668E9F-9D69-9541-9ADB-656EB90D7EDE}">
      <dgm:prSet/>
      <dgm:spPr/>
      <dgm:t>
        <a:bodyPr/>
        <a:lstStyle/>
        <a:p>
          <a:endParaRPr lang="en-US"/>
        </a:p>
      </dgm:t>
    </dgm:pt>
    <dgm:pt modelId="{69721CC3-A6F9-6D44-87A8-EDA1F4AE552C}" type="sibTrans" cxnId="{CA668E9F-9D69-9541-9ADB-656EB90D7EDE}">
      <dgm:prSet/>
      <dgm:spPr/>
      <dgm:t>
        <a:bodyPr/>
        <a:lstStyle/>
        <a:p>
          <a:endParaRPr lang="en-US"/>
        </a:p>
      </dgm:t>
    </dgm:pt>
    <dgm:pt modelId="{5F0515DA-A286-614F-9360-088F5A61A98A}" type="pres">
      <dgm:prSet presAssocID="{61ABB5AD-1186-134F-8EDF-F9A5547179DA}" presName="linear" presStyleCnt="0">
        <dgm:presLayoutVars>
          <dgm:dir/>
          <dgm:animLvl val="lvl"/>
          <dgm:resizeHandles val="exact"/>
        </dgm:presLayoutVars>
      </dgm:prSet>
      <dgm:spPr/>
      <dgm:t>
        <a:bodyPr/>
        <a:lstStyle/>
        <a:p>
          <a:endParaRPr lang="en-US"/>
        </a:p>
      </dgm:t>
    </dgm:pt>
    <dgm:pt modelId="{551DEC9A-B66A-0F41-B1DE-94BE8504AB0A}" type="pres">
      <dgm:prSet presAssocID="{A236DF28-AB4D-8C47-B528-DFBDE3CAE85E}" presName="parentLin" presStyleCnt="0"/>
      <dgm:spPr/>
    </dgm:pt>
    <dgm:pt modelId="{1D296E5A-3508-8146-9A5F-F020675F0D9E}" type="pres">
      <dgm:prSet presAssocID="{A236DF28-AB4D-8C47-B528-DFBDE3CAE85E}" presName="parentLeftMargin" presStyleLbl="node1" presStyleIdx="0" presStyleCnt="2"/>
      <dgm:spPr/>
      <dgm:t>
        <a:bodyPr/>
        <a:lstStyle/>
        <a:p>
          <a:endParaRPr lang="en-US"/>
        </a:p>
      </dgm:t>
    </dgm:pt>
    <dgm:pt modelId="{2A435696-175B-F94A-9447-8B325FFB6F66}" type="pres">
      <dgm:prSet presAssocID="{A236DF28-AB4D-8C47-B528-DFBDE3CAE85E}" presName="parentText" presStyleLbl="node1" presStyleIdx="0" presStyleCnt="2">
        <dgm:presLayoutVars>
          <dgm:chMax val="0"/>
          <dgm:bulletEnabled val="1"/>
        </dgm:presLayoutVars>
      </dgm:prSet>
      <dgm:spPr/>
      <dgm:t>
        <a:bodyPr/>
        <a:lstStyle/>
        <a:p>
          <a:endParaRPr lang="en-US"/>
        </a:p>
      </dgm:t>
    </dgm:pt>
    <dgm:pt modelId="{EB331E16-4906-4D47-A4B1-CB0429798E90}" type="pres">
      <dgm:prSet presAssocID="{A236DF28-AB4D-8C47-B528-DFBDE3CAE85E}" presName="negativeSpace" presStyleCnt="0"/>
      <dgm:spPr/>
    </dgm:pt>
    <dgm:pt modelId="{F8CC88E0-B80E-1B49-80D3-4278B22D8070}" type="pres">
      <dgm:prSet presAssocID="{A236DF28-AB4D-8C47-B528-DFBDE3CAE85E}" presName="childText" presStyleLbl="conFgAcc1" presStyleIdx="0" presStyleCnt="2">
        <dgm:presLayoutVars>
          <dgm:bulletEnabled val="1"/>
        </dgm:presLayoutVars>
      </dgm:prSet>
      <dgm:spPr/>
      <dgm:t>
        <a:bodyPr/>
        <a:lstStyle/>
        <a:p>
          <a:endParaRPr lang="en-US"/>
        </a:p>
      </dgm:t>
    </dgm:pt>
    <dgm:pt modelId="{A84FE430-D081-AB4B-AAD7-3F8CA3FD62F1}" type="pres">
      <dgm:prSet presAssocID="{1EF8ADF9-F2AD-6542-B61C-0D6B9CA566FC}" presName="spaceBetweenRectangles" presStyleCnt="0"/>
      <dgm:spPr/>
    </dgm:pt>
    <dgm:pt modelId="{6C75440D-2FFA-4346-9FDD-E4B17AB6B188}" type="pres">
      <dgm:prSet presAssocID="{2B875680-DEF1-354D-BE55-3C9BB47441A9}" presName="parentLin" presStyleCnt="0"/>
      <dgm:spPr/>
    </dgm:pt>
    <dgm:pt modelId="{2206738D-DCFE-FD41-941D-B84D6A1677C2}" type="pres">
      <dgm:prSet presAssocID="{2B875680-DEF1-354D-BE55-3C9BB47441A9}" presName="parentLeftMargin" presStyleLbl="node1" presStyleIdx="0" presStyleCnt="2"/>
      <dgm:spPr/>
      <dgm:t>
        <a:bodyPr/>
        <a:lstStyle/>
        <a:p>
          <a:endParaRPr lang="en-US"/>
        </a:p>
      </dgm:t>
    </dgm:pt>
    <dgm:pt modelId="{F5F20476-33FF-4B45-9B86-39B3E51E6A4C}" type="pres">
      <dgm:prSet presAssocID="{2B875680-DEF1-354D-BE55-3C9BB47441A9}" presName="parentText" presStyleLbl="node1" presStyleIdx="1" presStyleCnt="2">
        <dgm:presLayoutVars>
          <dgm:chMax val="0"/>
          <dgm:bulletEnabled val="1"/>
        </dgm:presLayoutVars>
      </dgm:prSet>
      <dgm:spPr/>
      <dgm:t>
        <a:bodyPr/>
        <a:lstStyle/>
        <a:p>
          <a:endParaRPr lang="en-US"/>
        </a:p>
      </dgm:t>
    </dgm:pt>
    <dgm:pt modelId="{0477EBF7-A83B-5E46-AD08-584AB6398F3D}" type="pres">
      <dgm:prSet presAssocID="{2B875680-DEF1-354D-BE55-3C9BB47441A9}" presName="negativeSpace" presStyleCnt="0"/>
      <dgm:spPr/>
    </dgm:pt>
    <dgm:pt modelId="{1F3C8000-29AB-AC46-A7DB-15FDDD788E94}" type="pres">
      <dgm:prSet presAssocID="{2B875680-DEF1-354D-BE55-3C9BB47441A9}" presName="childText" presStyleLbl="conFgAcc1" presStyleIdx="1" presStyleCnt="2">
        <dgm:presLayoutVars>
          <dgm:bulletEnabled val="1"/>
        </dgm:presLayoutVars>
      </dgm:prSet>
      <dgm:spPr/>
      <dgm:t>
        <a:bodyPr/>
        <a:lstStyle/>
        <a:p>
          <a:endParaRPr lang="en-US"/>
        </a:p>
      </dgm:t>
    </dgm:pt>
  </dgm:ptLst>
  <dgm:cxnLst>
    <dgm:cxn modelId="{AC834480-CC3F-534C-83D1-569EB6708998}" srcId="{61ABB5AD-1186-134F-8EDF-F9A5547179DA}" destId="{2B875680-DEF1-354D-BE55-3C9BB47441A9}" srcOrd="1" destOrd="0" parTransId="{F0B5EF24-2D17-304B-B1ED-78E6648EA6AA}" sibTransId="{C1A9CB04-9D6A-B24E-B864-BD301E965FB8}"/>
    <dgm:cxn modelId="{340E47C9-94AE-A34F-9449-717D2272C8E3}" type="presOf" srcId="{2B875680-DEF1-354D-BE55-3C9BB47441A9}" destId="{2206738D-DCFE-FD41-941D-B84D6A1677C2}" srcOrd="0" destOrd="0" presId="urn:microsoft.com/office/officeart/2005/8/layout/list1"/>
    <dgm:cxn modelId="{CA668E9F-9D69-9541-9ADB-656EB90D7EDE}" srcId="{2B875680-DEF1-354D-BE55-3C9BB47441A9}" destId="{8B0D677C-3A7C-4C4F-A2AF-BF11C09362EE}" srcOrd="0" destOrd="0" parTransId="{4E89A26A-8588-6842-8F00-ABAB5EA7F801}" sibTransId="{69721CC3-A6F9-6D44-87A8-EDA1F4AE552C}"/>
    <dgm:cxn modelId="{775581B8-5950-5C4A-88F5-690996CC7406}" type="presOf" srcId="{A236DF28-AB4D-8C47-B528-DFBDE3CAE85E}" destId="{2A435696-175B-F94A-9447-8B325FFB6F66}" srcOrd="1" destOrd="0" presId="urn:microsoft.com/office/officeart/2005/8/layout/list1"/>
    <dgm:cxn modelId="{28B9BA29-6A6E-1041-8EAD-1288405E9A05}" type="presOf" srcId="{8B0D677C-3A7C-4C4F-A2AF-BF11C09362EE}" destId="{1F3C8000-29AB-AC46-A7DB-15FDDD788E94}" srcOrd="0" destOrd="0" presId="urn:microsoft.com/office/officeart/2005/8/layout/list1"/>
    <dgm:cxn modelId="{9CAC4270-21EE-D040-8869-F101B934D7BC}" type="presOf" srcId="{61ABB5AD-1186-134F-8EDF-F9A5547179DA}" destId="{5F0515DA-A286-614F-9360-088F5A61A98A}" srcOrd="0" destOrd="0" presId="urn:microsoft.com/office/officeart/2005/8/layout/list1"/>
    <dgm:cxn modelId="{D93CD93D-A7C0-F749-AEA0-2536ADE33C68}" type="presOf" srcId="{2B875680-DEF1-354D-BE55-3C9BB47441A9}" destId="{F5F20476-33FF-4B45-9B86-39B3E51E6A4C}" srcOrd="1" destOrd="0" presId="urn:microsoft.com/office/officeart/2005/8/layout/list1"/>
    <dgm:cxn modelId="{7D2A2193-1CF7-0D44-A032-E070571EE41F}" type="presOf" srcId="{0D37CB2C-2154-264C-B84C-BC837FB2B9F9}" destId="{F8CC88E0-B80E-1B49-80D3-4278B22D8070}" srcOrd="0" destOrd="1" presId="urn:microsoft.com/office/officeart/2005/8/layout/list1"/>
    <dgm:cxn modelId="{B692305D-67BB-BB4C-93F0-9977A9667AA8}" type="presOf" srcId="{A236DF28-AB4D-8C47-B528-DFBDE3CAE85E}" destId="{1D296E5A-3508-8146-9A5F-F020675F0D9E}" srcOrd="0" destOrd="0" presId="urn:microsoft.com/office/officeart/2005/8/layout/list1"/>
    <dgm:cxn modelId="{8CF27A29-7E4F-0A4F-A159-F9B95F6792CB}" type="presOf" srcId="{8D2A3902-4DED-3043-81FF-C6F9E12F711E}" destId="{F8CC88E0-B80E-1B49-80D3-4278B22D8070}" srcOrd="0" destOrd="0" presId="urn:microsoft.com/office/officeart/2005/8/layout/list1"/>
    <dgm:cxn modelId="{E610CB43-1A69-014A-B3E2-69FCE21D72FF}" srcId="{A236DF28-AB4D-8C47-B528-DFBDE3CAE85E}" destId="{8D2A3902-4DED-3043-81FF-C6F9E12F711E}" srcOrd="0" destOrd="0" parTransId="{ABB01538-770A-F848-A496-BF0F32D13673}" sibTransId="{A5F4273A-B0F4-6549-BF1E-FB4624D473BB}"/>
    <dgm:cxn modelId="{828B63CE-1427-624F-926C-E65D9BEFE62D}" srcId="{61ABB5AD-1186-134F-8EDF-F9A5547179DA}" destId="{A236DF28-AB4D-8C47-B528-DFBDE3CAE85E}" srcOrd="0" destOrd="0" parTransId="{9F531F8A-D944-1846-8698-10481062827F}" sibTransId="{1EF8ADF9-F2AD-6542-B61C-0D6B9CA566FC}"/>
    <dgm:cxn modelId="{E9D5EE9A-7EF6-E34D-AA9C-142260A291C6}" srcId="{A236DF28-AB4D-8C47-B528-DFBDE3CAE85E}" destId="{0D37CB2C-2154-264C-B84C-BC837FB2B9F9}" srcOrd="1" destOrd="0" parTransId="{6FA67378-E6A3-C541-BC11-EDF967F15558}" sibTransId="{ACBC7E60-937D-F348-AE22-47F8C14460D6}"/>
    <dgm:cxn modelId="{C166D806-904E-BB43-BE47-38D67102BE63}" type="presParOf" srcId="{5F0515DA-A286-614F-9360-088F5A61A98A}" destId="{551DEC9A-B66A-0F41-B1DE-94BE8504AB0A}" srcOrd="0" destOrd="0" presId="urn:microsoft.com/office/officeart/2005/8/layout/list1"/>
    <dgm:cxn modelId="{9526B6F1-E351-CE47-B2FE-AF2A1963D476}" type="presParOf" srcId="{551DEC9A-B66A-0F41-B1DE-94BE8504AB0A}" destId="{1D296E5A-3508-8146-9A5F-F020675F0D9E}" srcOrd="0" destOrd="0" presId="urn:microsoft.com/office/officeart/2005/8/layout/list1"/>
    <dgm:cxn modelId="{4E2881FD-BAB7-BD4B-965C-914EFA7A65F9}" type="presParOf" srcId="{551DEC9A-B66A-0F41-B1DE-94BE8504AB0A}" destId="{2A435696-175B-F94A-9447-8B325FFB6F66}" srcOrd="1" destOrd="0" presId="urn:microsoft.com/office/officeart/2005/8/layout/list1"/>
    <dgm:cxn modelId="{32CF4B8A-46CA-A642-AEFB-C43A2F0AB245}" type="presParOf" srcId="{5F0515DA-A286-614F-9360-088F5A61A98A}" destId="{EB331E16-4906-4D47-A4B1-CB0429798E90}" srcOrd="1" destOrd="0" presId="urn:microsoft.com/office/officeart/2005/8/layout/list1"/>
    <dgm:cxn modelId="{44DAAEC0-A424-8B45-9920-4EC36AA4781E}" type="presParOf" srcId="{5F0515DA-A286-614F-9360-088F5A61A98A}" destId="{F8CC88E0-B80E-1B49-80D3-4278B22D8070}" srcOrd="2" destOrd="0" presId="urn:microsoft.com/office/officeart/2005/8/layout/list1"/>
    <dgm:cxn modelId="{782172A6-7FC3-7F47-AB97-3266BEEF4997}" type="presParOf" srcId="{5F0515DA-A286-614F-9360-088F5A61A98A}" destId="{A84FE430-D081-AB4B-AAD7-3F8CA3FD62F1}" srcOrd="3" destOrd="0" presId="urn:microsoft.com/office/officeart/2005/8/layout/list1"/>
    <dgm:cxn modelId="{5B90361C-809F-ED47-B85D-912804651EB1}" type="presParOf" srcId="{5F0515DA-A286-614F-9360-088F5A61A98A}" destId="{6C75440D-2FFA-4346-9FDD-E4B17AB6B188}" srcOrd="4" destOrd="0" presId="urn:microsoft.com/office/officeart/2005/8/layout/list1"/>
    <dgm:cxn modelId="{5EFA7936-1C70-184C-9231-8568F0EED8F6}" type="presParOf" srcId="{6C75440D-2FFA-4346-9FDD-E4B17AB6B188}" destId="{2206738D-DCFE-FD41-941D-B84D6A1677C2}" srcOrd="0" destOrd="0" presId="urn:microsoft.com/office/officeart/2005/8/layout/list1"/>
    <dgm:cxn modelId="{FECF4C80-A82F-3842-A3A7-E7EDC27781C0}" type="presParOf" srcId="{6C75440D-2FFA-4346-9FDD-E4B17AB6B188}" destId="{F5F20476-33FF-4B45-9B86-39B3E51E6A4C}" srcOrd="1" destOrd="0" presId="urn:microsoft.com/office/officeart/2005/8/layout/list1"/>
    <dgm:cxn modelId="{2597856C-678D-894E-89A6-5369DA0E7CA6}" type="presParOf" srcId="{5F0515DA-A286-614F-9360-088F5A61A98A}" destId="{0477EBF7-A83B-5E46-AD08-584AB6398F3D}" srcOrd="5" destOrd="0" presId="urn:microsoft.com/office/officeart/2005/8/layout/list1"/>
    <dgm:cxn modelId="{0A8945C1-2526-2448-B712-4CC2A99E4EFB}" type="presParOf" srcId="{5F0515DA-A286-614F-9360-088F5A61A98A}" destId="{1F3C8000-29AB-AC46-A7DB-15FDDD788E9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EAF4FF-0CD5-1346-801A-2E8B9163D174}" type="doc">
      <dgm:prSet loTypeId="urn:microsoft.com/office/officeart/2005/8/layout/vList2" loCatId="" qsTypeId="urn:microsoft.com/office/officeart/2005/8/quickstyle/simple4" qsCatId="simple" csTypeId="urn:microsoft.com/office/officeart/2005/8/colors/colorful4" csCatId="colorful" phldr="1"/>
      <dgm:spPr/>
      <dgm:t>
        <a:bodyPr/>
        <a:lstStyle/>
        <a:p>
          <a:endParaRPr lang="en-US"/>
        </a:p>
      </dgm:t>
    </dgm:pt>
    <dgm:pt modelId="{88DB8FDC-D2F9-9541-B2F2-91DC7B63D64E}">
      <dgm:prSet phldrT="[Text]"/>
      <dgm:spPr/>
      <dgm:t>
        <a:bodyPr/>
        <a:lstStyle/>
        <a:p>
          <a:r>
            <a:rPr lang="en-US" dirty="0" smtClean="0"/>
            <a:t>Code Example</a:t>
          </a:r>
          <a:endParaRPr lang="en-US" dirty="0"/>
        </a:p>
      </dgm:t>
    </dgm:pt>
    <dgm:pt modelId="{C9DAB9C0-581C-D64F-8294-4CB1E649EDD3}" type="parTrans" cxnId="{D3C64F84-AA19-9D41-8F93-AE53F7A800C8}">
      <dgm:prSet/>
      <dgm:spPr/>
      <dgm:t>
        <a:bodyPr/>
        <a:lstStyle/>
        <a:p>
          <a:endParaRPr lang="en-US"/>
        </a:p>
      </dgm:t>
    </dgm:pt>
    <dgm:pt modelId="{DB0EB0F4-9EEC-954C-994E-8B01E45860A2}" type="sibTrans" cxnId="{D3C64F84-AA19-9D41-8F93-AE53F7A800C8}">
      <dgm:prSet/>
      <dgm:spPr/>
      <dgm:t>
        <a:bodyPr/>
        <a:lstStyle/>
        <a:p>
          <a:endParaRPr lang="en-US"/>
        </a:p>
      </dgm:t>
    </dgm:pt>
    <dgm:pt modelId="{35C87448-2AC0-5B40-BD84-FA775DBB378D}">
      <dgm:prSet phldrT="[Text]"/>
      <dgm:spPr/>
      <dgm:t>
        <a:bodyPr/>
        <a:lstStyle/>
        <a:p>
          <a:r>
            <a:rPr lang="en-US" dirty="0" smtClean="0"/>
            <a:t>&lt;script language="C#" </a:t>
          </a:r>
          <a:r>
            <a:rPr lang="en-US" dirty="0" err="1" smtClean="0"/>
            <a:t>runat</a:t>
          </a:r>
          <a:r>
            <a:rPr lang="en-US" dirty="0" smtClean="0"/>
            <a:t>="server"&gt;</a:t>
          </a:r>
        </a:p>
        <a:p>
          <a:r>
            <a:rPr lang="en-US" dirty="0" smtClean="0"/>
            <a:t>void </a:t>
          </a:r>
          <a:r>
            <a:rPr lang="en-US" dirty="0" err="1" smtClean="0"/>
            <a:t>Application_BeginRequest</a:t>
          </a:r>
          <a:r>
            <a:rPr lang="en-US" dirty="0" smtClean="0"/>
            <a:t>(object source, </a:t>
          </a:r>
          <a:r>
            <a:rPr lang="en-US" dirty="0" err="1" smtClean="0"/>
            <a:t>EventArgs</a:t>
          </a:r>
          <a:r>
            <a:rPr lang="en-US" dirty="0" smtClean="0"/>
            <a:t> e) {</a:t>
          </a:r>
        </a:p>
        <a:p>
          <a:r>
            <a:rPr lang="en-US" dirty="0" smtClean="0"/>
            <a:t>    if (</a:t>
          </a:r>
          <a:r>
            <a:rPr lang="en-US" dirty="0" err="1" smtClean="0"/>
            <a:t>Request.Path.IndexOf</a:t>
          </a:r>
          <a:r>
            <a:rPr lang="en-US" dirty="0" smtClean="0"/>
            <a:t>('\\') &gt;= 0 ||</a:t>
          </a:r>
        </a:p>
        <a:p>
          <a:r>
            <a:rPr lang="en-US" dirty="0" smtClean="0"/>
            <a:t>        </a:t>
          </a:r>
          <a:r>
            <a:rPr lang="en-US" dirty="0" err="1" smtClean="0"/>
            <a:t>System.IO.Path.GetFullPath</a:t>
          </a:r>
          <a:r>
            <a:rPr lang="en-US" dirty="0" smtClean="0"/>
            <a:t>(</a:t>
          </a:r>
          <a:r>
            <a:rPr lang="en-US" dirty="0" err="1" smtClean="0"/>
            <a:t>Request.PhysicalPath</a:t>
          </a:r>
          <a:r>
            <a:rPr lang="en-US" dirty="0" smtClean="0"/>
            <a:t>) != </a:t>
          </a:r>
          <a:r>
            <a:rPr lang="en-US" dirty="0" err="1" smtClean="0"/>
            <a:t>Request.PhysicalPath</a:t>
          </a:r>
          <a:r>
            <a:rPr lang="en-US" dirty="0" smtClean="0"/>
            <a:t>) {</a:t>
          </a:r>
        </a:p>
        <a:p>
          <a:r>
            <a:rPr lang="en-US" dirty="0" smtClean="0"/>
            <a:t>        throw new </a:t>
          </a:r>
          <a:r>
            <a:rPr lang="en-US" dirty="0" err="1" smtClean="0"/>
            <a:t>HttpException</a:t>
          </a:r>
          <a:r>
            <a:rPr lang="en-US" dirty="0" smtClean="0"/>
            <a:t>(404, "not found");</a:t>
          </a:r>
        </a:p>
        <a:p>
          <a:r>
            <a:rPr lang="en-US" dirty="0" smtClean="0"/>
            <a:t>    }</a:t>
          </a:r>
        </a:p>
        <a:p>
          <a:r>
            <a:rPr lang="en-US" dirty="0" smtClean="0"/>
            <a:t>}</a:t>
          </a:r>
        </a:p>
        <a:p>
          <a:r>
            <a:rPr lang="en-US" dirty="0" smtClean="0"/>
            <a:t>&lt;/script&gt;</a:t>
          </a:r>
          <a:endParaRPr lang="en-US" dirty="0"/>
        </a:p>
      </dgm:t>
    </dgm:pt>
    <dgm:pt modelId="{A2309D22-56C3-034F-8F0A-1599243D51B5}" type="parTrans" cxnId="{D74A4123-2446-D645-8D7C-2703B8691C9C}">
      <dgm:prSet/>
      <dgm:spPr/>
      <dgm:t>
        <a:bodyPr/>
        <a:lstStyle/>
        <a:p>
          <a:endParaRPr lang="en-US"/>
        </a:p>
      </dgm:t>
    </dgm:pt>
    <dgm:pt modelId="{FFA00396-DFA4-B84F-98A1-F89BDB557740}" type="sibTrans" cxnId="{D74A4123-2446-D645-8D7C-2703B8691C9C}">
      <dgm:prSet/>
      <dgm:spPr/>
      <dgm:t>
        <a:bodyPr/>
        <a:lstStyle/>
        <a:p>
          <a:endParaRPr lang="en-US"/>
        </a:p>
      </dgm:t>
    </dgm:pt>
    <dgm:pt modelId="{5143C6EF-1300-6047-A790-EE52EB5234C1}" type="pres">
      <dgm:prSet presAssocID="{93EAF4FF-0CD5-1346-801A-2E8B9163D174}" presName="linear" presStyleCnt="0">
        <dgm:presLayoutVars>
          <dgm:animLvl val="lvl"/>
          <dgm:resizeHandles val="exact"/>
        </dgm:presLayoutVars>
      </dgm:prSet>
      <dgm:spPr/>
      <dgm:t>
        <a:bodyPr/>
        <a:lstStyle/>
        <a:p>
          <a:endParaRPr lang="en-US"/>
        </a:p>
      </dgm:t>
    </dgm:pt>
    <dgm:pt modelId="{2BAF0EBA-0E08-4040-91B9-B094B0D3C137}" type="pres">
      <dgm:prSet presAssocID="{88DB8FDC-D2F9-9541-B2F2-91DC7B63D64E}" presName="parentText" presStyleLbl="node1" presStyleIdx="0" presStyleCnt="1">
        <dgm:presLayoutVars>
          <dgm:chMax val="0"/>
          <dgm:bulletEnabled val="1"/>
        </dgm:presLayoutVars>
      </dgm:prSet>
      <dgm:spPr/>
      <dgm:t>
        <a:bodyPr/>
        <a:lstStyle/>
        <a:p>
          <a:endParaRPr lang="en-US"/>
        </a:p>
      </dgm:t>
    </dgm:pt>
    <dgm:pt modelId="{7D54CA91-A5E0-B54D-9F30-E0E522827BF8}" type="pres">
      <dgm:prSet presAssocID="{88DB8FDC-D2F9-9541-B2F2-91DC7B63D64E}" presName="childText" presStyleLbl="revTx" presStyleIdx="0" presStyleCnt="1">
        <dgm:presLayoutVars>
          <dgm:bulletEnabled val="1"/>
        </dgm:presLayoutVars>
      </dgm:prSet>
      <dgm:spPr/>
      <dgm:t>
        <a:bodyPr/>
        <a:lstStyle/>
        <a:p>
          <a:endParaRPr lang="en-US"/>
        </a:p>
      </dgm:t>
    </dgm:pt>
  </dgm:ptLst>
  <dgm:cxnLst>
    <dgm:cxn modelId="{D74A4123-2446-D645-8D7C-2703B8691C9C}" srcId="{88DB8FDC-D2F9-9541-B2F2-91DC7B63D64E}" destId="{35C87448-2AC0-5B40-BD84-FA775DBB378D}" srcOrd="0" destOrd="0" parTransId="{A2309D22-56C3-034F-8F0A-1599243D51B5}" sibTransId="{FFA00396-DFA4-B84F-98A1-F89BDB557740}"/>
    <dgm:cxn modelId="{DE6341F5-955B-F140-A627-F49D5130F5A2}" type="presOf" srcId="{93EAF4FF-0CD5-1346-801A-2E8B9163D174}" destId="{5143C6EF-1300-6047-A790-EE52EB5234C1}" srcOrd="0" destOrd="0" presId="urn:microsoft.com/office/officeart/2005/8/layout/vList2"/>
    <dgm:cxn modelId="{D3C64F84-AA19-9D41-8F93-AE53F7A800C8}" srcId="{93EAF4FF-0CD5-1346-801A-2E8B9163D174}" destId="{88DB8FDC-D2F9-9541-B2F2-91DC7B63D64E}" srcOrd="0" destOrd="0" parTransId="{C9DAB9C0-581C-D64F-8294-4CB1E649EDD3}" sibTransId="{DB0EB0F4-9EEC-954C-994E-8B01E45860A2}"/>
    <dgm:cxn modelId="{89434C67-7CD5-B84C-8421-EB57F0D241D4}" type="presOf" srcId="{35C87448-2AC0-5B40-BD84-FA775DBB378D}" destId="{7D54CA91-A5E0-B54D-9F30-E0E522827BF8}" srcOrd="0" destOrd="0" presId="urn:microsoft.com/office/officeart/2005/8/layout/vList2"/>
    <dgm:cxn modelId="{8B37DC66-5ABC-6F44-9E82-9AAEA85E9E97}" type="presOf" srcId="{88DB8FDC-D2F9-9541-B2F2-91DC7B63D64E}" destId="{2BAF0EBA-0E08-4040-91B9-B094B0D3C137}" srcOrd="0" destOrd="0" presId="urn:microsoft.com/office/officeart/2005/8/layout/vList2"/>
    <dgm:cxn modelId="{E199B414-3BE6-F14C-BB8F-E594361F8E1B}" type="presParOf" srcId="{5143C6EF-1300-6047-A790-EE52EB5234C1}" destId="{2BAF0EBA-0E08-4040-91B9-B094B0D3C137}" srcOrd="0" destOrd="0" presId="urn:microsoft.com/office/officeart/2005/8/layout/vList2"/>
    <dgm:cxn modelId="{2254BDF4-681E-F84E-8857-998C53DC765E}" type="presParOf" srcId="{5143C6EF-1300-6047-A790-EE52EB5234C1}" destId="{7D54CA91-A5E0-B54D-9F30-E0E522827BF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372643-4A83-3D4E-BD0D-B01060329A18}" type="doc">
      <dgm:prSet loTypeId="urn:microsoft.com/office/officeart/2005/8/layout/chevron2" loCatId="" qsTypeId="urn:microsoft.com/office/officeart/2005/8/quickstyle/simple4" qsCatId="simple" csTypeId="urn:microsoft.com/office/officeart/2005/8/colors/colorful4" csCatId="colorful" phldr="1"/>
      <dgm:spPr/>
      <dgm:t>
        <a:bodyPr/>
        <a:lstStyle/>
        <a:p>
          <a:endParaRPr lang="en-US"/>
        </a:p>
      </dgm:t>
    </dgm:pt>
    <dgm:pt modelId="{73165858-9FED-C344-8EF3-50C122BEAA7D}">
      <dgm:prSet phldrT="[Text]"/>
      <dgm:spPr/>
      <dgm:t>
        <a:bodyPr/>
        <a:lstStyle/>
        <a:p>
          <a:r>
            <a:rPr lang="en-US" dirty="0" smtClean="0"/>
            <a:t>1</a:t>
          </a:r>
          <a:endParaRPr lang="en-US" dirty="0"/>
        </a:p>
      </dgm:t>
    </dgm:pt>
    <dgm:pt modelId="{7BF60B3D-A520-8344-93C7-4F6F948AA9EB}" type="parTrans" cxnId="{32517206-6141-B94B-9217-704095FA0A19}">
      <dgm:prSet/>
      <dgm:spPr/>
      <dgm:t>
        <a:bodyPr/>
        <a:lstStyle/>
        <a:p>
          <a:endParaRPr lang="en-US"/>
        </a:p>
      </dgm:t>
    </dgm:pt>
    <dgm:pt modelId="{98E4D681-8B95-5D49-A90C-6A71B3F5B4EB}" type="sibTrans" cxnId="{32517206-6141-B94B-9217-704095FA0A19}">
      <dgm:prSet/>
      <dgm:spPr/>
      <dgm:t>
        <a:bodyPr/>
        <a:lstStyle/>
        <a:p>
          <a:endParaRPr lang="en-US"/>
        </a:p>
      </dgm:t>
    </dgm:pt>
    <dgm:pt modelId="{EFADCDCF-CB5B-EC45-B3BF-3E098E0CE50C}">
      <dgm:prSet phldrT="[Text]"/>
      <dgm:spPr/>
      <dgm:t>
        <a:bodyPr/>
        <a:lstStyle/>
        <a:p>
          <a:r>
            <a:rPr lang="en-US" dirty="0" smtClean="0"/>
            <a:t>Ensure a request can’t be replayed by simply clicking a link for a GET request</a:t>
          </a:r>
          <a:endParaRPr lang="en-US" dirty="0"/>
        </a:p>
      </dgm:t>
    </dgm:pt>
    <dgm:pt modelId="{3A40A53C-4F46-344B-A3C8-71A7D86D1C84}" type="parTrans" cxnId="{B5B6B56D-FF9B-DB40-8B8B-D2DBE2980FDC}">
      <dgm:prSet/>
      <dgm:spPr/>
      <dgm:t>
        <a:bodyPr/>
        <a:lstStyle/>
        <a:p>
          <a:endParaRPr lang="en-US"/>
        </a:p>
      </dgm:t>
    </dgm:pt>
    <dgm:pt modelId="{DDC0AF2D-623D-2E41-9631-97F6EDF03D23}" type="sibTrans" cxnId="{B5B6B56D-FF9B-DB40-8B8B-D2DBE2980FDC}">
      <dgm:prSet/>
      <dgm:spPr/>
      <dgm:t>
        <a:bodyPr/>
        <a:lstStyle/>
        <a:p>
          <a:endParaRPr lang="en-US"/>
        </a:p>
      </dgm:t>
    </dgm:pt>
    <dgm:pt modelId="{F13DEB4C-F67E-FC43-92CE-4A4E80774E58}">
      <dgm:prSet phldrT="[Text]"/>
      <dgm:spPr/>
      <dgm:t>
        <a:bodyPr/>
        <a:lstStyle/>
        <a:p>
          <a:r>
            <a:rPr lang="en-US" dirty="0" smtClean="0"/>
            <a:t>2</a:t>
          </a:r>
          <a:endParaRPr lang="en-US" dirty="0"/>
        </a:p>
      </dgm:t>
    </dgm:pt>
    <dgm:pt modelId="{D701A66E-1051-3049-A642-84A3E7F06699}" type="parTrans" cxnId="{E0A893A4-4C48-DC43-A178-F89DA733BFC8}">
      <dgm:prSet/>
      <dgm:spPr/>
      <dgm:t>
        <a:bodyPr/>
        <a:lstStyle/>
        <a:p>
          <a:endParaRPr lang="en-US"/>
        </a:p>
      </dgm:t>
    </dgm:pt>
    <dgm:pt modelId="{EA7DC51E-CAFE-0745-8541-495777CC6B44}" type="sibTrans" cxnId="{E0A893A4-4C48-DC43-A178-F89DA733BFC8}">
      <dgm:prSet/>
      <dgm:spPr/>
      <dgm:t>
        <a:bodyPr/>
        <a:lstStyle/>
        <a:p>
          <a:endParaRPr lang="en-US"/>
        </a:p>
      </dgm:t>
    </dgm:pt>
    <dgm:pt modelId="{8E780FB9-E4EE-584A-A4A1-76A2C6471565}">
      <dgm:prSet phldrT="[Text]"/>
      <dgm:spPr/>
      <dgm:t>
        <a:bodyPr/>
        <a:lstStyle/>
        <a:p>
          <a:r>
            <a:rPr lang="en-US" dirty="0" smtClean="0"/>
            <a:t>Ensure that a request can’t be replayed if an attacker has used JavaScript to mimic a form POST request</a:t>
          </a:r>
          <a:endParaRPr lang="en-US" dirty="0"/>
        </a:p>
      </dgm:t>
    </dgm:pt>
    <dgm:pt modelId="{5D42A327-CA3A-3E4C-88E9-51794E17A3D8}" type="parTrans" cxnId="{A73BBDD2-AC69-3843-971E-EBFE365A9D6E}">
      <dgm:prSet/>
      <dgm:spPr/>
      <dgm:t>
        <a:bodyPr/>
        <a:lstStyle/>
        <a:p>
          <a:endParaRPr lang="en-US"/>
        </a:p>
      </dgm:t>
    </dgm:pt>
    <dgm:pt modelId="{72970964-CF10-C147-9CD9-03B8186EF5D9}" type="sibTrans" cxnId="{A73BBDD2-AC69-3843-971E-EBFE365A9D6E}">
      <dgm:prSet/>
      <dgm:spPr/>
      <dgm:t>
        <a:bodyPr/>
        <a:lstStyle/>
        <a:p>
          <a:endParaRPr lang="en-US"/>
        </a:p>
      </dgm:t>
    </dgm:pt>
    <dgm:pt modelId="{B458FAF3-6767-9746-878D-1DA1299891F1}">
      <dgm:prSet phldrT="[Text]"/>
      <dgm:spPr/>
      <dgm:t>
        <a:bodyPr/>
        <a:lstStyle/>
        <a:p>
          <a:r>
            <a:rPr lang="en-US" dirty="0" smtClean="0"/>
            <a:t>3</a:t>
          </a:r>
          <a:endParaRPr lang="en-US" dirty="0"/>
        </a:p>
      </dgm:t>
    </dgm:pt>
    <dgm:pt modelId="{EB0D02E3-8062-144F-B5CF-B0C3FA616B8B}" type="parTrans" cxnId="{1A131B3A-F9CC-9245-9789-959A7490DD18}">
      <dgm:prSet/>
      <dgm:spPr/>
      <dgm:t>
        <a:bodyPr/>
        <a:lstStyle/>
        <a:p>
          <a:endParaRPr lang="en-US"/>
        </a:p>
      </dgm:t>
    </dgm:pt>
    <dgm:pt modelId="{E656EB6C-11AB-C043-9351-A91E8788A816}" type="sibTrans" cxnId="{1A131B3A-F9CC-9245-9789-959A7490DD18}">
      <dgm:prSet/>
      <dgm:spPr/>
      <dgm:t>
        <a:bodyPr/>
        <a:lstStyle/>
        <a:p>
          <a:endParaRPr lang="en-US"/>
        </a:p>
      </dgm:t>
    </dgm:pt>
    <dgm:pt modelId="{4EAE11F4-2FBF-1B4C-8CD2-668E2825150E}">
      <dgm:prSet phldrT="[Text]"/>
      <dgm:spPr/>
      <dgm:t>
        <a:bodyPr/>
        <a:lstStyle/>
        <a:p>
          <a:r>
            <a:rPr lang="en-US" dirty="0" smtClean="0"/>
            <a:t>Prevent any actions via GET.  Don’t allow records to be created/deleted/modified through a GET request</a:t>
          </a:r>
          <a:endParaRPr lang="en-US" dirty="0"/>
        </a:p>
      </dgm:t>
    </dgm:pt>
    <dgm:pt modelId="{12B3AF3D-2661-6341-9520-C77E8B53F507}" type="parTrans" cxnId="{006A50B9-EC1B-5645-9201-8ED6A3C51594}">
      <dgm:prSet/>
      <dgm:spPr/>
      <dgm:t>
        <a:bodyPr/>
        <a:lstStyle/>
        <a:p>
          <a:endParaRPr lang="en-US"/>
        </a:p>
      </dgm:t>
    </dgm:pt>
    <dgm:pt modelId="{D2589028-CC0B-3444-A2AD-40F73AC7BC39}" type="sibTrans" cxnId="{006A50B9-EC1B-5645-9201-8ED6A3C51594}">
      <dgm:prSet/>
      <dgm:spPr/>
      <dgm:t>
        <a:bodyPr/>
        <a:lstStyle/>
        <a:p>
          <a:endParaRPr lang="en-US"/>
        </a:p>
      </dgm:t>
    </dgm:pt>
    <dgm:pt modelId="{7A3F264D-37DA-6C42-BD02-F5A4B47B7597}">
      <dgm:prSet phldrT="[Text]" phldr="1"/>
      <dgm:spPr/>
      <dgm:t>
        <a:bodyPr/>
        <a:lstStyle/>
        <a:p>
          <a:endParaRPr lang="en-US"/>
        </a:p>
      </dgm:t>
    </dgm:pt>
    <dgm:pt modelId="{6412CDAC-A054-224E-9BB1-370C5AD1761E}" type="parTrans" cxnId="{3D1698D7-317F-024C-B370-0B0DB57EE7B3}">
      <dgm:prSet/>
      <dgm:spPr/>
      <dgm:t>
        <a:bodyPr/>
        <a:lstStyle/>
        <a:p>
          <a:endParaRPr lang="en-US"/>
        </a:p>
      </dgm:t>
    </dgm:pt>
    <dgm:pt modelId="{F9B87483-6796-DD4B-9270-259472D48136}" type="sibTrans" cxnId="{3D1698D7-317F-024C-B370-0B0DB57EE7B3}">
      <dgm:prSet/>
      <dgm:spPr/>
      <dgm:t>
        <a:bodyPr/>
        <a:lstStyle/>
        <a:p>
          <a:endParaRPr lang="en-US"/>
        </a:p>
      </dgm:t>
    </dgm:pt>
    <dgm:pt modelId="{B5BC63FA-CFFF-4547-8F13-4B04534247C0}" type="pres">
      <dgm:prSet presAssocID="{17372643-4A83-3D4E-BD0D-B01060329A18}" presName="linearFlow" presStyleCnt="0">
        <dgm:presLayoutVars>
          <dgm:dir/>
          <dgm:animLvl val="lvl"/>
          <dgm:resizeHandles val="exact"/>
        </dgm:presLayoutVars>
      </dgm:prSet>
      <dgm:spPr/>
      <dgm:t>
        <a:bodyPr/>
        <a:lstStyle/>
        <a:p>
          <a:endParaRPr lang="en-US"/>
        </a:p>
      </dgm:t>
    </dgm:pt>
    <dgm:pt modelId="{34727E4A-E308-BC49-AFB8-2A8DE36819B0}" type="pres">
      <dgm:prSet presAssocID="{73165858-9FED-C344-8EF3-50C122BEAA7D}" presName="composite" presStyleCnt="0"/>
      <dgm:spPr/>
    </dgm:pt>
    <dgm:pt modelId="{72A6CA71-1E04-6B46-A94A-7A7BB485616D}" type="pres">
      <dgm:prSet presAssocID="{73165858-9FED-C344-8EF3-50C122BEAA7D}" presName="parentText" presStyleLbl="alignNode1" presStyleIdx="0" presStyleCnt="3">
        <dgm:presLayoutVars>
          <dgm:chMax val="1"/>
          <dgm:bulletEnabled val="1"/>
        </dgm:presLayoutVars>
      </dgm:prSet>
      <dgm:spPr/>
      <dgm:t>
        <a:bodyPr/>
        <a:lstStyle/>
        <a:p>
          <a:endParaRPr lang="en-US"/>
        </a:p>
      </dgm:t>
    </dgm:pt>
    <dgm:pt modelId="{705014DC-E3DA-264A-A403-15B94A3AA965}" type="pres">
      <dgm:prSet presAssocID="{73165858-9FED-C344-8EF3-50C122BEAA7D}" presName="descendantText" presStyleLbl="alignAcc1" presStyleIdx="0" presStyleCnt="3">
        <dgm:presLayoutVars>
          <dgm:bulletEnabled val="1"/>
        </dgm:presLayoutVars>
      </dgm:prSet>
      <dgm:spPr/>
      <dgm:t>
        <a:bodyPr/>
        <a:lstStyle/>
        <a:p>
          <a:endParaRPr lang="en-US"/>
        </a:p>
      </dgm:t>
    </dgm:pt>
    <dgm:pt modelId="{57840A1D-5F40-4A4D-AF61-F876974C8268}" type="pres">
      <dgm:prSet presAssocID="{98E4D681-8B95-5D49-A90C-6A71B3F5B4EB}" presName="sp" presStyleCnt="0"/>
      <dgm:spPr/>
    </dgm:pt>
    <dgm:pt modelId="{C1F45C76-8BE9-E44E-98E2-3267EB107C8E}" type="pres">
      <dgm:prSet presAssocID="{F13DEB4C-F67E-FC43-92CE-4A4E80774E58}" presName="composite" presStyleCnt="0"/>
      <dgm:spPr/>
    </dgm:pt>
    <dgm:pt modelId="{81A3A466-4EA8-D747-AB05-BEEF93265B90}" type="pres">
      <dgm:prSet presAssocID="{F13DEB4C-F67E-FC43-92CE-4A4E80774E58}" presName="parentText" presStyleLbl="alignNode1" presStyleIdx="1" presStyleCnt="3">
        <dgm:presLayoutVars>
          <dgm:chMax val="1"/>
          <dgm:bulletEnabled val="1"/>
        </dgm:presLayoutVars>
      </dgm:prSet>
      <dgm:spPr/>
      <dgm:t>
        <a:bodyPr/>
        <a:lstStyle/>
        <a:p>
          <a:endParaRPr lang="en-US"/>
        </a:p>
      </dgm:t>
    </dgm:pt>
    <dgm:pt modelId="{7ECA86AB-340C-3148-8528-B0C020C578B2}" type="pres">
      <dgm:prSet presAssocID="{F13DEB4C-F67E-FC43-92CE-4A4E80774E58}" presName="descendantText" presStyleLbl="alignAcc1" presStyleIdx="1" presStyleCnt="3">
        <dgm:presLayoutVars>
          <dgm:bulletEnabled val="1"/>
        </dgm:presLayoutVars>
      </dgm:prSet>
      <dgm:spPr/>
      <dgm:t>
        <a:bodyPr/>
        <a:lstStyle/>
        <a:p>
          <a:endParaRPr lang="en-US"/>
        </a:p>
      </dgm:t>
    </dgm:pt>
    <dgm:pt modelId="{00F5D440-CBE7-6A45-910F-BBA3FAEFA216}" type="pres">
      <dgm:prSet presAssocID="{EA7DC51E-CAFE-0745-8541-495777CC6B44}" presName="sp" presStyleCnt="0"/>
      <dgm:spPr/>
    </dgm:pt>
    <dgm:pt modelId="{44C5C304-9714-1E4D-BF8A-DADEF3F7E9C4}" type="pres">
      <dgm:prSet presAssocID="{B458FAF3-6767-9746-878D-1DA1299891F1}" presName="composite" presStyleCnt="0"/>
      <dgm:spPr/>
    </dgm:pt>
    <dgm:pt modelId="{95737376-EA17-2A46-83F3-3472A966A27D}" type="pres">
      <dgm:prSet presAssocID="{B458FAF3-6767-9746-878D-1DA1299891F1}" presName="parentText" presStyleLbl="alignNode1" presStyleIdx="2" presStyleCnt="3">
        <dgm:presLayoutVars>
          <dgm:chMax val="1"/>
          <dgm:bulletEnabled val="1"/>
        </dgm:presLayoutVars>
      </dgm:prSet>
      <dgm:spPr/>
      <dgm:t>
        <a:bodyPr/>
        <a:lstStyle/>
        <a:p>
          <a:endParaRPr lang="en-US"/>
        </a:p>
      </dgm:t>
    </dgm:pt>
    <dgm:pt modelId="{9AF48661-F603-8948-B52D-6A81E1A19742}" type="pres">
      <dgm:prSet presAssocID="{B458FAF3-6767-9746-878D-1DA1299891F1}" presName="descendantText" presStyleLbl="alignAcc1" presStyleIdx="2" presStyleCnt="3">
        <dgm:presLayoutVars>
          <dgm:bulletEnabled val="1"/>
        </dgm:presLayoutVars>
      </dgm:prSet>
      <dgm:spPr/>
      <dgm:t>
        <a:bodyPr/>
        <a:lstStyle/>
        <a:p>
          <a:endParaRPr lang="en-US"/>
        </a:p>
      </dgm:t>
    </dgm:pt>
  </dgm:ptLst>
  <dgm:cxnLst>
    <dgm:cxn modelId="{A9B34353-E96F-9740-A731-A72614B6C2E5}" type="presOf" srcId="{8E780FB9-E4EE-584A-A4A1-76A2C6471565}" destId="{7ECA86AB-340C-3148-8528-B0C020C578B2}" srcOrd="0" destOrd="0" presId="urn:microsoft.com/office/officeart/2005/8/layout/chevron2"/>
    <dgm:cxn modelId="{1A131B3A-F9CC-9245-9789-959A7490DD18}" srcId="{17372643-4A83-3D4E-BD0D-B01060329A18}" destId="{B458FAF3-6767-9746-878D-1DA1299891F1}" srcOrd="2" destOrd="0" parTransId="{EB0D02E3-8062-144F-B5CF-B0C3FA616B8B}" sibTransId="{E656EB6C-11AB-C043-9351-A91E8788A816}"/>
    <dgm:cxn modelId="{32517206-6141-B94B-9217-704095FA0A19}" srcId="{17372643-4A83-3D4E-BD0D-B01060329A18}" destId="{73165858-9FED-C344-8EF3-50C122BEAA7D}" srcOrd="0" destOrd="0" parTransId="{7BF60B3D-A520-8344-93C7-4F6F948AA9EB}" sibTransId="{98E4D681-8B95-5D49-A90C-6A71B3F5B4EB}"/>
    <dgm:cxn modelId="{D1BBF405-2D4D-E049-894F-C66F0CA40952}" type="presOf" srcId="{73165858-9FED-C344-8EF3-50C122BEAA7D}" destId="{72A6CA71-1E04-6B46-A94A-7A7BB485616D}" srcOrd="0" destOrd="0" presId="urn:microsoft.com/office/officeart/2005/8/layout/chevron2"/>
    <dgm:cxn modelId="{E070A3DD-7E94-6D4E-B005-F63A0915E5FC}" type="presOf" srcId="{17372643-4A83-3D4E-BD0D-B01060329A18}" destId="{B5BC63FA-CFFF-4547-8F13-4B04534247C0}" srcOrd="0" destOrd="0" presId="urn:microsoft.com/office/officeart/2005/8/layout/chevron2"/>
    <dgm:cxn modelId="{EEFBE62A-EBAB-9648-92C1-FC9BB09172EB}" type="presOf" srcId="{B458FAF3-6767-9746-878D-1DA1299891F1}" destId="{95737376-EA17-2A46-83F3-3472A966A27D}" srcOrd="0" destOrd="0" presId="urn:microsoft.com/office/officeart/2005/8/layout/chevron2"/>
    <dgm:cxn modelId="{B5B6B56D-FF9B-DB40-8B8B-D2DBE2980FDC}" srcId="{73165858-9FED-C344-8EF3-50C122BEAA7D}" destId="{EFADCDCF-CB5B-EC45-B3BF-3E098E0CE50C}" srcOrd="0" destOrd="0" parTransId="{3A40A53C-4F46-344B-A3C8-71A7D86D1C84}" sibTransId="{DDC0AF2D-623D-2E41-9631-97F6EDF03D23}"/>
    <dgm:cxn modelId="{047B4E0F-0BA2-7240-8EF6-680E9F082879}" type="presOf" srcId="{EFADCDCF-CB5B-EC45-B3BF-3E098E0CE50C}" destId="{705014DC-E3DA-264A-A403-15B94A3AA965}" srcOrd="0" destOrd="0" presId="urn:microsoft.com/office/officeart/2005/8/layout/chevron2"/>
    <dgm:cxn modelId="{28657ADE-C33F-B545-B7C3-347C7F82675E}" type="presOf" srcId="{7A3F264D-37DA-6C42-BD02-F5A4B47B7597}" destId="{9AF48661-F603-8948-B52D-6A81E1A19742}" srcOrd="0" destOrd="1" presId="urn:microsoft.com/office/officeart/2005/8/layout/chevron2"/>
    <dgm:cxn modelId="{006A50B9-EC1B-5645-9201-8ED6A3C51594}" srcId="{B458FAF3-6767-9746-878D-1DA1299891F1}" destId="{4EAE11F4-2FBF-1B4C-8CD2-668E2825150E}" srcOrd="0" destOrd="0" parTransId="{12B3AF3D-2661-6341-9520-C77E8B53F507}" sibTransId="{D2589028-CC0B-3444-A2AD-40F73AC7BC39}"/>
    <dgm:cxn modelId="{0477B417-2896-144F-A945-28C93AEA7BAB}" type="presOf" srcId="{4EAE11F4-2FBF-1B4C-8CD2-668E2825150E}" destId="{9AF48661-F603-8948-B52D-6A81E1A19742}" srcOrd="0" destOrd="0" presId="urn:microsoft.com/office/officeart/2005/8/layout/chevron2"/>
    <dgm:cxn modelId="{A73BBDD2-AC69-3843-971E-EBFE365A9D6E}" srcId="{F13DEB4C-F67E-FC43-92CE-4A4E80774E58}" destId="{8E780FB9-E4EE-584A-A4A1-76A2C6471565}" srcOrd="0" destOrd="0" parTransId="{5D42A327-CA3A-3E4C-88E9-51794E17A3D8}" sibTransId="{72970964-CF10-C147-9CD9-03B8186EF5D9}"/>
    <dgm:cxn modelId="{8835FECD-1FD8-454D-BA43-381F966C8C08}" type="presOf" srcId="{F13DEB4C-F67E-FC43-92CE-4A4E80774E58}" destId="{81A3A466-4EA8-D747-AB05-BEEF93265B90}" srcOrd="0" destOrd="0" presId="urn:microsoft.com/office/officeart/2005/8/layout/chevron2"/>
    <dgm:cxn modelId="{3D1698D7-317F-024C-B370-0B0DB57EE7B3}" srcId="{B458FAF3-6767-9746-878D-1DA1299891F1}" destId="{7A3F264D-37DA-6C42-BD02-F5A4B47B7597}" srcOrd="1" destOrd="0" parTransId="{6412CDAC-A054-224E-9BB1-370C5AD1761E}" sibTransId="{F9B87483-6796-DD4B-9270-259472D48136}"/>
    <dgm:cxn modelId="{E0A893A4-4C48-DC43-A178-F89DA733BFC8}" srcId="{17372643-4A83-3D4E-BD0D-B01060329A18}" destId="{F13DEB4C-F67E-FC43-92CE-4A4E80774E58}" srcOrd="1" destOrd="0" parTransId="{D701A66E-1051-3049-A642-84A3E7F06699}" sibTransId="{EA7DC51E-CAFE-0745-8541-495777CC6B44}"/>
    <dgm:cxn modelId="{D8227D28-147F-C149-A3AD-4FB5D339123E}" type="presParOf" srcId="{B5BC63FA-CFFF-4547-8F13-4B04534247C0}" destId="{34727E4A-E308-BC49-AFB8-2A8DE36819B0}" srcOrd="0" destOrd="0" presId="urn:microsoft.com/office/officeart/2005/8/layout/chevron2"/>
    <dgm:cxn modelId="{E19F91A6-7DAE-AB46-8041-B77666368866}" type="presParOf" srcId="{34727E4A-E308-BC49-AFB8-2A8DE36819B0}" destId="{72A6CA71-1E04-6B46-A94A-7A7BB485616D}" srcOrd="0" destOrd="0" presId="urn:microsoft.com/office/officeart/2005/8/layout/chevron2"/>
    <dgm:cxn modelId="{16F4ED1F-9910-9248-BFDD-680E88FF8A8E}" type="presParOf" srcId="{34727E4A-E308-BC49-AFB8-2A8DE36819B0}" destId="{705014DC-E3DA-264A-A403-15B94A3AA965}" srcOrd="1" destOrd="0" presId="urn:microsoft.com/office/officeart/2005/8/layout/chevron2"/>
    <dgm:cxn modelId="{3BFDC620-1400-344C-A461-D886D0905C84}" type="presParOf" srcId="{B5BC63FA-CFFF-4547-8F13-4B04534247C0}" destId="{57840A1D-5F40-4A4D-AF61-F876974C8268}" srcOrd="1" destOrd="0" presId="urn:microsoft.com/office/officeart/2005/8/layout/chevron2"/>
    <dgm:cxn modelId="{23C7CBE6-81F3-A34C-A557-FA5504B392FF}" type="presParOf" srcId="{B5BC63FA-CFFF-4547-8F13-4B04534247C0}" destId="{C1F45C76-8BE9-E44E-98E2-3267EB107C8E}" srcOrd="2" destOrd="0" presId="urn:microsoft.com/office/officeart/2005/8/layout/chevron2"/>
    <dgm:cxn modelId="{16767B9B-840B-2E4F-8E1A-6B594E92103F}" type="presParOf" srcId="{C1F45C76-8BE9-E44E-98E2-3267EB107C8E}" destId="{81A3A466-4EA8-D747-AB05-BEEF93265B90}" srcOrd="0" destOrd="0" presId="urn:microsoft.com/office/officeart/2005/8/layout/chevron2"/>
    <dgm:cxn modelId="{5A86AA1A-B5A4-FC42-A7FF-24E7AB35B57A}" type="presParOf" srcId="{C1F45C76-8BE9-E44E-98E2-3267EB107C8E}" destId="{7ECA86AB-340C-3148-8528-B0C020C578B2}" srcOrd="1" destOrd="0" presId="urn:microsoft.com/office/officeart/2005/8/layout/chevron2"/>
    <dgm:cxn modelId="{E2F450A2-A3A5-0745-8779-C1E2101FA12B}" type="presParOf" srcId="{B5BC63FA-CFFF-4547-8F13-4B04534247C0}" destId="{00F5D440-CBE7-6A45-910F-BBA3FAEFA216}" srcOrd="3" destOrd="0" presId="urn:microsoft.com/office/officeart/2005/8/layout/chevron2"/>
    <dgm:cxn modelId="{8C12CC4A-D47D-6A44-AF1B-A1F6E122556E}" type="presParOf" srcId="{B5BC63FA-CFFF-4547-8F13-4B04534247C0}" destId="{44C5C304-9714-1E4D-BF8A-DADEF3F7E9C4}" srcOrd="4" destOrd="0" presId="urn:microsoft.com/office/officeart/2005/8/layout/chevron2"/>
    <dgm:cxn modelId="{186384D3-EF43-634F-BA96-52802A3E218D}" type="presParOf" srcId="{44C5C304-9714-1E4D-BF8A-DADEF3F7E9C4}" destId="{95737376-EA17-2A46-83F3-3472A966A27D}" srcOrd="0" destOrd="0" presId="urn:microsoft.com/office/officeart/2005/8/layout/chevron2"/>
    <dgm:cxn modelId="{BBD7B3CA-5BDE-C64A-852B-1AE1CED68511}" type="presParOf" srcId="{44C5C304-9714-1E4D-BF8A-DADEF3F7E9C4}" destId="{9AF48661-F603-8948-B52D-6A81E1A1974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785FA5-B401-C148-820B-2CEB193A1058}" type="doc">
      <dgm:prSet loTypeId="urn:microsoft.com/office/officeart/2005/8/layout/list1" loCatId="" qsTypeId="urn:microsoft.com/office/officeart/2005/8/quickstyle/simple4" qsCatId="simple" csTypeId="urn:microsoft.com/office/officeart/2005/8/colors/colorful4" csCatId="colorful" phldr="1"/>
      <dgm:spPr/>
      <dgm:t>
        <a:bodyPr/>
        <a:lstStyle/>
        <a:p>
          <a:endParaRPr lang="en-US"/>
        </a:p>
      </dgm:t>
    </dgm:pt>
    <dgm:pt modelId="{D02F053D-D9A5-C049-82D8-E0EA5CA7E15A}">
      <dgm:prSet phldrT="[Text]"/>
      <dgm:spPr/>
      <dgm:t>
        <a:bodyPr/>
        <a:lstStyle/>
        <a:p>
          <a:r>
            <a:rPr lang="en-US" dirty="0" smtClean="0"/>
            <a:t>ASP.NET MVC 4</a:t>
          </a:r>
          <a:endParaRPr lang="en-US" dirty="0"/>
        </a:p>
      </dgm:t>
    </dgm:pt>
    <dgm:pt modelId="{B7C60168-E5E0-444B-8BDD-4E4229345FDC}" type="parTrans" cxnId="{E76B36AD-6541-7A4E-B2FB-E5B40D1BF2FA}">
      <dgm:prSet/>
      <dgm:spPr/>
      <dgm:t>
        <a:bodyPr/>
        <a:lstStyle/>
        <a:p>
          <a:endParaRPr lang="en-US"/>
        </a:p>
      </dgm:t>
    </dgm:pt>
    <dgm:pt modelId="{45E8FB71-FB95-1240-B7D3-3F4A72705006}" type="sibTrans" cxnId="{E76B36AD-6541-7A4E-B2FB-E5B40D1BF2FA}">
      <dgm:prSet/>
      <dgm:spPr/>
      <dgm:t>
        <a:bodyPr/>
        <a:lstStyle/>
        <a:p>
          <a:endParaRPr lang="en-US"/>
        </a:p>
      </dgm:t>
    </dgm:pt>
    <dgm:pt modelId="{5F3B8360-1050-924B-B51D-D0D6468A6932}">
      <dgm:prSet phldrT="[Text]"/>
      <dgm:spPr/>
      <dgm:t>
        <a:bodyPr/>
        <a:lstStyle/>
        <a:p>
          <a:r>
            <a:rPr lang="en-US" dirty="0" smtClean="0"/>
            <a:t>Contains unique protection against CSRF</a:t>
          </a:r>
          <a:endParaRPr lang="en-US" dirty="0"/>
        </a:p>
      </dgm:t>
    </dgm:pt>
    <dgm:pt modelId="{03E8F5DD-B174-6B4E-AAAB-746E3BCEB54C}" type="parTrans" cxnId="{5E1DD222-74AE-BE4C-932A-59C4427816CE}">
      <dgm:prSet/>
      <dgm:spPr/>
      <dgm:t>
        <a:bodyPr/>
        <a:lstStyle/>
        <a:p>
          <a:endParaRPr lang="en-US"/>
        </a:p>
      </dgm:t>
    </dgm:pt>
    <dgm:pt modelId="{BC51B06E-FEF6-164B-B962-0EFA6F92DF72}" type="sibTrans" cxnId="{5E1DD222-74AE-BE4C-932A-59C4427816CE}">
      <dgm:prSet/>
      <dgm:spPr/>
      <dgm:t>
        <a:bodyPr/>
        <a:lstStyle/>
        <a:p>
          <a:endParaRPr lang="en-US"/>
        </a:p>
      </dgm:t>
    </dgm:pt>
    <dgm:pt modelId="{C8AB5B04-F623-DD48-BAFF-950B41E3D980}">
      <dgm:prSet phldrT="[Text]"/>
      <dgm:spPr/>
      <dgm:t>
        <a:bodyPr/>
        <a:lstStyle/>
        <a:p>
          <a:r>
            <a:rPr lang="en-US" dirty="0" smtClean="0"/>
            <a:t>ASP.NET Forms</a:t>
          </a:r>
          <a:endParaRPr lang="en-US" dirty="0"/>
        </a:p>
      </dgm:t>
    </dgm:pt>
    <dgm:pt modelId="{9453F7E6-A669-E042-8018-AF7FC7B3056D}" type="parTrans" cxnId="{3851DB96-99FA-5F4E-9393-64634CE6AE6B}">
      <dgm:prSet/>
      <dgm:spPr/>
      <dgm:t>
        <a:bodyPr/>
        <a:lstStyle/>
        <a:p>
          <a:endParaRPr lang="en-US"/>
        </a:p>
      </dgm:t>
    </dgm:pt>
    <dgm:pt modelId="{971B6B1D-F6A1-3945-A793-F69331788C3C}" type="sibTrans" cxnId="{3851DB96-99FA-5F4E-9393-64634CE6AE6B}">
      <dgm:prSet/>
      <dgm:spPr/>
      <dgm:t>
        <a:bodyPr/>
        <a:lstStyle/>
        <a:p>
          <a:endParaRPr lang="en-US"/>
        </a:p>
      </dgm:t>
    </dgm:pt>
    <dgm:pt modelId="{B21E68F5-84A6-674B-8244-ABC03BC79B4C}">
      <dgm:prSet phldrT="[Text]"/>
      <dgm:spPr/>
      <dgm:t>
        <a:bodyPr/>
        <a:lstStyle/>
        <a:p>
          <a:r>
            <a:rPr lang="en-US" dirty="0" err="1" smtClean="0"/>
            <a:t>ValidateAntiForgeryToken</a:t>
          </a:r>
          <a:r>
            <a:rPr lang="en-US" dirty="0" smtClean="0"/>
            <a:t> attribute on Controllers</a:t>
          </a:r>
          <a:endParaRPr lang="en-US" dirty="0"/>
        </a:p>
      </dgm:t>
    </dgm:pt>
    <dgm:pt modelId="{C8940CE0-6996-0E46-9EBD-CCA5CAD85DA7}" type="parTrans" cxnId="{4B67E89F-50E5-774F-9A3F-E1AEE45B4D93}">
      <dgm:prSet/>
      <dgm:spPr/>
      <dgm:t>
        <a:bodyPr/>
        <a:lstStyle/>
        <a:p>
          <a:endParaRPr lang="en-US"/>
        </a:p>
      </dgm:t>
    </dgm:pt>
    <dgm:pt modelId="{A53EFD94-E2A1-C142-B648-C99E7D2BA35A}" type="sibTrans" cxnId="{4B67E89F-50E5-774F-9A3F-E1AEE45B4D93}">
      <dgm:prSet/>
      <dgm:spPr/>
      <dgm:t>
        <a:bodyPr/>
        <a:lstStyle/>
        <a:p>
          <a:endParaRPr lang="en-US"/>
        </a:p>
      </dgm:t>
    </dgm:pt>
    <dgm:pt modelId="{1AC00E2F-1123-BB4A-BFF9-D66B6352F02F}">
      <dgm:prSet phldrT="[Text]"/>
      <dgm:spPr/>
      <dgm:t>
        <a:bodyPr/>
        <a:lstStyle/>
        <a:p>
          <a:r>
            <a:rPr lang="en-US" dirty="0" smtClean="0"/>
            <a:t>@</a:t>
          </a:r>
          <a:r>
            <a:rPr lang="en-US" dirty="0" err="1" smtClean="0"/>
            <a:t>Html.AntiForgeryToken</a:t>
          </a:r>
          <a:r>
            <a:rPr lang="en-US" dirty="0" smtClean="0"/>
            <a:t>() inside &lt;form&gt; tag</a:t>
          </a:r>
          <a:endParaRPr lang="en-US" dirty="0"/>
        </a:p>
      </dgm:t>
    </dgm:pt>
    <dgm:pt modelId="{FB608E81-90FF-E444-A3D3-CB3FFE8EF9C5}" type="parTrans" cxnId="{C3BE72A2-D743-DF44-9DEF-A24523238C8D}">
      <dgm:prSet/>
      <dgm:spPr/>
      <dgm:t>
        <a:bodyPr/>
        <a:lstStyle/>
        <a:p>
          <a:endParaRPr lang="en-US"/>
        </a:p>
      </dgm:t>
    </dgm:pt>
    <dgm:pt modelId="{31363862-058E-974A-BF3F-27456F490ABB}" type="sibTrans" cxnId="{C3BE72A2-D743-DF44-9DEF-A24523238C8D}">
      <dgm:prSet/>
      <dgm:spPr/>
      <dgm:t>
        <a:bodyPr/>
        <a:lstStyle/>
        <a:p>
          <a:endParaRPr lang="en-US"/>
        </a:p>
      </dgm:t>
    </dgm:pt>
    <dgm:pt modelId="{210316D4-DF84-5C40-B097-2E0487E2D875}">
      <dgm:prSet phldrT="[Text]"/>
      <dgm:spPr/>
      <dgm:t>
        <a:bodyPr/>
        <a:lstStyle/>
        <a:p>
          <a:r>
            <a:rPr lang="en-US" dirty="0" smtClean="0"/>
            <a:t>Sign the </a:t>
          </a:r>
          <a:r>
            <a:rPr lang="en-US" dirty="0" err="1" smtClean="0"/>
            <a:t>ViewState</a:t>
          </a:r>
          <a:r>
            <a:rPr lang="en-US" dirty="0" smtClean="0"/>
            <a:t> with the current session</a:t>
          </a:r>
          <a:endParaRPr lang="en-US" dirty="0"/>
        </a:p>
      </dgm:t>
    </dgm:pt>
    <dgm:pt modelId="{6B7A4F29-9BC6-3048-9473-C56B75B2F9C8}" type="parTrans" cxnId="{C81065F4-7BEA-4246-BBEE-24422B5A94F6}">
      <dgm:prSet/>
      <dgm:spPr/>
      <dgm:t>
        <a:bodyPr/>
        <a:lstStyle/>
        <a:p>
          <a:endParaRPr lang="en-US"/>
        </a:p>
      </dgm:t>
    </dgm:pt>
    <dgm:pt modelId="{2EE241EA-3BBD-4346-8AE0-22AFC376FD63}" type="sibTrans" cxnId="{C81065F4-7BEA-4246-BBEE-24422B5A94F6}">
      <dgm:prSet/>
      <dgm:spPr/>
      <dgm:t>
        <a:bodyPr/>
        <a:lstStyle/>
        <a:p>
          <a:endParaRPr lang="en-US"/>
        </a:p>
      </dgm:t>
    </dgm:pt>
    <dgm:pt modelId="{4B8895C6-7903-C44F-A760-884B8AD36F9A}">
      <dgm:prSet phldrT="[Text]"/>
      <dgm:spPr/>
      <dgm:t>
        <a:bodyPr/>
        <a:lstStyle/>
        <a:p>
          <a:r>
            <a:rPr lang="en-US" dirty="0" err="1" smtClean="0"/>
            <a:t>this.ViewStateUserKey</a:t>
          </a:r>
          <a:r>
            <a:rPr lang="en-US" dirty="0" smtClean="0"/>
            <a:t> = </a:t>
          </a:r>
          <a:r>
            <a:rPr lang="en-US" dirty="0" err="1" smtClean="0"/>
            <a:t>Session.SessionID</a:t>
          </a:r>
          <a:endParaRPr lang="en-US" dirty="0"/>
        </a:p>
      </dgm:t>
    </dgm:pt>
    <dgm:pt modelId="{C340BBC7-0BBE-2747-AAAB-FB7FA8DF35A0}" type="parTrans" cxnId="{7170B397-96F0-0C49-90EF-0ECA17ADA9D0}">
      <dgm:prSet/>
      <dgm:spPr/>
      <dgm:t>
        <a:bodyPr/>
        <a:lstStyle/>
        <a:p>
          <a:endParaRPr lang="en-US"/>
        </a:p>
      </dgm:t>
    </dgm:pt>
    <dgm:pt modelId="{E56329F9-1BD0-4040-A1E5-F3BF2873D9B9}" type="sibTrans" cxnId="{7170B397-96F0-0C49-90EF-0ECA17ADA9D0}">
      <dgm:prSet/>
      <dgm:spPr/>
      <dgm:t>
        <a:bodyPr/>
        <a:lstStyle/>
        <a:p>
          <a:endParaRPr lang="en-US"/>
        </a:p>
      </dgm:t>
    </dgm:pt>
    <dgm:pt modelId="{A947F945-3D32-2848-88B6-0EE9564AC5FA}">
      <dgm:prSet phldrT="[Text]"/>
      <dgm:spPr/>
      <dgm:t>
        <a:bodyPr/>
        <a:lstStyle/>
        <a:p>
          <a:r>
            <a:rPr lang="en-US" dirty="0" smtClean="0"/>
            <a:t>Use </a:t>
          </a:r>
          <a:r>
            <a:rPr lang="en-US" dirty="0" err="1" smtClean="0"/>
            <a:t>CSRFGuard</a:t>
          </a:r>
          <a:r>
            <a:rPr lang="en-US" dirty="0" smtClean="0"/>
            <a:t> (web handler from OWASP)</a:t>
          </a:r>
          <a:endParaRPr lang="en-US" dirty="0"/>
        </a:p>
      </dgm:t>
    </dgm:pt>
    <dgm:pt modelId="{A3B630B8-0BA0-E24F-A41E-B544280426C1}" type="parTrans" cxnId="{42F07EFE-64B7-4B42-AF30-D604252D8B77}">
      <dgm:prSet/>
      <dgm:spPr/>
      <dgm:t>
        <a:bodyPr/>
        <a:lstStyle/>
        <a:p>
          <a:endParaRPr lang="en-US"/>
        </a:p>
      </dgm:t>
    </dgm:pt>
    <dgm:pt modelId="{BF211FF8-DBA9-DE41-B59F-A99DC6C58F55}" type="sibTrans" cxnId="{42F07EFE-64B7-4B42-AF30-D604252D8B77}">
      <dgm:prSet/>
      <dgm:spPr/>
      <dgm:t>
        <a:bodyPr/>
        <a:lstStyle/>
        <a:p>
          <a:endParaRPr lang="en-US"/>
        </a:p>
      </dgm:t>
    </dgm:pt>
    <dgm:pt modelId="{9B5F26CF-8198-BA4D-BEA0-4DD5991A8C87}">
      <dgm:prSet phldrT="[Text]"/>
      <dgm:spPr/>
      <dgm:t>
        <a:bodyPr/>
        <a:lstStyle/>
        <a:p>
          <a:r>
            <a:rPr lang="en-US" dirty="0" smtClean="0"/>
            <a:t>Ensure </a:t>
          </a:r>
          <a:r>
            <a:rPr lang="en-US" dirty="0" err="1" smtClean="0"/>
            <a:t>EnableViewState</a:t>
          </a:r>
          <a:r>
            <a:rPr lang="en-US" dirty="0" smtClean="0"/>
            <a:t>=true and </a:t>
          </a:r>
          <a:r>
            <a:rPr lang="en-US" dirty="0" err="1" smtClean="0"/>
            <a:t>ViewState</a:t>
          </a:r>
          <a:r>
            <a:rPr lang="en-US" dirty="0" smtClean="0"/>
            <a:t> MAC is signed</a:t>
          </a:r>
          <a:endParaRPr lang="en-US" dirty="0"/>
        </a:p>
      </dgm:t>
    </dgm:pt>
    <dgm:pt modelId="{0D7576BF-42C9-7647-B891-5DD21CBF1B1E}" type="parTrans" cxnId="{8BACF0EB-6451-C343-8C2F-50F202E7D445}">
      <dgm:prSet/>
      <dgm:spPr/>
      <dgm:t>
        <a:bodyPr/>
        <a:lstStyle/>
        <a:p>
          <a:endParaRPr lang="en-US"/>
        </a:p>
      </dgm:t>
    </dgm:pt>
    <dgm:pt modelId="{6410308F-C3F3-D847-B7C0-AFCB83FC29D6}" type="sibTrans" cxnId="{8BACF0EB-6451-C343-8C2F-50F202E7D445}">
      <dgm:prSet/>
      <dgm:spPr/>
      <dgm:t>
        <a:bodyPr/>
        <a:lstStyle/>
        <a:p>
          <a:endParaRPr lang="en-US"/>
        </a:p>
      </dgm:t>
    </dgm:pt>
    <dgm:pt modelId="{7AFD0524-6FD8-384D-BB8E-C52AE44F4765}">
      <dgm:prSet phldrT="[Text]"/>
      <dgm:spPr/>
      <dgm:t>
        <a:bodyPr/>
        <a:lstStyle/>
        <a:p>
          <a:r>
            <a:rPr lang="en-US" dirty="0" smtClean="0"/>
            <a:t>Prevent one-click </a:t>
          </a:r>
          <a:r>
            <a:rPr lang="en-US" dirty="0" err="1" smtClean="0"/>
            <a:t>viewstate</a:t>
          </a:r>
          <a:r>
            <a:rPr lang="en-US" dirty="0" smtClean="0"/>
            <a:t> (on query string) (if </a:t>
          </a:r>
          <a:r>
            <a:rPr lang="en-US" dirty="0" err="1" smtClean="0"/>
            <a:t>Page.EnableViewState</a:t>
          </a:r>
          <a:r>
            <a:rPr lang="en-US" dirty="0" smtClean="0"/>
            <a:t>)</a:t>
          </a:r>
          <a:endParaRPr lang="en-US" dirty="0"/>
        </a:p>
      </dgm:t>
    </dgm:pt>
    <dgm:pt modelId="{65904DDF-F671-E843-BA77-952A857A0FD9}" type="parTrans" cxnId="{2A64978C-8ECC-3848-927E-234DF5A5DFB9}">
      <dgm:prSet/>
      <dgm:spPr/>
      <dgm:t>
        <a:bodyPr/>
        <a:lstStyle/>
        <a:p>
          <a:endParaRPr lang="en-US"/>
        </a:p>
      </dgm:t>
    </dgm:pt>
    <dgm:pt modelId="{BAB2B243-3377-9741-B0B4-0214FA1F5F77}" type="sibTrans" cxnId="{2A64978C-8ECC-3848-927E-234DF5A5DFB9}">
      <dgm:prSet/>
      <dgm:spPr/>
      <dgm:t>
        <a:bodyPr/>
        <a:lstStyle/>
        <a:p>
          <a:endParaRPr lang="en-US"/>
        </a:p>
      </dgm:t>
    </dgm:pt>
    <dgm:pt modelId="{114328B3-D494-5D4C-92A3-157D7E24AA53}">
      <dgm:prSet phldrT="[Text]"/>
      <dgm:spPr/>
      <dgm:t>
        <a:bodyPr/>
        <a:lstStyle/>
        <a:p>
          <a:r>
            <a:rPr lang="en-US" dirty="0" smtClean="0"/>
            <a:t>Check </a:t>
          </a:r>
          <a:r>
            <a:rPr lang="en-US" dirty="0" err="1" smtClean="0"/>
            <a:t>Request.Params</a:t>
          </a:r>
          <a:r>
            <a:rPr lang="en-US" dirty="0" smtClean="0"/>
            <a:t>[“__VIEWSTATE”] is not null/empty and </a:t>
          </a:r>
          <a:r>
            <a:rPr lang="en-US" dirty="0" err="1" smtClean="0"/>
            <a:t>Request.Form</a:t>
          </a:r>
          <a:r>
            <a:rPr lang="en-US" dirty="0" smtClean="0"/>
            <a:t>[“__VIEWSTATE”] is null/empty</a:t>
          </a:r>
          <a:endParaRPr lang="en-US" dirty="0"/>
        </a:p>
      </dgm:t>
    </dgm:pt>
    <dgm:pt modelId="{2D14BF0A-F301-2743-9FE4-4030C1F6C851}" type="parTrans" cxnId="{7A61F329-05D2-174E-8C0E-C9408CDCBC9F}">
      <dgm:prSet/>
      <dgm:spPr/>
      <dgm:t>
        <a:bodyPr/>
        <a:lstStyle/>
        <a:p>
          <a:endParaRPr lang="en-US"/>
        </a:p>
      </dgm:t>
    </dgm:pt>
    <dgm:pt modelId="{2D538245-17DC-8040-8C51-F494BE97A8BC}" type="sibTrans" cxnId="{7A61F329-05D2-174E-8C0E-C9408CDCBC9F}">
      <dgm:prSet/>
      <dgm:spPr/>
      <dgm:t>
        <a:bodyPr/>
        <a:lstStyle/>
        <a:p>
          <a:endParaRPr lang="en-US"/>
        </a:p>
      </dgm:t>
    </dgm:pt>
    <dgm:pt modelId="{C8813287-01F3-4740-939B-5E8C0A471EE9}" type="pres">
      <dgm:prSet presAssocID="{97785FA5-B401-C148-820B-2CEB193A1058}" presName="linear" presStyleCnt="0">
        <dgm:presLayoutVars>
          <dgm:dir/>
          <dgm:animLvl val="lvl"/>
          <dgm:resizeHandles val="exact"/>
        </dgm:presLayoutVars>
      </dgm:prSet>
      <dgm:spPr/>
      <dgm:t>
        <a:bodyPr/>
        <a:lstStyle/>
        <a:p>
          <a:endParaRPr lang="en-US"/>
        </a:p>
      </dgm:t>
    </dgm:pt>
    <dgm:pt modelId="{C85563D4-1668-114F-966A-1AFE2A21A739}" type="pres">
      <dgm:prSet presAssocID="{D02F053D-D9A5-C049-82D8-E0EA5CA7E15A}" presName="parentLin" presStyleCnt="0"/>
      <dgm:spPr/>
    </dgm:pt>
    <dgm:pt modelId="{388EBCBE-A627-9E40-BEDF-819E3BA2CCC7}" type="pres">
      <dgm:prSet presAssocID="{D02F053D-D9A5-C049-82D8-E0EA5CA7E15A}" presName="parentLeftMargin" presStyleLbl="node1" presStyleIdx="0" presStyleCnt="2"/>
      <dgm:spPr/>
      <dgm:t>
        <a:bodyPr/>
        <a:lstStyle/>
        <a:p>
          <a:endParaRPr lang="en-US"/>
        </a:p>
      </dgm:t>
    </dgm:pt>
    <dgm:pt modelId="{677B46E8-8F07-1C4C-8D24-F2F74992A727}" type="pres">
      <dgm:prSet presAssocID="{D02F053D-D9A5-C049-82D8-E0EA5CA7E15A}" presName="parentText" presStyleLbl="node1" presStyleIdx="0" presStyleCnt="2">
        <dgm:presLayoutVars>
          <dgm:chMax val="0"/>
          <dgm:bulletEnabled val="1"/>
        </dgm:presLayoutVars>
      </dgm:prSet>
      <dgm:spPr/>
      <dgm:t>
        <a:bodyPr/>
        <a:lstStyle/>
        <a:p>
          <a:endParaRPr lang="en-US"/>
        </a:p>
      </dgm:t>
    </dgm:pt>
    <dgm:pt modelId="{F0BA2863-D0B0-D448-A44F-B7E48C0D02AA}" type="pres">
      <dgm:prSet presAssocID="{D02F053D-D9A5-C049-82D8-E0EA5CA7E15A}" presName="negativeSpace" presStyleCnt="0"/>
      <dgm:spPr/>
    </dgm:pt>
    <dgm:pt modelId="{B45FE2D7-CB52-F14C-A13C-E0300B6D625B}" type="pres">
      <dgm:prSet presAssocID="{D02F053D-D9A5-C049-82D8-E0EA5CA7E15A}" presName="childText" presStyleLbl="conFgAcc1" presStyleIdx="0" presStyleCnt="2">
        <dgm:presLayoutVars>
          <dgm:bulletEnabled val="1"/>
        </dgm:presLayoutVars>
      </dgm:prSet>
      <dgm:spPr/>
      <dgm:t>
        <a:bodyPr/>
        <a:lstStyle/>
        <a:p>
          <a:endParaRPr lang="en-US"/>
        </a:p>
      </dgm:t>
    </dgm:pt>
    <dgm:pt modelId="{522F6AA2-B07C-7244-B108-25AC5499C36B}" type="pres">
      <dgm:prSet presAssocID="{45E8FB71-FB95-1240-B7D3-3F4A72705006}" presName="spaceBetweenRectangles" presStyleCnt="0"/>
      <dgm:spPr/>
    </dgm:pt>
    <dgm:pt modelId="{AE0A28FD-6080-FB43-9435-B0FB26A168C5}" type="pres">
      <dgm:prSet presAssocID="{C8AB5B04-F623-DD48-BAFF-950B41E3D980}" presName="parentLin" presStyleCnt="0"/>
      <dgm:spPr/>
    </dgm:pt>
    <dgm:pt modelId="{4C7CDB0A-7CBF-DC4F-8686-0164D72CD2AD}" type="pres">
      <dgm:prSet presAssocID="{C8AB5B04-F623-DD48-BAFF-950B41E3D980}" presName="parentLeftMargin" presStyleLbl="node1" presStyleIdx="0" presStyleCnt="2"/>
      <dgm:spPr/>
      <dgm:t>
        <a:bodyPr/>
        <a:lstStyle/>
        <a:p>
          <a:endParaRPr lang="en-US"/>
        </a:p>
      </dgm:t>
    </dgm:pt>
    <dgm:pt modelId="{E8A810F0-C65E-D341-83FE-0FF15C322809}" type="pres">
      <dgm:prSet presAssocID="{C8AB5B04-F623-DD48-BAFF-950B41E3D980}" presName="parentText" presStyleLbl="node1" presStyleIdx="1" presStyleCnt="2">
        <dgm:presLayoutVars>
          <dgm:chMax val="0"/>
          <dgm:bulletEnabled val="1"/>
        </dgm:presLayoutVars>
      </dgm:prSet>
      <dgm:spPr/>
      <dgm:t>
        <a:bodyPr/>
        <a:lstStyle/>
        <a:p>
          <a:endParaRPr lang="en-US"/>
        </a:p>
      </dgm:t>
    </dgm:pt>
    <dgm:pt modelId="{E53E81D3-AE49-8948-A3BA-6BA83615AFE7}" type="pres">
      <dgm:prSet presAssocID="{C8AB5B04-F623-DD48-BAFF-950B41E3D980}" presName="negativeSpace" presStyleCnt="0"/>
      <dgm:spPr/>
    </dgm:pt>
    <dgm:pt modelId="{AD537990-2927-074D-84BD-AE4F91F41E90}" type="pres">
      <dgm:prSet presAssocID="{C8AB5B04-F623-DD48-BAFF-950B41E3D980}" presName="childText" presStyleLbl="conFgAcc1" presStyleIdx="1" presStyleCnt="2">
        <dgm:presLayoutVars>
          <dgm:bulletEnabled val="1"/>
        </dgm:presLayoutVars>
      </dgm:prSet>
      <dgm:spPr/>
      <dgm:t>
        <a:bodyPr/>
        <a:lstStyle/>
        <a:p>
          <a:endParaRPr lang="en-US"/>
        </a:p>
      </dgm:t>
    </dgm:pt>
  </dgm:ptLst>
  <dgm:cxnLst>
    <dgm:cxn modelId="{4214FADA-11EB-584D-AED2-F72156ACB766}" type="presOf" srcId="{B21E68F5-84A6-674B-8244-ABC03BC79B4C}" destId="{B45FE2D7-CB52-F14C-A13C-E0300B6D625B}" srcOrd="0" destOrd="1" presId="urn:microsoft.com/office/officeart/2005/8/layout/list1"/>
    <dgm:cxn modelId="{D5CF56BE-02F2-6B47-BF4C-05BC32D01C93}" type="presOf" srcId="{D02F053D-D9A5-C049-82D8-E0EA5CA7E15A}" destId="{388EBCBE-A627-9E40-BEDF-819E3BA2CCC7}" srcOrd="0" destOrd="0" presId="urn:microsoft.com/office/officeart/2005/8/layout/list1"/>
    <dgm:cxn modelId="{42F07EFE-64B7-4B42-AF30-D604252D8B77}" srcId="{C8AB5B04-F623-DD48-BAFF-950B41E3D980}" destId="{A947F945-3D32-2848-88B6-0EE9564AC5FA}" srcOrd="2" destOrd="0" parTransId="{A3B630B8-0BA0-E24F-A41E-B544280426C1}" sibTransId="{BF211FF8-DBA9-DE41-B59F-A99DC6C58F55}"/>
    <dgm:cxn modelId="{5E1DD222-74AE-BE4C-932A-59C4427816CE}" srcId="{D02F053D-D9A5-C049-82D8-E0EA5CA7E15A}" destId="{5F3B8360-1050-924B-B51D-D0D6468A6932}" srcOrd="0" destOrd="0" parTransId="{03E8F5DD-B174-6B4E-AAAB-746E3BCEB54C}" sibTransId="{BC51B06E-FEF6-164B-B962-0EFA6F92DF72}"/>
    <dgm:cxn modelId="{C81065F4-7BEA-4246-BBEE-24422B5A94F6}" srcId="{C8AB5B04-F623-DD48-BAFF-950B41E3D980}" destId="{210316D4-DF84-5C40-B097-2E0487E2D875}" srcOrd="1" destOrd="0" parTransId="{6B7A4F29-9BC6-3048-9473-C56B75B2F9C8}" sibTransId="{2EE241EA-3BBD-4346-8AE0-22AFC376FD63}"/>
    <dgm:cxn modelId="{7D9BE4F7-C111-2B49-8C52-D61FB9971B64}" type="presOf" srcId="{4B8895C6-7903-C44F-A760-884B8AD36F9A}" destId="{AD537990-2927-074D-84BD-AE4F91F41E90}" srcOrd="0" destOrd="2" presId="urn:microsoft.com/office/officeart/2005/8/layout/list1"/>
    <dgm:cxn modelId="{3036657D-4587-3942-9DA7-ED10451EAE8A}" type="presOf" srcId="{5F3B8360-1050-924B-B51D-D0D6468A6932}" destId="{B45FE2D7-CB52-F14C-A13C-E0300B6D625B}" srcOrd="0" destOrd="0" presId="urn:microsoft.com/office/officeart/2005/8/layout/list1"/>
    <dgm:cxn modelId="{7B4EF591-E88C-FB4E-9F5C-B53F28B8BD0E}" type="presOf" srcId="{D02F053D-D9A5-C049-82D8-E0EA5CA7E15A}" destId="{677B46E8-8F07-1C4C-8D24-F2F74992A727}" srcOrd="1" destOrd="0" presId="urn:microsoft.com/office/officeart/2005/8/layout/list1"/>
    <dgm:cxn modelId="{425E79ED-44FF-024F-83E6-0ACE74027AFF}" type="presOf" srcId="{1AC00E2F-1123-BB4A-BFF9-D66B6352F02F}" destId="{B45FE2D7-CB52-F14C-A13C-E0300B6D625B}" srcOrd="0" destOrd="2" presId="urn:microsoft.com/office/officeart/2005/8/layout/list1"/>
    <dgm:cxn modelId="{32F052DE-F4D4-684E-A81A-D38F04C95FAF}" type="presOf" srcId="{C8AB5B04-F623-DD48-BAFF-950B41E3D980}" destId="{E8A810F0-C65E-D341-83FE-0FF15C322809}" srcOrd="1" destOrd="0" presId="urn:microsoft.com/office/officeart/2005/8/layout/list1"/>
    <dgm:cxn modelId="{3851DB96-99FA-5F4E-9393-64634CE6AE6B}" srcId="{97785FA5-B401-C148-820B-2CEB193A1058}" destId="{C8AB5B04-F623-DD48-BAFF-950B41E3D980}" srcOrd="1" destOrd="0" parTransId="{9453F7E6-A669-E042-8018-AF7FC7B3056D}" sibTransId="{971B6B1D-F6A1-3945-A793-F69331788C3C}"/>
    <dgm:cxn modelId="{A8B11D6F-14C3-2C44-8845-6DA429EE2D1A}" type="presOf" srcId="{114328B3-D494-5D4C-92A3-157D7E24AA53}" destId="{AD537990-2927-074D-84BD-AE4F91F41E90}" srcOrd="0" destOrd="5" presId="urn:microsoft.com/office/officeart/2005/8/layout/list1"/>
    <dgm:cxn modelId="{8BACF0EB-6451-C343-8C2F-50F202E7D445}" srcId="{C8AB5B04-F623-DD48-BAFF-950B41E3D980}" destId="{9B5F26CF-8198-BA4D-BEA0-4DD5991A8C87}" srcOrd="0" destOrd="0" parTransId="{0D7576BF-42C9-7647-B891-5DD21CBF1B1E}" sibTransId="{6410308F-C3F3-D847-B7C0-AFCB83FC29D6}"/>
    <dgm:cxn modelId="{E76B36AD-6541-7A4E-B2FB-E5B40D1BF2FA}" srcId="{97785FA5-B401-C148-820B-2CEB193A1058}" destId="{D02F053D-D9A5-C049-82D8-E0EA5CA7E15A}" srcOrd="0" destOrd="0" parTransId="{B7C60168-E5E0-444B-8BDD-4E4229345FDC}" sibTransId="{45E8FB71-FB95-1240-B7D3-3F4A72705006}"/>
    <dgm:cxn modelId="{DC7B5C61-DC57-3E45-B216-C08F65173041}" type="presOf" srcId="{9B5F26CF-8198-BA4D-BEA0-4DD5991A8C87}" destId="{AD537990-2927-074D-84BD-AE4F91F41E90}" srcOrd="0" destOrd="0" presId="urn:microsoft.com/office/officeart/2005/8/layout/list1"/>
    <dgm:cxn modelId="{4B67E89F-50E5-774F-9A3F-E1AEE45B4D93}" srcId="{D02F053D-D9A5-C049-82D8-E0EA5CA7E15A}" destId="{B21E68F5-84A6-674B-8244-ABC03BC79B4C}" srcOrd="1" destOrd="0" parTransId="{C8940CE0-6996-0E46-9EBD-CCA5CAD85DA7}" sibTransId="{A53EFD94-E2A1-C142-B648-C99E7D2BA35A}"/>
    <dgm:cxn modelId="{7170B397-96F0-0C49-90EF-0ECA17ADA9D0}" srcId="{210316D4-DF84-5C40-B097-2E0487E2D875}" destId="{4B8895C6-7903-C44F-A760-884B8AD36F9A}" srcOrd="0" destOrd="0" parTransId="{C340BBC7-0BBE-2747-AAAB-FB7FA8DF35A0}" sibTransId="{E56329F9-1BD0-4040-A1E5-F3BF2873D9B9}"/>
    <dgm:cxn modelId="{0181192C-5134-9D45-8480-28B86612DFC8}" type="presOf" srcId="{97785FA5-B401-C148-820B-2CEB193A1058}" destId="{C8813287-01F3-4740-939B-5E8C0A471EE9}" srcOrd="0" destOrd="0" presId="urn:microsoft.com/office/officeart/2005/8/layout/list1"/>
    <dgm:cxn modelId="{CF05FBE9-C772-EF4A-B188-FEE5DEC5D94C}" type="presOf" srcId="{C8AB5B04-F623-DD48-BAFF-950B41E3D980}" destId="{4C7CDB0A-7CBF-DC4F-8686-0164D72CD2AD}" srcOrd="0" destOrd="0" presId="urn:microsoft.com/office/officeart/2005/8/layout/list1"/>
    <dgm:cxn modelId="{2A64978C-8ECC-3848-927E-234DF5A5DFB9}" srcId="{C8AB5B04-F623-DD48-BAFF-950B41E3D980}" destId="{7AFD0524-6FD8-384D-BB8E-C52AE44F4765}" srcOrd="3" destOrd="0" parTransId="{65904DDF-F671-E843-BA77-952A857A0FD9}" sibTransId="{BAB2B243-3377-9741-B0B4-0214FA1F5F77}"/>
    <dgm:cxn modelId="{FD8CA542-2515-F04C-B6F6-175F2F582AFD}" type="presOf" srcId="{210316D4-DF84-5C40-B097-2E0487E2D875}" destId="{AD537990-2927-074D-84BD-AE4F91F41E90}" srcOrd="0" destOrd="1" presId="urn:microsoft.com/office/officeart/2005/8/layout/list1"/>
    <dgm:cxn modelId="{805FCE92-CAB7-8D46-AB05-D2A732D70DA6}" type="presOf" srcId="{7AFD0524-6FD8-384D-BB8E-C52AE44F4765}" destId="{AD537990-2927-074D-84BD-AE4F91F41E90}" srcOrd="0" destOrd="4" presId="urn:microsoft.com/office/officeart/2005/8/layout/list1"/>
    <dgm:cxn modelId="{C3BE72A2-D743-DF44-9DEF-A24523238C8D}" srcId="{D02F053D-D9A5-C049-82D8-E0EA5CA7E15A}" destId="{1AC00E2F-1123-BB4A-BFF9-D66B6352F02F}" srcOrd="2" destOrd="0" parTransId="{FB608E81-90FF-E444-A3D3-CB3FFE8EF9C5}" sibTransId="{31363862-058E-974A-BF3F-27456F490ABB}"/>
    <dgm:cxn modelId="{9FEC76D8-0B71-794A-BF43-999DAA7C9042}" type="presOf" srcId="{A947F945-3D32-2848-88B6-0EE9564AC5FA}" destId="{AD537990-2927-074D-84BD-AE4F91F41E90}" srcOrd="0" destOrd="3" presId="urn:microsoft.com/office/officeart/2005/8/layout/list1"/>
    <dgm:cxn modelId="{7A61F329-05D2-174E-8C0E-C9408CDCBC9F}" srcId="{7AFD0524-6FD8-384D-BB8E-C52AE44F4765}" destId="{114328B3-D494-5D4C-92A3-157D7E24AA53}" srcOrd="0" destOrd="0" parTransId="{2D14BF0A-F301-2743-9FE4-4030C1F6C851}" sibTransId="{2D538245-17DC-8040-8C51-F494BE97A8BC}"/>
    <dgm:cxn modelId="{2307BADC-39C6-1444-9E9A-8F1E459B049C}" type="presParOf" srcId="{C8813287-01F3-4740-939B-5E8C0A471EE9}" destId="{C85563D4-1668-114F-966A-1AFE2A21A739}" srcOrd="0" destOrd="0" presId="urn:microsoft.com/office/officeart/2005/8/layout/list1"/>
    <dgm:cxn modelId="{1D091926-3E01-FC44-89A6-87CB520A04AD}" type="presParOf" srcId="{C85563D4-1668-114F-966A-1AFE2A21A739}" destId="{388EBCBE-A627-9E40-BEDF-819E3BA2CCC7}" srcOrd="0" destOrd="0" presId="urn:microsoft.com/office/officeart/2005/8/layout/list1"/>
    <dgm:cxn modelId="{121856B9-CD0A-3146-A8BF-8A6F2C18EAE0}" type="presParOf" srcId="{C85563D4-1668-114F-966A-1AFE2A21A739}" destId="{677B46E8-8F07-1C4C-8D24-F2F74992A727}" srcOrd="1" destOrd="0" presId="urn:microsoft.com/office/officeart/2005/8/layout/list1"/>
    <dgm:cxn modelId="{95670705-07AC-764C-B2E1-9D830E928572}" type="presParOf" srcId="{C8813287-01F3-4740-939B-5E8C0A471EE9}" destId="{F0BA2863-D0B0-D448-A44F-B7E48C0D02AA}" srcOrd="1" destOrd="0" presId="urn:microsoft.com/office/officeart/2005/8/layout/list1"/>
    <dgm:cxn modelId="{8BA0039E-FEB3-874B-9983-BA30B24A09D5}" type="presParOf" srcId="{C8813287-01F3-4740-939B-5E8C0A471EE9}" destId="{B45FE2D7-CB52-F14C-A13C-E0300B6D625B}" srcOrd="2" destOrd="0" presId="urn:microsoft.com/office/officeart/2005/8/layout/list1"/>
    <dgm:cxn modelId="{9A480466-80A8-AF49-B555-95095D26DD3E}" type="presParOf" srcId="{C8813287-01F3-4740-939B-5E8C0A471EE9}" destId="{522F6AA2-B07C-7244-B108-25AC5499C36B}" srcOrd="3" destOrd="0" presId="urn:microsoft.com/office/officeart/2005/8/layout/list1"/>
    <dgm:cxn modelId="{48088D0C-7300-5A42-BFF9-93BE99F8E22D}" type="presParOf" srcId="{C8813287-01F3-4740-939B-5E8C0A471EE9}" destId="{AE0A28FD-6080-FB43-9435-B0FB26A168C5}" srcOrd="4" destOrd="0" presId="urn:microsoft.com/office/officeart/2005/8/layout/list1"/>
    <dgm:cxn modelId="{7230076C-763C-B84A-8680-B5DD7225B939}" type="presParOf" srcId="{AE0A28FD-6080-FB43-9435-B0FB26A168C5}" destId="{4C7CDB0A-7CBF-DC4F-8686-0164D72CD2AD}" srcOrd="0" destOrd="0" presId="urn:microsoft.com/office/officeart/2005/8/layout/list1"/>
    <dgm:cxn modelId="{D4286004-3178-2247-BF19-57DB03E47D1D}" type="presParOf" srcId="{AE0A28FD-6080-FB43-9435-B0FB26A168C5}" destId="{E8A810F0-C65E-D341-83FE-0FF15C322809}" srcOrd="1" destOrd="0" presId="urn:microsoft.com/office/officeart/2005/8/layout/list1"/>
    <dgm:cxn modelId="{698BBF0A-0FAB-5D46-AC9D-486388D12671}" type="presParOf" srcId="{C8813287-01F3-4740-939B-5E8C0A471EE9}" destId="{E53E81D3-AE49-8948-A3BA-6BA83615AFE7}" srcOrd="5" destOrd="0" presId="urn:microsoft.com/office/officeart/2005/8/layout/list1"/>
    <dgm:cxn modelId="{0F9E94BB-4653-E042-94A1-B3E9F320702D}" type="presParOf" srcId="{C8813287-01F3-4740-939B-5E8C0A471EE9}" destId="{AD537990-2927-074D-84BD-AE4F91F41E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135DDF-7FF2-6B40-B17A-E6791589317C}" type="doc">
      <dgm:prSet loTypeId="urn:microsoft.com/office/officeart/2005/8/layout/vList2" loCatId="" qsTypeId="urn:microsoft.com/office/officeart/2005/8/quickstyle/simple4" qsCatId="simple" csTypeId="urn:microsoft.com/office/officeart/2005/8/colors/colorful4" csCatId="colorful" phldr="1"/>
      <dgm:spPr/>
      <dgm:t>
        <a:bodyPr/>
        <a:lstStyle/>
        <a:p>
          <a:endParaRPr lang="en-US"/>
        </a:p>
      </dgm:t>
    </dgm:pt>
    <dgm:pt modelId="{7F6D525D-A0A1-AA4B-9726-172E71A7741B}">
      <dgm:prSet phldrT="[Text]"/>
      <dgm:spPr/>
      <dgm:t>
        <a:bodyPr/>
        <a:lstStyle/>
        <a:p>
          <a:r>
            <a:rPr lang="en-US" dirty="0" smtClean="0"/>
            <a:t>Constrain input</a:t>
          </a:r>
          <a:endParaRPr lang="en-US" dirty="0"/>
        </a:p>
      </dgm:t>
    </dgm:pt>
    <dgm:pt modelId="{B58D07A3-DC54-CC4E-9F08-E306CF4560AE}" type="parTrans" cxnId="{A04A98F0-C9D5-AD41-9D45-C60EBE56D0E2}">
      <dgm:prSet/>
      <dgm:spPr/>
      <dgm:t>
        <a:bodyPr/>
        <a:lstStyle/>
        <a:p>
          <a:endParaRPr lang="en-US"/>
        </a:p>
      </dgm:t>
    </dgm:pt>
    <dgm:pt modelId="{02F0AB10-104F-8F4A-8C76-19FA70B172BE}" type="sibTrans" cxnId="{A04A98F0-C9D5-AD41-9D45-C60EBE56D0E2}">
      <dgm:prSet/>
      <dgm:spPr/>
      <dgm:t>
        <a:bodyPr/>
        <a:lstStyle/>
        <a:p>
          <a:endParaRPr lang="en-US"/>
        </a:p>
      </dgm:t>
    </dgm:pt>
    <dgm:pt modelId="{9B32B4E4-450E-4245-8079-192680649F8D}">
      <dgm:prSet/>
      <dgm:spPr/>
      <dgm:t>
        <a:bodyPr/>
        <a:lstStyle/>
        <a:p>
          <a:r>
            <a:rPr lang="en-US" smtClean="0"/>
            <a:t>Start by assuming that all input is malicious. Validate input type, length, format, and range. </a:t>
          </a:r>
          <a:endParaRPr lang="en-US"/>
        </a:p>
      </dgm:t>
    </dgm:pt>
    <dgm:pt modelId="{8FA735DE-DAD0-FB4B-B0DE-0230527DF08E}" type="parTrans" cxnId="{46472774-B1D5-5546-B639-7C385AA09FCA}">
      <dgm:prSet/>
      <dgm:spPr/>
      <dgm:t>
        <a:bodyPr/>
        <a:lstStyle/>
        <a:p>
          <a:endParaRPr lang="en-US"/>
        </a:p>
      </dgm:t>
    </dgm:pt>
    <dgm:pt modelId="{3EDC07E4-477D-4443-8DB6-47BC7FCC4A9B}" type="sibTrans" cxnId="{46472774-B1D5-5546-B639-7C385AA09FCA}">
      <dgm:prSet/>
      <dgm:spPr/>
      <dgm:t>
        <a:bodyPr/>
        <a:lstStyle/>
        <a:p>
          <a:endParaRPr lang="en-US"/>
        </a:p>
      </dgm:t>
    </dgm:pt>
    <dgm:pt modelId="{C5B00C92-F012-CA46-8029-7D947DB8C655}">
      <dgm:prSet/>
      <dgm:spPr/>
      <dgm:t>
        <a:bodyPr/>
        <a:lstStyle/>
        <a:p>
          <a:r>
            <a:rPr lang="en-US" smtClean="0"/>
            <a:t>To constrain input supplied through server controls, use ASP.NET validator controls such as RegularExpressionValidator and RangeValidator. </a:t>
          </a:r>
          <a:endParaRPr lang="en-US"/>
        </a:p>
      </dgm:t>
    </dgm:pt>
    <dgm:pt modelId="{5D4A6E57-5926-7243-95F9-7A5050D8FC56}" type="parTrans" cxnId="{3A9DBA6A-D3BA-924A-8325-FF93D2019D04}">
      <dgm:prSet/>
      <dgm:spPr/>
      <dgm:t>
        <a:bodyPr/>
        <a:lstStyle/>
        <a:p>
          <a:endParaRPr lang="en-US"/>
        </a:p>
      </dgm:t>
    </dgm:pt>
    <dgm:pt modelId="{6952BAAD-7254-764F-9A00-4907E6840156}" type="sibTrans" cxnId="{3A9DBA6A-D3BA-924A-8325-FF93D2019D04}">
      <dgm:prSet/>
      <dgm:spPr/>
      <dgm:t>
        <a:bodyPr/>
        <a:lstStyle/>
        <a:p>
          <a:endParaRPr lang="en-US"/>
        </a:p>
      </dgm:t>
    </dgm:pt>
    <dgm:pt modelId="{C5CF5AD9-F017-364A-9FBD-F41042E04D56}">
      <dgm:prSet/>
      <dgm:spPr/>
      <dgm:t>
        <a:bodyPr/>
        <a:lstStyle/>
        <a:p>
          <a:r>
            <a:rPr lang="en-US" smtClean="0"/>
            <a:t>To constrain input supplied through client-side HTML input controls or input from other sources such as query strings or cookies, use the System.Text.RegularExpressions.Regex class in your server-side code to check for expected using regular expressions. </a:t>
          </a:r>
          <a:endParaRPr lang="en-US"/>
        </a:p>
      </dgm:t>
    </dgm:pt>
    <dgm:pt modelId="{E7CCD813-E246-D34C-89EE-7752D7F2AF09}" type="parTrans" cxnId="{CB2C5AF5-AEF6-9840-81D2-83D49EE4D66D}">
      <dgm:prSet/>
      <dgm:spPr/>
      <dgm:t>
        <a:bodyPr/>
        <a:lstStyle/>
        <a:p>
          <a:endParaRPr lang="en-US"/>
        </a:p>
      </dgm:t>
    </dgm:pt>
    <dgm:pt modelId="{C8B2244F-B0F4-DB48-9A15-61754621E604}" type="sibTrans" cxnId="{CB2C5AF5-AEF6-9840-81D2-83D49EE4D66D}">
      <dgm:prSet/>
      <dgm:spPr/>
      <dgm:t>
        <a:bodyPr/>
        <a:lstStyle/>
        <a:p>
          <a:endParaRPr lang="en-US"/>
        </a:p>
      </dgm:t>
    </dgm:pt>
    <dgm:pt modelId="{B18FA427-4980-A84B-A88C-55F489919E6B}">
      <dgm:prSet/>
      <dgm:spPr/>
      <dgm:t>
        <a:bodyPr/>
        <a:lstStyle/>
        <a:p>
          <a:r>
            <a:rPr lang="en-US" smtClean="0"/>
            <a:t>To validate types such as integers, doubles, dates, and currency amounts, convert the input data to the equivalent .NET Framework data type and handle any resulting conversion errors</a:t>
          </a:r>
          <a:endParaRPr lang="en-US"/>
        </a:p>
      </dgm:t>
    </dgm:pt>
    <dgm:pt modelId="{CD2FBA94-1B7F-8D4C-82B2-8344C64AB07A}" type="parTrans" cxnId="{3FC7868B-4356-FE46-B235-5818BB5294EA}">
      <dgm:prSet/>
      <dgm:spPr/>
      <dgm:t>
        <a:bodyPr/>
        <a:lstStyle/>
        <a:p>
          <a:endParaRPr lang="en-US"/>
        </a:p>
      </dgm:t>
    </dgm:pt>
    <dgm:pt modelId="{9E0F90E2-6C64-CB40-BDFA-970B6FD34EE1}" type="sibTrans" cxnId="{3FC7868B-4356-FE46-B235-5818BB5294EA}">
      <dgm:prSet/>
      <dgm:spPr/>
      <dgm:t>
        <a:bodyPr/>
        <a:lstStyle/>
        <a:p>
          <a:endParaRPr lang="en-US"/>
        </a:p>
      </dgm:t>
    </dgm:pt>
    <dgm:pt modelId="{4D05D2CF-ED6A-A343-A37C-0882DAE715A4}">
      <dgm:prSet/>
      <dgm:spPr/>
      <dgm:t>
        <a:bodyPr/>
        <a:lstStyle/>
        <a:p>
          <a:r>
            <a:rPr lang="en-US" smtClean="0"/>
            <a:t>Encode output</a:t>
          </a:r>
          <a:endParaRPr lang="en-US"/>
        </a:p>
      </dgm:t>
    </dgm:pt>
    <dgm:pt modelId="{D18CA47C-9DC0-A943-914F-3C1CF024FA3A}" type="parTrans" cxnId="{16414416-05D2-BE4D-988A-F181E0C94ADA}">
      <dgm:prSet/>
      <dgm:spPr/>
      <dgm:t>
        <a:bodyPr/>
        <a:lstStyle/>
        <a:p>
          <a:endParaRPr lang="en-US"/>
        </a:p>
      </dgm:t>
    </dgm:pt>
    <dgm:pt modelId="{2EE81404-64E6-4C49-B40D-98EB92B9589B}" type="sibTrans" cxnId="{16414416-05D2-BE4D-988A-F181E0C94ADA}">
      <dgm:prSet/>
      <dgm:spPr/>
      <dgm:t>
        <a:bodyPr/>
        <a:lstStyle/>
        <a:p>
          <a:endParaRPr lang="en-US"/>
        </a:p>
      </dgm:t>
    </dgm:pt>
    <dgm:pt modelId="{E8FE6DE8-14F1-A64C-812D-7A339276D1DC}">
      <dgm:prSet/>
      <dgm:spPr/>
      <dgm:t>
        <a:bodyPr/>
        <a:lstStyle/>
        <a:p>
          <a:r>
            <a:rPr lang="en-US" smtClean="0"/>
            <a:t>Use the HttpUtility.HtmlEncode method to encode output if it contains input from the user or from other sources such as databases. HtmlEncode replaces characters that have special meaning in HTML-to-HTML variables that represent those characters. For example, &lt; is replaced with &amp;lt; and " is replaced with &amp;quot;. Encoded data does not cause the browser to execute code. Instead, the data is rendered as harmless HTML.</a:t>
          </a:r>
          <a:endParaRPr lang="en-US"/>
        </a:p>
      </dgm:t>
    </dgm:pt>
    <dgm:pt modelId="{22C9249D-6D98-ED49-8451-8BB9413422E4}" type="parTrans" cxnId="{E159E2ED-7A23-214D-96EA-BA71F149E07C}">
      <dgm:prSet/>
      <dgm:spPr/>
      <dgm:t>
        <a:bodyPr/>
        <a:lstStyle/>
        <a:p>
          <a:endParaRPr lang="en-US"/>
        </a:p>
      </dgm:t>
    </dgm:pt>
    <dgm:pt modelId="{2EC9403D-6EBF-BC41-A491-3B1609F52607}" type="sibTrans" cxnId="{E159E2ED-7A23-214D-96EA-BA71F149E07C}">
      <dgm:prSet/>
      <dgm:spPr/>
      <dgm:t>
        <a:bodyPr/>
        <a:lstStyle/>
        <a:p>
          <a:endParaRPr lang="en-US"/>
        </a:p>
      </dgm:t>
    </dgm:pt>
    <dgm:pt modelId="{F537D35F-E60C-9442-BDF2-2102360A3EB8}">
      <dgm:prSet/>
      <dgm:spPr/>
      <dgm:t>
        <a:bodyPr/>
        <a:lstStyle/>
        <a:p>
          <a:r>
            <a:rPr lang="en-US" smtClean="0"/>
            <a:t>Similarly, use HttpUtility.UrlEncode to encode output URLs if they are constructed from input.</a:t>
          </a:r>
          <a:endParaRPr lang="en-US"/>
        </a:p>
      </dgm:t>
    </dgm:pt>
    <dgm:pt modelId="{F8A6BBD8-B9A6-F442-A56C-7C3CABADADB9}" type="parTrans" cxnId="{29F1B76E-5EAC-F549-B529-A2AF9E0DD8D6}">
      <dgm:prSet/>
      <dgm:spPr/>
      <dgm:t>
        <a:bodyPr/>
        <a:lstStyle/>
        <a:p>
          <a:endParaRPr lang="en-US"/>
        </a:p>
      </dgm:t>
    </dgm:pt>
    <dgm:pt modelId="{8D379D76-783F-B649-9796-84B4128D759D}" type="sibTrans" cxnId="{29F1B76E-5EAC-F549-B529-A2AF9E0DD8D6}">
      <dgm:prSet/>
      <dgm:spPr/>
      <dgm:t>
        <a:bodyPr/>
        <a:lstStyle/>
        <a:p>
          <a:endParaRPr lang="en-US"/>
        </a:p>
      </dgm:t>
    </dgm:pt>
    <dgm:pt modelId="{6CC5CD1A-7E19-2643-8CE8-E8F026E7B42F}" type="pres">
      <dgm:prSet presAssocID="{B4135DDF-7FF2-6B40-B17A-E6791589317C}" presName="linear" presStyleCnt="0">
        <dgm:presLayoutVars>
          <dgm:animLvl val="lvl"/>
          <dgm:resizeHandles val="exact"/>
        </dgm:presLayoutVars>
      </dgm:prSet>
      <dgm:spPr/>
      <dgm:t>
        <a:bodyPr/>
        <a:lstStyle/>
        <a:p>
          <a:endParaRPr lang="en-US"/>
        </a:p>
      </dgm:t>
    </dgm:pt>
    <dgm:pt modelId="{8DEEB603-E50F-5446-8F95-BB984BFC8497}" type="pres">
      <dgm:prSet presAssocID="{7F6D525D-A0A1-AA4B-9726-172E71A7741B}" presName="parentText" presStyleLbl="node1" presStyleIdx="0" presStyleCnt="2">
        <dgm:presLayoutVars>
          <dgm:chMax val="0"/>
          <dgm:bulletEnabled val="1"/>
        </dgm:presLayoutVars>
      </dgm:prSet>
      <dgm:spPr/>
      <dgm:t>
        <a:bodyPr/>
        <a:lstStyle/>
        <a:p>
          <a:endParaRPr lang="en-US"/>
        </a:p>
      </dgm:t>
    </dgm:pt>
    <dgm:pt modelId="{9EDF79D1-50F0-B945-9335-B1CC090ACC6C}" type="pres">
      <dgm:prSet presAssocID="{7F6D525D-A0A1-AA4B-9726-172E71A7741B}" presName="childText" presStyleLbl="revTx" presStyleIdx="0" presStyleCnt="2">
        <dgm:presLayoutVars>
          <dgm:bulletEnabled val="1"/>
        </dgm:presLayoutVars>
      </dgm:prSet>
      <dgm:spPr/>
      <dgm:t>
        <a:bodyPr/>
        <a:lstStyle/>
        <a:p>
          <a:endParaRPr lang="en-US"/>
        </a:p>
      </dgm:t>
    </dgm:pt>
    <dgm:pt modelId="{944E035F-3F10-BE4C-82E2-B07D52A9984E}" type="pres">
      <dgm:prSet presAssocID="{4D05D2CF-ED6A-A343-A37C-0882DAE715A4}" presName="parentText" presStyleLbl="node1" presStyleIdx="1" presStyleCnt="2">
        <dgm:presLayoutVars>
          <dgm:chMax val="0"/>
          <dgm:bulletEnabled val="1"/>
        </dgm:presLayoutVars>
      </dgm:prSet>
      <dgm:spPr/>
      <dgm:t>
        <a:bodyPr/>
        <a:lstStyle/>
        <a:p>
          <a:endParaRPr lang="en-US"/>
        </a:p>
      </dgm:t>
    </dgm:pt>
    <dgm:pt modelId="{D7341279-6AA6-B04C-AA0D-6D96CB6CCC00}" type="pres">
      <dgm:prSet presAssocID="{4D05D2CF-ED6A-A343-A37C-0882DAE715A4}" presName="childText" presStyleLbl="revTx" presStyleIdx="1" presStyleCnt="2">
        <dgm:presLayoutVars>
          <dgm:bulletEnabled val="1"/>
        </dgm:presLayoutVars>
      </dgm:prSet>
      <dgm:spPr/>
      <dgm:t>
        <a:bodyPr/>
        <a:lstStyle/>
        <a:p>
          <a:endParaRPr lang="en-US"/>
        </a:p>
      </dgm:t>
    </dgm:pt>
  </dgm:ptLst>
  <dgm:cxnLst>
    <dgm:cxn modelId="{E159E2ED-7A23-214D-96EA-BA71F149E07C}" srcId="{4D05D2CF-ED6A-A343-A37C-0882DAE715A4}" destId="{E8FE6DE8-14F1-A64C-812D-7A339276D1DC}" srcOrd="0" destOrd="0" parTransId="{22C9249D-6D98-ED49-8451-8BB9413422E4}" sibTransId="{2EC9403D-6EBF-BC41-A491-3B1609F52607}"/>
    <dgm:cxn modelId="{32EA487F-1878-1443-930C-1600073E071A}" type="presOf" srcId="{B18FA427-4980-A84B-A88C-55F489919E6B}" destId="{9EDF79D1-50F0-B945-9335-B1CC090ACC6C}" srcOrd="0" destOrd="3" presId="urn:microsoft.com/office/officeart/2005/8/layout/vList2"/>
    <dgm:cxn modelId="{5C0DD507-E569-F749-B66A-4CE29064233F}" type="presOf" srcId="{7F6D525D-A0A1-AA4B-9726-172E71A7741B}" destId="{8DEEB603-E50F-5446-8F95-BB984BFC8497}" srcOrd="0" destOrd="0" presId="urn:microsoft.com/office/officeart/2005/8/layout/vList2"/>
    <dgm:cxn modelId="{A04A98F0-C9D5-AD41-9D45-C60EBE56D0E2}" srcId="{B4135DDF-7FF2-6B40-B17A-E6791589317C}" destId="{7F6D525D-A0A1-AA4B-9726-172E71A7741B}" srcOrd="0" destOrd="0" parTransId="{B58D07A3-DC54-CC4E-9F08-E306CF4560AE}" sibTransId="{02F0AB10-104F-8F4A-8C76-19FA70B172BE}"/>
    <dgm:cxn modelId="{16414416-05D2-BE4D-988A-F181E0C94ADA}" srcId="{B4135DDF-7FF2-6B40-B17A-E6791589317C}" destId="{4D05D2CF-ED6A-A343-A37C-0882DAE715A4}" srcOrd="1" destOrd="0" parTransId="{D18CA47C-9DC0-A943-914F-3C1CF024FA3A}" sibTransId="{2EE81404-64E6-4C49-B40D-98EB92B9589B}"/>
    <dgm:cxn modelId="{9447FFAC-4D22-7649-83E1-BAEB1F052697}" type="presOf" srcId="{B4135DDF-7FF2-6B40-B17A-E6791589317C}" destId="{6CC5CD1A-7E19-2643-8CE8-E8F026E7B42F}" srcOrd="0" destOrd="0" presId="urn:microsoft.com/office/officeart/2005/8/layout/vList2"/>
    <dgm:cxn modelId="{29F1B76E-5EAC-F549-B529-A2AF9E0DD8D6}" srcId="{4D05D2CF-ED6A-A343-A37C-0882DAE715A4}" destId="{F537D35F-E60C-9442-BDF2-2102360A3EB8}" srcOrd="1" destOrd="0" parTransId="{F8A6BBD8-B9A6-F442-A56C-7C3CABADADB9}" sibTransId="{8D379D76-783F-B649-9796-84B4128D759D}"/>
    <dgm:cxn modelId="{B354342A-50D8-6643-B869-DCCB23B5DCE3}" type="presOf" srcId="{F537D35F-E60C-9442-BDF2-2102360A3EB8}" destId="{D7341279-6AA6-B04C-AA0D-6D96CB6CCC00}" srcOrd="0" destOrd="1" presId="urn:microsoft.com/office/officeart/2005/8/layout/vList2"/>
    <dgm:cxn modelId="{E5DA0CE0-F6E7-5C47-81B5-C1A946E33CFD}" type="presOf" srcId="{C5B00C92-F012-CA46-8029-7D947DB8C655}" destId="{9EDF79D1-50F0-B945-9335-B1CC090ACC6C}" srcOrd="0" destOrd="1" presId="urn:microsoft.com/office/officeart/2005/8/layout/vList2"/>
    <dgm:cxn modelId="{573CFCF1-C1F7-9C4F-8104-08CF4F2AC9CC}" type="presOf" srcId="{4D05D2CF-ED6A-A343-A37C-0882DAE715A4}" destId="{944E035F-3F10-BE4C-82E2-B07D52A9984E}" srcOrd="0" destOrd="0" presId="urn:microsoft.com/office/officeart/2005/8/layout/vList2"/>
    <dgm:cxn modelId="{0E6E24F1-D628-3D4A-AD05-39BCFE9D17BB}" type="presOf" srcId="{9B32B4E4-450E-4245-8079-192680649F8D}" destId="{9EDF79D1-50F0-B945-9335-B1CC090ACC6C}" srcOrd="0" destOrd="0" presId="urn:microsoft.com/office/officeart/2005/8/layout/vList2"/>
    <dgm:cxn modelId="{3FC7868B-4356-FE46-B235-5818BB5294EA}" srcId="{7F6D525D-A0A1-AA4B-9726-172E71A7741B}" destId="{B18FA427-4980-A84B-A88C-55F489919E6B}" srcOrd="3" destOrd="0" parTransId="{CD2FBA94-1B7F-8D4C-82B2-8344C64AB07A}" sibTransId="{9E0F90E2-6C64-CB40-BDFA-970B6FD34EE1}"/>
    <dgm:cxn modelId="{46472774-B1D5-5546-B639-7C385AA09FCA}" srcId="{7F6D525D-A0A1-AA4B-9726-172E71A7741B}" destId="{9B32B4E4-450E-4245-8079-192680649F8D}" srcOrd="0" destOrd="0" parTransId="{8FA735DE-DAD0-FB4B-B0DE-0230527DF08E}" sibTransId="{3EDC07E4-477D-4443-8DB6-47BC7FCC4A9B}"/>
    <dgm:cxn modelId="{A16EEEAC-024B-D04E-8502-C2A5DFF4056B}" type="presOf" srcId="{C5CF5AD9-F017-364A-9FBD-F41042E04D56}" destId="{9EDF79D1-50F0-B945-9335-B1CC090ACC6C}" srcOrd="0" destOrd="2" presId="urn:microsoft.com/office/officeart/2005/8/layout/vList2"/>
    <dgm:cxn modelId="{CB2C5AF5-AEF6-9840-81D2-83D49EE4D66D}" srcId="{7F6D525D-A0A1-AA4B-9726-172E71A7741B}" destId="{C5CF5AD9-F017-364A-9FBD-F41042E04D56}" srcOrd="2" destOrd="0" parTransId="{E7CCD813-E246-D34C-89EE-7752D7F2AF09}" sibTransId="{C8B2244F-B0F4-DB48-9A15-61754621E604}"/>
    <dgm:cxn modelId="{3A9DBA6A-D3BA-924A-8325-FF93D2019D04}" srcId="{7F6D525D-A0A1-AA4B-9726-172E71A7741B}" destId="{C5B00C92-F012-CA46-8029-7D947DB8C655}" srcOrd="1" destOrd="0" parTransId="{5D4A6E57-5926-7243-95F9-7A5050D8FC56}" sibTransId="{6952BAAD-7254-764F-9A00-4907E6840156}"/>
    <dgm:cxn modelId="{A7DFE5E8-CC37-F948-A306-E16D37523614}" type="presOf" srcId="{E8FE6DE8-14F1-A64C-812D-7A339276D1DC}" destId="{D7341279-6AA6-B04C-AA0D-6D96CB6CCC00}" srcOrd="0" destOrd="0" presId="urn:microsoft.com/office/officeart/2005/8/layout/vList2"/>
    <dgm:cxn modelId="{76101518-4E07-FE4F-9AF8-6F62538B5502}" type="presParOf" srcId="{6CC5CD1A-7E19-2643-8CE8-E8F026E7B42F}" destId="{8DEEB603-E50F-5446-8F95-BB984BFC8497}" srcOrd="0" destOrd="0" presId="urn:microsoft.com/office/officeart/2005/8/layout/vList2"/>
    <dgm:cxn modelId="{F72FC27B-EF6D-9E44-AFCB-BDF4A8DCCE36}" type="presParOf" srcId="{6CC5CD1A-7E19-2643-8CE8-E8F026E7B42F}" destId="{9EDF79D1-50F0-B945-9335-B1CC090ACC6C}" srcOrd="1" destOrd="0" presId="urn:microsoft.com/office/officeart/2005/8/layout/vList2"/>
    <dgm:cxn modelId="{596356F6-DF46-034C-ABE2-B2511C4F787E}" type="presParOf" srcId="{6CC5CD1A-7E19-2643-8CE8-E8F026E7B42F}" destId="{944E035F-3F10-BE4C-82E2-B07D52A9984E}" srcOrd="2" destOrd="0" presId="urn:microsoft.com/office/officeart/2005/8/layout/vList2"/>
    <dgm:cxn modelId="{D2760919-A686-5346-BA58-B013E217DF2B}" type="presParOf" srcId="{6CC5CD1A-7E19-2643-8CE8-E8F026E7B42F}" destId="{D7341279-6AA6-B04C-AA0D-6D96CB6CCC0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B5216-BA8D-A246-9353-971489C1C41E}">
      <dsp:nvSpPr>
        <dsp:cNvPr id="0" name=""/>
        <dsp:cNvSpPr/>
      </dsp:nvSpPr>
      <dsp:spPr>
        <a:xfrm>
          <a:off x="7744857"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#fragment</a:t>
          </a:r>
          <a:endParaRPr lang="en-US" sz="900" kern="1200" dirty="0"/>
        </a:p>
      </dsp:txBody>
      <dsp:txXfrm>
        <a:off x="7744857" y="0"/>
        <a:ext cx="942291" cy="727682"/>
      </dsp:txXfrm>
    </dsp:sp>
    <dsp:sp modelId="{3D762782-677D-FD43-820C-8B6EBC1CD3CF}">
      <dsp:nvSpPr>
        <dsp:cNvPr id="0" name=""/>
        <dsp:cNvSpPr/>
      </dsp:nvSpPr>
      <dsp:spPr>
        <a:xfrm>
          <a:off x="6645516"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a:t>
          </a:r>
          <a:r>
            <a:rPr lang="en-US" sz="900" kern="1200" dirty="0" err="1" smtClean="0"/>
            <a:t>query_string</a:t>
          </a:r>
          <a:endParaRPr lang="en-US" sz="900" kern="1200" dirty="0"/>
        </a:p>
      </dsp:txBody>
      <dsp:txXfrm>
        <a:off x="6645516" y="0"/>
        <a:ext cx="942291" cy="727682"/>
      </dsp:txXfrm>
    </dsp:sp>
    <dsp:sp modelId="{9E723039-4A1E-ED40-A831-E31978084F33}">
      <dsp:nvSpPr>
        <dsp:cNvPr id="0" name=""/>
        <dsp:cNvSpPr/>
      </dsp:nvSpPr>
      <dsp:spPr>
        <a:xfrm>
          <a:off x="5546176"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/path/to/resource</a:t>
          </a:r>
          <a:endParaRPr lang="en-US" sz="900" kern="1200" dirty="0"/>
        </a:p>
      </dsp:txBody>
      <dsp:txXfrm>
        <a:off x="5546176" y="0"/>
        <a:ext cx="942291" cy="727682"/>
      </dsp:txXfrm>
    </dsp:sp>
    <dsp:sp modelId="{796EDE48-6F6F-8440-9DD1-454396FD2FEE}">
      <dsp:nvSpPr>
        <dsp:cNvPr id="0" name=""/>
        <dsp:cNvSpPr/>
      </dsp:nvSpPr>
      <dsp:spPr>
        <a:xfrm>
          <a:off x="4446835"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:Port</a:t>
          </a:r>
          <a:endParaRPr lang="en-US" sz="900" kern="1200" dirty="0"/>
        </a:p>
      </dsp:txBody>
      <dsp:txXfrm>
        <a:off x="4446835" y="0"/>
        <a:ext cx="942291" cy="727682"/>
      </dsp:txXfrm>
    </dsp:sp>
    <dsp:sp modelId="{A2E773A2-1C7D-8E42-9B5D-5BC140AB673D}">
      <dsp:nvSpPr>
        <dsp:cNvPr id="0" name=""/>
        <dsp:cNvSpPr/>
      </dsp:nvSpPr>
      <dsp:spPr>
        <a:xfrm>
          <a:off x="3347495"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Address</a:t>
          </a:r>
          <a:endParaRPr lang="en-US" sz="900" kern="1200" dirty="0"/>
        </a:p>
      </dsp:txBody>
      <dsp:txXfrm>
        <a:off x="3347495" y="0"/>
        <a:ext cx="942291" cy="727682"/>
      </dsp:txXfrm>
    </dsp:sp>
    <dsp:sp modelId="{B6DD2CDA-DDAC-D842-96E2-375A53972473}">
      <dsp:nvSpPr>
        <dsp:cNvPr id="0" name=""/>
        <dsp:cNvSpPr/>
      </dsp:nvSpPr>
      <dsp:spPr>
        <a:xfrm>
          <a:off x="2248154"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err="1" smtClean="0"/>
            <a:t>Login.password</a:t>
          </a:r>
          <a:r>
            <a:rPr lang="en-US" sz="900" kern="1200" dirty="0" smtClean="0"/>
            <a:t>@</a:t>
          </a:r>
          <a:endParaRPr lang="en-US" sz="900" kern="1200" dirty="0"/>
        </a:p>
      </dsp:txBody>
      <dsp:txXfrm>
        <a:off x="2248154" y="0"/>
        <a:ext cx="942291" cy="727682"/>
      </dsp:txXfrm>
    </dsp:sp>
    <dsp:sp modelId="{88ED756D-12E9-8540-BED4-76A488F1B787}">
      <dsp:nvSpPr>
        <dsp:cNvPr id="0" name=""/>
        <dsp:cNvSpPr/>
      </dsp:nvSpPr>
      <dsp:spPr>
        <a:xfrm>
          <a:off x="1148814"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a:t>
          </a:r>
          <a:endParaRPr lang="en-US" sz="900" kern="1200" dirty="0"/>
        </a:p>
      </dsp:txBody>
      <dsp:txXfrm>
        <a:off x="1148814" y="0"/>
        <a:ext cx="942291" cy="727682"/>
      </dsp:txXfrm>
    </dsp:sp>
    <dsp:sp modelId="{FFCFC902-4D49-1D43-A0BE-2E655E4BF228}">
      <dsp:nvSpPr>
        <dsp:cNvPr id="0" name=""/>
        <dsp:cNvSpPr/>
      </dsp:nvSpPr>
      <dsp:spPr>
        <a:xfrm>
          <a:off x="49473" y="0"/>
          <a:ext cx="942291" cy="2425608"/>
        </a:xfrm>
        <a:prstGeom prst="roundRect">
          <a:avLst>
            <a:gd name="adj" fmla="val 10000"/>
          </a:avLst>
        </a:prstGeom>
        <a:solidFill>
          <a:schemeClr val="accent2">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Scheme:</a:t>
          </a:r>
          <a:endParaRPr lang="en-US" sz="900" kern="1200" dirty="0"/>
        </a:p>
      </dsp:txBody>
      <dsp:txXfrm>
        <a:off x="49473" y="0"/>
        <a:ext cx="942291" cy="727682"/>
      </dsp:txXfrm>
    </dsp:sp>
    <dsp:sp modelId="{A71FC318-B717-D248-BD99-B2E587C6DA74}">
      <dsp:nvSpPr>
        <dsp:cNvPr id="0" name=""/>
        <dsp:cNvSpPr/>
      </dsp:nvSpPr>
      <dsp:spPr>
        <a:xfrm>
          <a:off x="127998" y="1331822"/>
          <a:ext cx="785243" cy="392621"/>
        </a:xfrm>
        <a:prstGeom prst="roundRect">
          <a:avLst>
            <a:gd name="adj" fmla="val 10000"/>
          </a:avLst>
        </a:prstGeom>
        <a:gradFill rotWithShape="0">
          <a:gsLst>
            <a:gs pos="0">
              <a:schemeClr val="accent1">
                <a:hueOff val="0"/>
                <a:satOff val="0"/>
                <a:lumOff val="0"/>
                <a:alphaOff val="0"/>
                <a:shade val="85000"/>
              </a:schemeClr>
            </a:gs>
            <a:gs pos="100000">
              <a:schemeClr val="accent1">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Scheme:</a:t>
          </a:r>
          <a:endParaRPr lang="en-US" sz="1200" kern="1200" dirty="0"/>
        </a:p>
      </dsp:txBody>
      <dsp:txXfrm>
        <a:off x="139497" y="1343321"/>
        <a:ext cx="762245" cy="369623"/>
      </dsp:txXfrm>
    </dsp:sp>
    <dsp:sp modelId="{984E6420-90A9-5741-A5F5-268FC6098E33}">
      <dsp:nvSpPr>
        <dsp:cNvPr id="0" name=""/>
        <dsp:cNvSpPr/>
      </dsp:nvSpPr>
      <dsp:spPr>
        <a:xfrm>
          <a:off x="913241" y="1513565"/>
          <a:ext cx="314097" cy="29135"/>
        </a:xfrm>
        <a:custGeom>
          <a:avLst/>
          <a:gdLst/>
          <a:ahLst/>
          <a:cxnLst/>
          <a:rect l="0" t="0" r="0" b="0"/>
          <a:pathLst>
            <a:path>
              <a:moveTo>
                <a:pt x="0" y="14567"/>
              </a:moveTo>
              <a:lnTo>
                <a:pt x="314097" y="14567"/>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62437" y="1520280"/>
        <a:ext cx="15704" cy="15704"/>
      </dsp:txXfrm>
    </dsp:sp>
    <dsp:sp modelId="{8A8B5B8A-A166-A94A-B1C7-776CA337D4E0}">
      <dsp:nvSpPr>
        <dsp:cNvPr id="0" name=""/>
        <dsp:cNvSpPr/>
      </dsp:nvSpPr>
      <dsp:spPr>
        <a:xfrm>
          <a:off x="1227338" y="1331822"/>
          <a:ext cx="785243" cy="392621"/>
        </a:xfrm>
        <a:prstGeom prst="roundRect">
          <a:avLst>
            <a:gd name="adj" fmla="val 10000"/>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Constant</a:t>
          </a:r>
          <a:endParaRPr lang="en-US" sz="1200" kern="1200" dirty="0"/>
        </a:p>
      </dsp:txBody>
      <dsp:txXfrm>
        <a:off x="1238837" y="1343321"/>
        <a:ext cx="762245" cy="369623"/>
      </dsp:txXfrm>
    </dsp:sp>
    <dsp:sp modelId="{3C117B16-9B66-D94C-9792-288517620E06}">
      <dsp:nvSpPr>
        <dsp:cNvPr id="0" name=""/>
        <dsp:cNvSpPr/>
      </dsp:nvSpPr>
      <dsp:spPr>
        <a:xfrm>
          <a:off x="2012581" y="1513565"/>
          <a:ext cx="314097" cy="29135"/>
        </a:xfrm>
        <a:custGeom>
          <a:avLst/>
          <a:gdLst/>
          <a:ahLst/>
          <a:cxnLst/>
          <a:rect l="0" t="0" r="0" b="0"/>
          <a:pathLst>
            <a:path>
              <a:moveTo>
                <a:pt x="0" y="14567"/>
              </a:moveTo>
              <a:lnTo>
                <a:pt x="314097" y="14567"/>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61778" y="1520280"/>
        <a:ext cx="15704" cy="15704"/>
      </dsp:txXfrm>
    </dsp:sp>
    <dsp:sp modelId="{11C5BEE4-19CD-BB4C-9E14-AB107629DDBB}">
      <dsp:nvSpPr>
        <dsp:cNvPr id="0" name=""/>
        <dsp:cNvSpPr/>
      </dsp:nvSpPr>
      <dsp:spPr>
        <a:xfrm>
          <a:off x="2326679" y="1331822"/>
          <a:ext cx="785243" cy="392621"/>
        </a:xfrm>
        <a:prstGeom prst="roundRect">
          <a:avLst>
            <a:gd name="adj" fmla="val 10000"/>
          </a:avLst>
        </a:prstGeom>
        <a:gradFill rotWithShape="0">
          <a:gsLst>
            <a:gs pos="0">
              <a:schemeClr val="accent3">
                <a:hueOff val="0"/>
                <a:satOff val="0"/>
                <a:lumOff val="0"/>
                <a:alphaOff val="0"/>
                <a:shade val="85000"/>
              </a:schemeClr>
            </a:gs>
            <a:gs pos="100000">
              <a:schemeClr val="accent3">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Credentials</a:t>
          </a:r>
          <a:endParaRPr lang="en-US" sz="1200" kern="1200" dirty="0"/>
        </a:p>
      </dsp:txBody>
      <dsp:txXfrm>
        <a:off x="2338178" y="1343321"/>
        <a:ext cx="762245" cy="369623"/>
      </dsp:txXfrm>
    </dsp:sp>
    <dsp:sp modelId="{410D8F1D-98D4-8941-A329-1E9C503971FB}">
      <dsp:nvSpPr>
        <dsp:cNvPr id="0" name=""/>
        <dsp:cNvSpPr/>
      </dsp:nvSpPr>
      <dsp:spPr>
        <a:xfrm>
          <a:off x="3111922" y="1513565"/>
          <a:ext cx="314097" cy="29135"/>
        </a:xfrm>
        <a:custGeom>
          <a:avLst/>
          <a:gdLst/>
          <a:ahLst/>
          <a:cxnLst/>
          <a:rect l="0" t="0" r="0" b="0"/>
          <a:pathLst>
            <a:path>
              <a:moveTo>
                <a:pt x="0" y="14567"/>
              </a:moveTo>
              <a:lnTo>
                <a:pt x="314097" y="1456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61118" y="1520280"/>
        <a:ext cx="15704" cy="15704"/>
      </dsp:txXfrm>
    </dsp:sp>
    <dsp:sp modelId="{3D458DEF-92CD-0041-A02A-050E9E3723B4}">
      <dsp:nvSpPr>
        <dsp:cNvPr id="0" name=""/>
        <dsp:cNvSpPr/>
      </dsp:nvSpPr>
      <dsp:spPr>
        <a:xfrm>
          <a:off x="3426019" y="1331822"/>
          <a:ext cx="785243" cy="392621"/>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Server</a:t>
          </a:r>
          <a:endParaRPr lang="en-US" sz="1200" kern="1200" dirty="0"/>
        </a:p>
      </dsp:txBody>
      <dsp:txXfrm>
        <a:off x="3437518" y="1343321"/>
        <a:ext cx="762245" cy="369623"/>
      </dsp:txXfrm>
    </dsp:sp>
    <dsp:sp modelId="{6A17B5F3-6FBC-1941-9496-0A130EAFC7C1}">
      <dsp:nvSpPr>
        <dsp:cNvPr id="0" name=""/>
        <dsp:cNvSpPr/>
      </dsp:nvSpPr>
      <dsp:spPr>
        <a:xfrm>
          <a:off x="4211262" y="1513565"/>
          <a:ext cx="314097" cy="29135"/>
        </a:xfrm>
        <a:custGeom>
          <a:avLst/>
          <a:gdLst/>
          <a:ahLst/>
          <a:cxnLst/>
          <a:rect l="0" t="0" r="0" b="0"/>
          <a:pathLst>
            <a:path>
              <a:moveTo>
                <a:pt x="0" y="14567"/>
              </a:moveTo>
              <a:lnTo>
                <a:pt x="314097" y="1456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60459" y="1520280"/>
        <a:ext cx="15704" cy="15704"/>
      </dsp:txXfrm>
    </dsp:sp>
    <dsp:sp modelId="{FB551DC8-5D19-0644-9BA2-668DCE141C87}">
      <dsp:nvSpPr>
        <dsp:cNvPr id="0" name=""/>
        <dsp:cNvSpPr/>
      </dsp:nvSpPr>
      <dsp:spPr>
        <a:xfrm>
          <a:off x="4525360" y="1331822"/>
          <a:ext cx="785243" cy="392621"/>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Port</a:t>
          </a:r>
          <a:endParaRPr lang="en-US" sz="1200" kern="1200" dirty="0"/>
        </a:p>
      </dsp:txBody>
      <dsp:txXfrm>
        <a:off x="4536859" y="1343321"/>
        <a:ext cx="762245" cy="369623"/>
      </dsp:txXfrm>
    </dsp:sp>
    <dsp:sp modelId="{75244C2D-052B-4A45-87CC-C74E7734FB3D}">
      <dsp:nvSpPr>
        <dsp:cNvPr id="0" name=""/>
        <dsp:cNvSpPr/>
      </dsp:nvSpPr>
      <dsp:spPr>
        <a:xfrm>
          <a:off x="5310603" y="1513565"/>
          <a:ext cx="314097" cy="29135"/>
        </a:xfrm>
        <a:custGeom>
          <a:avLst/>
          <a:gdLst/>
          <a:ahLst/>
          <a:cxnLst/>
          <a:rect l="0" t="0" r="0" b="0"/>
          <a:pathLst>
            <a:path>
              <a:moveTo>
                <a:pt x="0" y="14567"/>
              </a:moveTo>
              <a:lnTo>
                <a:pt x="314097" y="1456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59799" y="1520280"/>
        <a:ext cx="15704" cy="15704"/>
      </dsp:txXfrm>
    </dsp:sp>
    <dsp:sp modelId="{508D3C88-417E-6F4C-9BC6-9CDFFDD1C185}">
      <dsp:nvSpPr>
        <dsp:cNvPr id="0" name=""/>
        <dsp:cNvSpPr/>
      </dsp:nvSpPr>
      <dsp:spPr>
        <a:xfrm>
          <a:off x="5624700" y="1331822"/>
          <a:ext cx="785243" cy="392621"/>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Path</a:t>
          </a:r>
          <a:endParaRPr lang="en-US" sz="1200" kern="1200" dirty="0"/>
        </a:p>
      </dsp:txBody>
      <dsp:txXfrm>
        <a:off x="5636199" y="1343321"/>
        <a:ext cx="762245" cy="369623"/>
      </dsp:txXfrm>
    </dsp:sp>
    <dsp:sp modelId="{18F889C2-F1F5-494F-A3F8-10D8F4441EC2}">
      <dsp:nvSpPr>
        <dsp:cNvPr id="0" name=""/>
        <dsp:cNvSpPr/>
      </dsp:nvSpPr>
      <dsp:spPr>
        <a:xfrm>
          <a:off x="6409943" y="1513565"/>
          <a:ext cx="314097" cy="29135"/>
        </a:xfrm>
        <a:custGeom>
          <a:avLst/>
          <a:gdLst/>
          <a:ahLst/>
          <a:cxnLst/>
          <a:rect l="0" t="0" r="0" b="0"/>
          <a:pathLst>
            <a:path>
              <a:moveTo>
                <a:pt x="0" y="14567"/>
              </a:moveTo>
              <a:lnTo>
                <a:pt x="314097" y="1456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59140" y="1520280"/>
        <a:ext cx="15704" cy="15704"/>
      </dsp:txXfrm>
    </dsp:sp>
    <dsp:sp modelId="{05047559-0340-614B-A8B7-3C685FE31965}">
      <dsp:nvSpPr>
        <dsp:cNvPr id="0" name=""/>
        <dsp:cNvSpPr/>
      </dsp:nvSpPr>
      <dsp:spPr>
        <a:xfrm>
          <a:off x="6724041" y="1331822"/>
          <a:ext cx="785243" cy="392621"/>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Query String</a:t>
          </a:r>
          <a:endParaRPr lang="en-US" sz="1200" kern="1200" dirty="0"/>
        </a:p>
      </dsp:txBody>
      <dsp:txXfrm>
        <a:off x="6735540" y="1343321"/>
        <a:ext cx="762245" cy="369623"/>
      </dsp:txXfrm>
    </dsp:sp>
    <dsp:sp modelId="{1EFE6529-8564-6F4D-BA39-676AEA833475}">
      <dsp:nvSpPr>
        <dsp:cNvPr id="0" name=""/>
        <dsp:cNvSpPr/>
      </dsp:nvSpPr>
      <dsp:spPr>
        <a:xfrm>
          <a:off x="7509284" y="1513565"/>
          <a:ext cx="314097" cy="29135"/>
        </a:xfrm>
        <a:custGeom>
          <a:avLst/>
          <a:gdLst/>
          <a:ahLst/>
          <a:cxnLst/>
          <a:rect l="0" t="0" r="0" b="0"/>
          <a:pathLst>
            <a:path>
              <a:moveTo>
                <a:pt x="0" y="14567"/>
              </a:moveTo>
              <a:lnTo>
                <a:pt x="314097" y="1456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58480" y="1520280"/>
        <a:ext cx="15704" cy="15704"/>
      </dsp:txXfrm>
    </dsp:sp>
    <dsp:sp modelId="{919B2013-B2D9-5C40-9877-C69EE3A6626C}">
      <dsp:nvSpPr>
        <dsp:cNvPr id="0" name=""/>
        <dsp:cNvSpPr/>
      </dsp:nvSpPr>
      <dsp:spPr>
        <a:xfrm>
          <a:off x="7823381" y="1331822"/>
          <a:ext cx="785243" cy="392621"/>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Fragment</a:t>
          </a:r>
          <a:endParaRPr lang="en-US" sz="1200" kern="1200" dirty="0"/>
        </a:p>
      </dsp:txBody>
      <dsp:txXfrm>
        <a:off x="7834880" y="1343321"/>
        <a:ext cx="762245" cy="3696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56E5F-7C2B-0743-B86F-CB00B443E457}">
      <dsp:nvSpPr>
        <dsp:cNvPr id="0" name=""/>
        <dsp:cNvSpPr/>
      </dsp:nvSpPr>
      <dsp:spPr>
        <a:xfrm>
          <a:off x="594359" y="0"/>
          <a:ext cx="6736080" cy="4114800"/>
        </a:xfrm>
        <a:prstGeom prst="rightArrow">
          <a:avLst/>
        </a:prstGeom>
        <a:solidFill>
          <a:schemeClr val="accent4">
            <a:tint val="40000"/>
            <a:hueOff val="0"/>
            <a:satOff val="0"/>
            <a:lumOff val="0"/>
            <a:alphaOff val="0"/>
          </a:schemeClr>
        </a:solidFill>
        <a:ln>
          <a:noFill/>
        </a:ln>
        <a:effectLst>
          <a:outerShdw blurRad="50800" dist="42924" dir="5400000" rotWithShape="0">
            <a:srgbClr val="000000">
              <a:alpha val="40000"/>
            </a:srgbClr>
          </a:outerShdw>
        </a:effectLst>
      </dsp:spPr>
      <dsp:style>
        <a:lnRef idx="0">
          <a:scrgbClr r="0" g="0" b="0"/>
        </a:lnRef>
        <a:fillRef idx="1">
          <a:scrgbClr r="0" g="0" b="0"/>
        </a:fillRef>
        <a:effectRef idx="2">
          <a:scrgbClr r="0" g="0" b="0"/>
        </a:effectRef>
        <a:fontRef idx="minor"/>
      </dsp:style>
    </dsp:sp>
    <dsp:sp modelId="{3DF3521D-33A8-1B41-8A57-4275E9D2E3C9}">
      <dsp:nvSpPr>
        <dsp:cNvPr id="0" name=""/>
        <dsp:cNvSpPr/>
      </dsp:nvSpPr>
      <dsp:spPr>
        <a:xfrm>
          <a:off x="3482" y="1234440"/>
          <a:ext cx="1522660" cy="164592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Step 1.</a:t>
          </a:r>
          <a:r>
            <a:rPr lang="en-US" sz="1500" kern="1200" dirty="0" smtClean="0"/>
            <a:t> Check that ASP.NET request validation is enabled. </a:t>
          </a:r>
          <a:endParaRPr lang="en-US" sz="1500" kern="1200" dirty="0"/>
        </a:p>
      </dsp:txBody>
      <dsp:txXfrm>
        <a:off x="77812" y="1308770"/>
        <a:ext cx="1374000" cy="1497260"/>
      </dsp:txXfrm>
    </dsp:sp>
    <dsp:sp modelId="{F53C4560-AD6C-3E4B-A488-2AC8C4061FF5}">
      <dsp:nvSpPr>
        <dsp:cNvPr id="0" name=""/>
        <dsp:cNvSpPr/>
      </dsp:nvSpPr>
      <dsp:spPr>
        <a:xfrm>
          <a:off x="1602276" y="1234440"/>
          <a:ext cx="1522660" cy="1645920"/>
        </a:xfrm>
        <a:prstGeom prst="roundRect">
          <a:avLst/>
        </a:prstGeom>
        <a:gradFill rotWithShape="0">
          <a:gsLst>
            <a:gs pos="0">
              <a:schemeClr val="accent4">
                <a:hueOff val="2353328"/>
                <a:satOff val="-5819"/>
                <a:lumOff val="-3088"/>
                <a:alphaOff val="0"/>
                <a:shade val="85000"/>
              </a:schemeClr>
            </a:gs>
            <a:gs pos="100000">
              <a:schemeClr val="accent4">
                <a:hueOff val="2353328"/>
                <a:satOff val="-5819"/>
                <a:lumOff val="-3088"/>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Step 2.</a:t>
          </a:r>
          <a:r>
            <a:rPr lang="en-US" sz="1500" kern="1200" dirty="0" smtClean="0"/>
            <a:t> Review ASP.NET code that generates HTML output. </a:t>
          </a:r>
          <a:endParaRPr lang="en-US" sz="1500" kern="1200" dirty="0"/>
        </a:p>
      </dsp:txBody>
      <dsp:txXfrm>
        <a:off x="1676606" y="1308770"/>
        <a:ext cx="1374000" cy="1497260"/>
      </dsp:txXfrm>
    </dsp:sp>
    <dsp:sp modelId="{081185C2-1B74-2942-9684-D3636B1E562B}">
      <dsp:nvSpPr>
        <dsp:cNvPr id="0" name=""/>
        <dsp:cNvSpPr/>
      </dsp:nvSpPr>
      <dsp:spPr>
        <a:xfrm>
          <a:off x="3201069" y="1234440"/>
          <a:ext cx="1522660" cy="1645920"/>
        </a:xfrm>
        <a:prstGeom prst="roundRect">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Step 3.</a:t>
          </a:r>
          <a:r>
            <a:rPr lang="en-US" sz="1500" kern="1200" dirty="0" smtClean="0"/>
            <a:t> Determine whether HTML output includes input parameters. </a:t>
          </a:r>
          <a:endParaRPr lang="en-US" sz="1500" kern="1200" dirty="0"/>
        </a:p>
      </dsp:txBody>
      <dsp:txXfrm>
        <a:off x="3275399" y="1308770"/>
        <a:ext cx="1374000" cy="1497260"/>
      </dsp:txXfrm>
    </dsp:sp>
    <dsp:sp modelId="{4F5ECE66-AE9B-A040-8910-77013A32A99E}">
      <dsp:nvSpPr>
        <dsp:cNvPr id="0" name=""/>
        <dsp:cNvSpPr/>
      </dsp:nvSpPr>
      <dsp:spPr>
        <a:xfrm>
          <a:off x="4799863" y="1234440"/>
          <a:ext cx="1522660" cy="1645920"/>
        </a:xfrm>
        <a:prstGeom prst="roundRect">
          <a:avLst/>
        </a:prstGeom>
        <a:gradFill rotWithShape="0">
          <a:gsLst>
            <a:gs pos="0">
              <a:schemeClr val="accent4">
                <a:hueOff val="7059983"/>
                <a:satOff val="-17457"/>
                <a:lumOff val="-9265"/>
                <a:alphaOff val="0"/>
                <a:shade val="85000"/>
              </a:schemeClr>
            </a:gs>
            <a:gs pos="100000">
              <a:schemeClr val="accent4">
                <a:hueOff val="7059983"/>
                <a:satOff val="-17457"/>
                <a:lumOff val="-9265"/>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Step 4.</a:t>
          </a:r>
          <a:r>
            <a:rPr lang="en-US" sz="1500" kern="1200" dirty="0" smtClean="0"/>
            <a:t> Review potentially dangerous HTML tags and attributes. </a:t>
          </a:r>
          <a:endParaRPr lang="en-US" sz="1500" kern="1200" dirty="0"/>
        </a:p>
      </dsp:txBody>
      <dsp:txXfrm>
        <a:off x="4874193" y="1308770"/>
        <a:ext cx="1374000" cy="1497260"/>
      </dsp:txXfrm>
    </dsp:sp>
    <dsp:sp modelId="{B284A66E-3C38-1344-A6E4-6249FD3FE984}">
      <dsp:nvSpPr>
        <dsp:cNvPr id="0" name=""/>
        <dsp:cNvSpPr/>
      </dsp:nvSpPr>
      <dsp:spPr>
        <a:xfrm>
          <a:off x="6398656" y="1234440"/>
          <a:ext cx="1522660" cy="164592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effectLst/>
              <a:latin typeface="+mn-lt"/>
              <a:ea typeface="+mn-ea"/>
              <a:cs typeface="+mn-cs"/>
            </a:rPr>
            <a:t>Step 5.</a:t>
          </a:r>
          <a:r>
            <a:rPr lang="en-US" sz="1500" kern="1200" dirty="0" smtClean="0">
              <a:effectLst/>
              <a:latin typeface="+mn-lt"/>
              <a:ea typeface="+mn-ea"/>
              <a:cs typeface="+mn-cs"/>
            </a:rPr>
            <a:t> Evaluate countermeasures.</a:t>
          </a:r>
          <a:endParaRPr lang="en-US" sz="1500" kern="1200" dirty="0"/>
        </a:p>
      </dsp:txBody>
      <dsp:txXfrm>
        <a:off x="6472986" y="1308770"/>
        <a:ext cx="1374000" cy="1497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86B4-BEB4-2849-AFF7-97024B98B981}">
      <dsp:nvSpPr>
        <dsp:cNvPr id="0" name=""/>
        <dsp:cNvSpPr/>
      </dsp:nvSpPr>
      <dsp:spPr>
        <a:xfrm>
          <a:off x="0" y="319140"/>
          <a:ext cx="7924800" cy="3742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74904" rIns="6150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By default ASP.NET request validation detects any HTML elements and reserved characters in data posted to the server.  This is the first measure of defense.  If you need to disable request validation you should only disable it on the page that it needs to be disabled.</a:t>
          </a:r>
          <a:endParaRPr lang="en-US" sz="1800" kern="1200" dirty="0"/>
        </a:p>
        <a:p>
          <a:pPr marL="171450" lvl="1" indent="-171450" algn="l" defTabSz="800100">
            <a:lnSpc>
              <a:spcPct val="90000"/>
            </a:lnSpc>
            <a:spcBef>
              <a:spcPct val="0"/>
            </a:spcBef>
            <a:spcAft>
              <a:spcPct val="15000"/>
            </a:spcAft>
            <a:buChar char="••"/>
          </a:pPr>
          <a:r>
            <a:rPr lang="en-US" sz="1800" kern="1200" dirty="0" smtClean="0"/>
            <a:t>The </a:t>
          </a:r>
          <a:r>
            <a:rPr lang="en-US" sz="1800" kern="1200" dirty="0" err="1" smtClean="0"/>
            <a:t>Web.config</a:t>
          </a:r>
          <a:r>
            <a:rPr lang="en-US" sz="1800" kern="1200" dirty="0" smtClean="0"/>
            <a:t> which contains the global definition for all pages in the site should contain</a:t>
          </a:r>
          <a:endParaRPr lang="en-US" sz="1800" kern="1200" dirty="0"/>
        </a:p>
        <a:p>
          <a:pPr marL="171450" lvl="1" indent="-171450" algn="l" defTabSz="800100">
            <a:lnSpc>
              <a:spcPct val="90000"/>
            </a:lnSpc>
            <a:spcBef>
              <a:spcPct val="0"/>
            </a:spcBef>
            <a:spcAft>
              <a:spcPct val="15000"/>
            </a:spcAft>
            <a:buChar char="••"/>
          </a:pPr>
          <a:r>
            <a:rPr lang="en-US" sz="1800" i="1" kern="1200" smtClean="0"/>
            <a:t>&lt;pages validateRequest="true" ... /&gt;</a:t>
          </a:r>
          <a:endParaRPr lang="en-US" sz="1800" kern="1200"/>
        </a:p>
        <a:p>
          <a:pPr marL="171450" lvl="1" indent="-171450" algn="l" defTabSz="800100">
            <a:lnSpc>
              <a:spcPct val="90000"/>
            </a:lnSpc>
            <a:spcBef>
              <a:spcPct val="0"/>
            </a:spcBef>
            <a:spcAft>
              <a:spcPct val="15000"/>
            </a:spcAft>
            <a:buChar char="••"/>
          </a:pPr>
          <a:r>
            <a:rPr lang="en-US" sz="1800" kern="1200" dirty="0" smtClean="0"/>
            <a:t>And the subsequent page that allows HTML input should be the exception:</a:t>
          </a:r>
          <a:endParaRPr lang="en-US" sz="1800" kern="1200" dirty="0"/>
        </a:p>
        <a:p>
          <a:pPr marL="171450" lvl="1" indent="-171450" algn="l" defTabSz="800100">
            <a:lnSpc>
              <a:spcPct val="90000"/>
            </a:lnSpc>
            <a:spcBef>
              <a:spcPct val="0"/>
            </a:spcBef>
            <a:spcAft>
              <a:spcPct val="15000"/>
            </a:spcAft>
            <a:buChar char="••"/>
          </a:pPr>
          <a:r>
            <a:rPr lang="en-US" sz="1800" i="1" kern="1200" dirty="0" smtClean="0"/>
            <a:t>&lt;% Page </a:t>
          </a:r>
          <a:r>
            <a:rPr lang="en-US" sz="1800" i="1" kern="1200" dirty="0" err="1" smtClean="0"/>
            <a:t>validateRequest</a:t>
          </a:r>
          <a:r>
            <a:rPr lang="en-US" sz="1800" i="1" kern="1200" dirty="0" smtClean="0"/>
            <a:t>=”false” ….. %&gt;</a:t>
          </a:r>
          <a:endParaRPr lang="en-US" sz="1800" kern="1200" dirty="0"/>
        </a:p>
        <a:p>
          <a:pPr marL="171450" lvl="1" indent="-171450" algn="l" defTabSz="800100">
            <a:lnSpc>
              <a:spcPct val="90000"/>
            </a:lnSpc>
            <a:spcBef>
              <a:spcPct val="0"/>
            </a:spcBef>
            <a:spcAft>
              <a:spcPct val="15000"/>
            </a:spcAft>
            <a:buChar char="••"/>
          </a:pPr>
          <a:r>
            <a:rPr lang="en-US" sz="1800" kern="1200" dirty="0" smtClean="0"/>
            <a:t>Please note that is important not to </a:t>
          </a:r>
          <a:r>
            <a:rPr lang="en-US" sz="1800" kern="1200" dirty="0" err="1" smtClean="0"/>
            <a:t>soley</a:t>
          </a:r>
          <a:r>
            <a:rPr lang="en-US" sz="1800" kern="1200" dirty="0" smtClean="0"/>
            <a:t> rely on ASP.NET request validation.  It should be used as an extra precautionary in addition to the other mitigation strategies such as constraining the user input.</a:t>
          </a:r>
          <a:endParaRPr lang="en-US" sz="1800" kern="1200" dirty="0"/>
        </a:p>
      </dsp:txBody>
      <dsp:txXfrm>
        <a:off x="0" y="319140"/>
        <a:ext cx="7924800" cy="3742200"/>
      </dsp:txXfrm>
    </dsp:sp>
    <dsp:sp modelId="{5A99F898-6B30-B041-95C1-B328A54CE13C}">
      <dsp:nvSpPr>
        <dsp:cNvPr id="0" name=""/>
        <dsp:cNvSpPr/>
      </dsp:nvSpPr>
      <dsp:spPr>
        <a:xfrm>
          <a:off x="396240" y="53459"/>
          <a:ext cx="5547360" cy="53136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a:lnSpc>
              <a:spcPct val="90000"/>
            </a:lnSpc>
            <a:spcBef>
              <a:spcPct val="0"/>
            </a:spcBef>
            <a:spcAft>
              <a:spcPct val="35000"/>
            </a:spcAft>
          </a:pPr>
          <a:r>
            <a:rPr lang="en-US" sz="1800" b="1" kern="1200" dirty="0" smtClean="0"/>
            <a:t>Request Validation</a:t>
          </a:r>
          <a:endParaRPr lang="en-US" sz="1800" kern="1200" dirty="0"/>
        </a:p>
      </dsp:txBody>
      <dsp:txXfrm>
        <a:off x="422179" y="79398"/>
        <a:ext cx="5495482"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C12D8-13ED-4745-974D-FB15ECF8F62A}">
      <dsp:nvSpPr>
        <dsp:cNvPr id="0" name=""/>
        <dsp:cNvSpPr/>
      </dsp:nvSpPr>
      <dsp:spPr>
        <a:xfrm>
          <a:off x="0" y="74834"/>
          <a:ext cx="7924800" cy="62361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HTML Sanitation</a:t>
          </a:r>
          <a:endParaRPr lang="en-US" sz="2600" kern="1200" dirty="0"/>
        </a:p>
      </dsp:txBody>
      <dsp:txXfrm>
        <a:off x="30442" y="105276"/>
        <a:ext cx="7863916" cy="562726"/>
      </dsp:txXfrm>
    </dsp:sp>
    <dsp:sp modelId="{2231910D-2F6A-1D46-8643-B5F93E6C4865}">
      <dsp:nvSpPr>
        <dsp:cNvPr id="0" name=""/>
        <dsp:cNvSpPr/>
      </dsp:nvSpPr>
      <dsp:spPr>
        <a:xfrm>
          <a:off x="0" y="698444"/>
          <a:ext cx="7924800"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Moved to new Assembly </a:t>
          </a:r>
          <a:r>
            <a:rPr lang="en-US" sz="2000" kern="1200" dirty="0" err="1" smtClean="0"/>
            <a:t>HtmlSanitationLibrary</a:t>
          </a:r>
          <a:endParaRPr lang="en-US" sz="2000" kern="1200" dirty="0"/>
        </a:p>
        <a:p>
          <a:pPr marL="457200" lvl="2" indent="-228600" algn="l" defTabSz="889000">
            <a:lnSpc>
              <a:spcPct val="90000"/>
            </a:lnSpc>
            <a:spcBef>
              <a:spcPct val="0"/>
            </a:spcBef>
            <a:spcAft>
              <a:spcPct val="20000"/>
            </a:spcAft>
            <a:buChar char="••"/>
          </a:pPr>
          <a:r>
            <a:rPr lang="en-US" sz="2000" kern="1200" dirty="0" err="1" smtClean="0"/>
            <a:t>GetSafeHtml</a:t>
          </a:r>
          <a:endParaRPr lang="en-US" sz="2000" kern="1200" dirty="0"/>
        </a:p>
        <a:p>
          <a:pPr marL="457200" lvl="2" indent="-228600" algn="l" defTabSz="889000">
            <a:lnSpc>
              <a:spcPct val="90000"/>
            </a:lnSpc>
            <a:spcBef>
              <a:spcPct val="0"/>
            </a:spcBef>
            <a:spcAft>
              <a:spcPct val="20000"/>
            </a:spcAft>
            <a:buChar char="••"/>
          </a:pPr>
          <a:r>
            <a:rPr lang="en-US" sz="2000" kern="1200" dirty="0" err="1" smtClean="0"/>
            <a:t>GetSafeHtmlFragment</a:t>
          </a:r>
          <a:endParaRPr lang="en-US" sz="2000" kern="1200" dirty="0"/>
        </a:p>
      </dsp:txBody>
      <dsp:txXfrm>
        <a:off x="0" y="698444"/>
        <a:ext cx="7924800" cy="1022580"/>
      </dsp:txXfrm>
    </dsp:sp>
    <dsp:sp modelId="{EB124BC9-DE6C-4449-9258-A4D7B3898B06}">
      <dsp:nvSpPr>
        <dsp:cNvPr id="0" name=""/>
        <dsp:cNvSpPr/>
      </dsp:nvSpPr>
      <dsp:spPr>
        <a:xfrm>
          <a:off x="0" y="1721025"/>
          <a:ext cx="7924800" cy="62361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err="1" smtClean="0"/>
            <a:t>AntiXSS</a:t>
          </a:r>
          <a:endParaRPr lang="en-US" sz="2600" kern="1200" dirty="0"/>
        </a:p>
      </dsp:txBody>
      <dsp:txXfrm>
        <a:off x="30442" y="1751467"/>
        <a:ext cx="7863916" cy="562726"/>
      </dsp:txXfrm>
    </dsp:sp>
    <dsp:sp modelId="{B35E66B8-5FEE-BF4C-B6B3-27224333F525}">
      <dsp:nvSpPr>
        <dsp:cNvPr id="0" name=""/>
        <dsp:cNvSpPr/>
      </dsp:nvSpPr>
      <dsp:spPr>
        <a:xfrm>
          <a:off x="0" y="2344635"/>
          <a:ext cx="7924800"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White Lists</a:t>
          </a:r>
          <a:endParaRPr lang="en-US" sz="2000" kern="1200" dirty="0"/>
        </a:p>
        <a:p>
          <a:pPr marL="228600" lvl="1" indent="-228600" algn="l" defTabSz="889000">
            <a:lnSpc>
              <a:spcPct val="90000"/>
            </a:lnSpc>
            <a:spcBef>
              <a:spcPct val="0"/>
            </a:spcBef>
            <a:spcAft>
              <a:spcPct val="20000"/>
            </a:spcAft>
            <a:buChar char="••"/>
          </a:pPr>
          <a:r>
            <a:rPr lang="en-US" sz="2000" kern="1200" dirty="0" smtClean="0"/>
            <a:t>Secure Globalization</a:t>
          </a:r>
          <a:endParaRPr lang="en-US" sz="2000" kern="1200" dirty="0"/>
        </a:p>
        <a:p>
          <a:pPr marL="228600" lvl="1" indent="-228600" algn="l" defTabSz="889000">
            <a:lnSpc>
              <a:spcPct val="90000"/>
            </a:lnSpc>
            <a:spcBef>
              <a:spcPct val="0"/>
            </a:spcBef>
            <a:spcAft>
              <a:spcPct val="20000"/>
            </a:spcAft>
            <a:buChar char="••"/>
          </a:pPr>
          <a:r>
            <a:rPr lang="en-US" sz="2000" kern="1200" dirty="0" smtClean="0"/>
            <a:t>New Security Runtime Engine </a:t>
          </a:r>
          <a:endParaRPr lang="en-US" sz="2000" kern="1200" dirty="0"/>
        </a:p>
        <a:p>
          <a:pPr marL="228600" lvl="1" indent="-228600" algn="l" defTabSz="889000">
            <a:lnSpc>
              <a:spcPct val="90000"/>
            </a:lnSpc>
            <a:spcBef>
              <a:spcPct val="0"/>
            </a:spcBef>
            <a:spcAft>
              <a:spcPct val="20000"/>
            </a:spcAft>
            <a:buChar char="••"/>
          </a:pPr>
          <a:r>
            <a:rPr lang="en-US" sz="2000" kern="1200" dirty="0" smtClean="0"/>
            <a:t>Can be defined as default encoder in </a:t>
          </a:r>
          <a:r>
            <a:rPr lang="en-US" sz="2000" kern="1200" dirty="0" err="1" smtClean="0"/>
            <a:t>ASP.Net</a:t>
          </a:r>
          <a:r>
            <a:rPr lang="en-US" sz="2000" kern="1200" dirty="0" smtClean="0"/>
            <a:t> 4.0</a:t>
          </a:r>
          <a:endParaRPr lang="en-US" sz="2000" kern="1200" dirty="0"/>
        </a:p>
        <a:p>
          <a:pPr marL="228600" lvl="1" indent="-228600" algn="l" defTabSz="889000">
            <a:lnSpc>
              <a:spcPct val="90000"/>
            </a:lnSpc>
            <a:spcBef>
              <a:spcPct val="0"/>
            </a:spcBef>
            <a:spcAft>
              <a:spcPct val="20000"/>
            </a:spcAft>
            <a:buChar char="••"/>
          </a:pPr>
          <a:r>
            <a:rPr lang="en-US" sz="2000" kern="1200" dirty="0" smtClean="0"/>
            <a:t>http://</a:t>
          </a:r>
          <a:r>
            <a:rPr lang="en-US" sz="2000" kern="1200" dirty="0" err="1" smtClean="0"/>
            <a:t>wpl.codeplex.com</a:t>
          </a:r>
          <a:r>
            <a:rPr lang="en-US" sz="2000" kern="1200" dirty="0" smtClean="0"/>
            <a:t>/</a:t>
          </a:r>
          <a:endParaRPr lang="en-US" sz="2000" kern="1200" dirty="0"/>
        </a:p>
      </dsp:txBody>
      <dsp:txXfrm>
        <a:off x="0" y="2344635"/>
        <a:ext cx="7924800" cy="16953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1CBC0-1B59-8345-B207-F7AF43613162}">
      <dsp:nvSpPr>
        <dsp:cNvPr id="0" name=""/>
        <dsp:cNvSpPr/>
      </dsp:nvSpPr>
      <dsp:spPr>
        <a:xfrm>
          <a:off x="0" y="555479"/>
          <a:ext cx="7924800" cy="8158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291592" rIns="61505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Used when user input is being used in a Url</a:t>
          </a:r>
          <a:endParaRPr lang="en-US" sz="1400" kern="1200"/>
        </a:p>
        <a:p>
          <a:pPr marL="114300" lvl="1" indent="-114300" algn="l" defTabSz="622300">
            <a:lnSpc>
              <a:spcPct val="90000"/>
            </a:lnSpc>
            <a:spcBef>
              <a:spcPct val="0"/>
            </a:spcBef>
            <a:spcAft>
              <a:spcPct val="15000"/>
            </a:spcAft>
            <a:buChar char="••"/>
          </a:pPr>
          <a:r>
            <a:rPr lang="en-US" sz="1400" i="1" kern="1200" dirty="0" smtClean="0"/>
            <a:t>string safe = </a:t>
          </a:r>
          <a:r>
            <a:rPr lang="en-US" sz="1400" i="1" kern="1200" dirty="0" err="1" smtClean="0"/>
            <a:t>Microsoft.Security.Application.AntiXss.UrlEncode</a:t>
          </a:r>
          <a:r>
            <a:rPr lang="en-US" sz="1400" i="1" kern="1200" dirty="0" smtClean="0"/>
            <a:t>( </a:t>
          </a:r>
          <a:r>
            <a:rPr lang="en-US" sz="1400" i="1" kern="1200" dirty="0" err="1" smtClean="0"/>
            <a:t>Request.QueryString</a:t>
          </a:r>
          <a:r>
            <a:rPr lang="en-US" sz="1400" i="1" kern="1200" dirty="0" smtClean="0"/>
            <a:t>[ "input" ] )</a:t>
          </a:r>
          <a:endParaRPr lang="en-US" sz="1400" kern="1200" dirty="0"/>
        </a:p>
      </dsp:txBody>
      <dsp:txXfrm>
        <a:off x="0" y="555479"/>
        <a:ext cx="7924800" cy="815850"/>
      </dsp:txXfrm>
    </dsp:sp>
    <dsp:sp modelId="{8575AF05-7EC3-9743-8FC9-63B814A25980}">
      <dsp:nvSpPr>
        <dsp:cNvPr id="0" name=""/>
        <dsp:cNvSpPr/>
      </dsp:nvSpPr>
      <dsp:spPr>
        <a:xfrm>
          <a:off x="396240" y="348839"/>
          <a:ext cx="5547360" cy="41328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622300">
            <a:lnSpc>
              <a:spcPct val="90000"/>
            </a:lnSpc>
            <a:spcBef>
              <a:spcPct val="0"/>
            </a:spcBef>
            <a:spcAft>
              <a:spcPct val="35000"/>
            </a:spcAft>
          </a:pPr>
          <a:r>
            <a:rPr lang="en-US" sz="1400" b="1" i="1" kern="1200" dirty="0" smtClean="0"/>
            <a:t>HTML Escape before inserting untrusted data into HTML query string</a:t>
          </a:r>
          <a:endParaRPr lang="en-US" sz="1400" kern="1200" dirty="0"/>
        </a:p>
      </dsp:txBody>
      <dsp:txXfrm>
        <a:off x="416415" y="369014"/>
        <a:ext cx="5507010" cy="372930"/>
      </dsp:txXfrm>
    </dsp:sp>
    <dsp:sp modelId="{4E02A32A-08CE-014D-BB4B-F7B4F7D6300A}">
      <dsp:nvSpPr>
        <dsp:cNvPr id="0" name=""/>
        <dsp:cNvSpPr/>
      </dsp:nvSpPr>
      <dsp:spPr>
        <a:xfrm>
          <a:off x="0" y="1653570"/>
          <a:ext cx="7924800" cy="815850"/>
        </a:xfrm>
        <a:prstGeom prst="rect">
          <a:avLst/>
        </a:prstGeom>
        <a:solidFill>
          <a:schemeClr val="lt1">
            <a:alpha val="90000"/>
            <a:hueOff val="0"/>
            <a:satOff val="0"/>
            <a:lumOff val="0"/>
            <a:alphaOff val="0"/>
          </a:schemeClr>
        </a:solidFill>
        <a:ln w="9525" cap="flat" cmpd="sng" algn="ctr">
          <a:solidFill>
            <a:schemeClr val="accent4">
              <a:hueOff val="4706656"/>
              <a:satOff val="-11638"/>
              <a:lumOff val="-6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291592" rIns="61505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Used when user input is being used within an html element (ie. Label)</a:t>
          </a:r>
          <a:endParaRPr lang="en-US" sz="1400" kern="1200"/>
        </a:p>
        <a:p>
          <a:pPr marL="114300" lvl="1" indent="-114300" algn="l" defTabSz="622300">
            <a:lnSpc>
              <a:spcPct val="90000"/>
            </a:lnSpc>
            <a:spcBef>
              <a:spcPct val="0"/>
            </a:spcBef>
            <a:spcAft>
              <a:spcPct val="15000"/>
            </a:spcAft>
            <a:buChar char="••"/>
          </a:pPr>
          <a:r>
            <a:rPr lang="en-US" sz="1400" i="1" kern="1200" dirty="0" smtClean="0"/>
            <a:t>string safe = </a:t>
          </a:r>
          <a:r>
            <a:rPr lang="en-US" sz="1400" i="1" kern="1200" dirty="0" err="1" smtClean="0"/>
            <a:t>Microsoft.Security.Application.AntiXss.HtmlEncode</a:t>
          </a:r>
          <a:r>
            <a:rPr lang="en-US" sz="1400" i="1" kern="1200" dirty="0" smtClean="0"/>
            <a:t>( </a:t>
          </a:r>
          <a:r>
            <a:rPr lang="en-US" sz="1400" i="1" kern="1200" dirty="0" err="1" smtClean="0"/>
            <a:t>Request.QueryString</a:t>
          </a:r>
          <a:r>
            <a:rPr lang="en-US" sz="1400" i="1" kern="1200" dirty="0" smtClean="0"/>
            <a:t>[ "input" ] );</a:t>
          </a:r>
          <a:endParaRPr lang="en-US" sz="1400" kern="1200" dirty="0"/>
        </a:p>
      </dsp:txBody>
      <dsp:txXfrm>
        <a:off x="0" y="1653570"/>
        <a:ext cx="7924800" cy="815850"/>
      </dsp:txXfrm>
    </dsp:sp>
    <dsp:sp modelId="{59770BE0-E458-A34F-B1AF-E7A6FAE3CAF7}">
      <dsp:nvSpPr>
        <dsp:cNvPr id="0" name=""/>
        <dsp:cNvSpPr/>
      </dsp:nvSpPr>
      <dsp:spPr>
        <a:xfrm>
          <a:off x="396240" y="1446930"/>
          <a:ext cx="5547360" cy="413280"/>
        </a:xfrm>
        <a:prstGeom prst="roundRect">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622300">
            <a:lnSpc>
              <a:spcPct val="90000"/>
            </a:lnSpc>
            <a:spcBef>
              <a:spcPct val="0"/>
            </a:spcBef>
            <a:spcAft>
              <a:spcPct val="35000"/>
            </a:spcAft>
          </a:pPr>
          <a:r>
            <a:rPr lang="en-US" sz="1400" b="1" i="1" kern="1200" dirty="0" smtClean="0"/>
            <a:t>HTML Escape before inserting untrusted data into HTML elements</a:t>
          </a:r>
          <a:endParaRPr lang="en-US" sz="1400" kern="1200" dirty="0"/>
        </a:p>
      </dsp:txBody>
      <dsp:txXfrm>
        <a:off x="416415" y="1467105"/>
        <a:ext cx="5507010" cy="372930"/>
      </dsp:txXfrm>
    </dsp:sp>
    <dsp:sp modelId="{6CEF6AAC-BE10-A14D-AFD5-280DB167746F}">
      <dsp:nvSpPr>
        <dsp:cNvPr id="0" name=""/>
        <dsp:cNvSpPr/>
      </dsp:nvSpPr>
      <dsp:spPr>
        <a:xfrm>
          <a:off x="0" y="2751660"/>
          <a:ext cx="7924800" cy="10143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291592" rIns="61505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Used when user input is being used as an attribute inside an HTML tag </a:t>
          </a:r>
          <a:endParaRPr lang="en-US" sz="1400" kern="1200"/>
        </a:p>
        <a:p>
          <a:pPr marL="114300" lvl="1" indent="-114300" algn="l" defTabSz="622300">
            <a:lnSpc>
              <a:spcPct val="90000"/>
            </a:lnSpc>
            <a:spcBef>
              <a:spcPct val="0"/>
            </a:spcBef>
            <a:spcAft>
              <a:spcPct val="15000"/>
            </a:spcAft>
            <a:buChar char="••"/>
          </a:pPr>
          <a:r>
            <a:rPr lang="en-US" sz="1400" i="1" kern="1200" dirty="0" smtClean="0"/>
            <a:t>string safe = </a:t>
          </a:r>
          <a:r>
            <a:rPr lang="en-US" sz="1400" i="1" kern="1200" dirty="0" err="1" smtClean="0"/>
            <a:t>Microsoft.Security.Application.AntiXss.HtmlAttributeEncode</a:t>
          </a:r>
          <a:r>
            <a:rPr lang="en-US" sz="1400" i="1" kern="1200" dirty="0" smtClean="0"/>
            <a:t>( </a:t>
          </a:r>
          <a:r>
            <a:rPr lang="en-US" sz="1400" i="1" kern="1200" dirty="0" err="1" smtClean="0"/>
            <a:t>Request.QueryString</a:t>
          </a:r>
          <a:r>
            <a:rPr lang="en-US" sz="1400" i="1" kern="1200" dirty="0" smtClean="0"/>
            <a:t>[ "input" ] );</a:t>
          </a:r>
          <a:endParaRPr lang="en-US" sz="1400" kern="1200" dirty="0"/>
        </a:p>
      </dsp:txBody>
      <dsp:txXfrm>
        <a:off x="0" y="2751660"/>
        <a:ext cx="7924800" cy="1014300"/>
      </dsp:txXfrm>
    </dsp:sp>
    <dsp:sp modelId="{BFA17D9B-A6BE-854D-BF7A-7614E1FB12E0}">
      <dsp:nvSpPr>
        <dsp:cNvPr id="0" name=""/>
        <dsp:cNvSpPr/>
      </dsp:nvSpPr>
      <dsp:spPr>
        <a:xfrm>
          <a:off x="396240" y="2545020"/>
          <a:ext cx="5547360" cy="41328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622300">
            <a:lnSpc>
              <a:spcPct val="90000"/>
            </a:lnSpc>
            <a:spcBef>
              <a:spcPct val="0"/>
            </a:spcBef>
            <a:spcAft>
              <a:spcPct val="35000"/>
            </a:spcAft>
          </a:pPr>
          <a:r>
            <a:rPr lang="en-US" sz="1400" b="1" i="1" kern="1200" dirty="0" smtClean="0"/>
            <a:t>Attribute Escape before inserting untrusted data into HTML attributes</a:t>
          </a:r>
          <a:endParaRPr lang="en-US" sz="1400" kern="1200" dirty="0"/>
        </a:p>
      </dsp:txBody>
      <dsp:txXfrm>
        <a:off x="416415" y="2565195"/>
        <a:ext cx="5507010" cy="372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830AF-CD78-D248-A83A-C99EC1772064}">
      <dsp:nvSpPr>
        <dsp:cNvPr id="0" name=""/>
        <dsp:cNvSpPr/>
      </dsp:nvSpPr>
      <dsp:spPr>
        <a:xfrm>
          <a:off x="0" y="1127249"/>
          <a:ext cx="7924800" cy="6993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249936" rIns="61505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smtClean="0"/>
            <a:t>Used when user input is being used inside &lt;script&gt; tags</a:t>
          </a:r>
          <a:endParaRPr lang="en-US" sz="1200" kern="1200"/>
        </a:p>
        <a:p>
          <a:pPr marL="114300" lvl="1" indent="-114300" algn="l" defTabSz="533400">
            <a:lnSpc>
              <a:spcPct val="90000"/>
            </a:lnSpc>
            <a:spcBef>
              <a:spcPct val="0"/>
            </a:spcBef>
            <a:spcAft>
              <a:spcPct val="15000"/>
            </a:spcAft>
            <a:buChar char="••"/>
          </a:pPr>
          <a:r>
            <a:rPr lang="en-US" sz="1200" i="1" kern="1200" dirty="0" smtClean="0"/>
            <a:t>string safe = </a:t>
          </a:r>
          <a:r>
            <a:rPr lang="en-US" sz="1200" i="1" kern="1200" dirty="0" err="1" smtClean="0"/>
            <a:t>Microsoft.Security.Application.AntiXss.JavaScriptEncode</a:t>
          </a:r>
          <a:r>
            <a:rPr lang="en-US" sz="1200" i="1" kern="1200" dirty="0" smtClean="0"/>
            <a:t>( </a:t>
          </a:r>
          <a:r>
            <a:rPr lang="en-US" sz="1200" i="1" kern="1200" dirty="0" err="1" smtClean="0"/>
            <a:t>Request.QueryString</a:t>
          </a:r>
          <a:r>
            <a:rPr lang="en-US" sz="1200" i="1" kern="1200" dirty="0" smtClean="0"/>
            <a:t>[ "input" ] );</a:t>
          </a:r>
          <a:endParaRPr lang="en-US" sz="1200" kern="1200" dirty="0"/>
        </a:p>
      </dsp:txBody>
      <dsp:txXfrm>
        <a:off x="0" y="1127249"/>
        <a:ext cx="7924800" cy="699300"/>
      </dsp:txXfrm>
    </dsp:sp>
    <dsp:sp modelId="{7B9AC977-CDC1-5A49-9018-E8F98920453A}">
      <dsp:nvSpPr>
        <dsp:cNvPr id="0" name=""/>
        <dsp:cNvSpPr/>
      </dsp:nvSpPr>
      <dsp:spPr>
        <a:xfrm>
          <a:off x="396240" y="950129"/>
          <a:ext cx="5547360" cy="35424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533400">
            <a:lnSpc>
              <a:spcPct val="90000"/>
            </a:lnSpc>
            <a:spcBef>
              <a:spcPct val="0"/>
            </a:spcBef>
            <a:spcAft>
              <a:spcPct val="35000"/>
            </a:spcAft>
          </a:pPr>
          <a:r>
            <a:rPr lang="en-US" sz="1200" b="1" i="1" kern="1200" smtClean="0"/>
            <a:t>JavaScript Escape before inserting untrusted data into HTML JavaScript</a:t>
          </a:r>
          <a:endParaRPr lang="en-US" sz="1200" b="1" i="1" kern="1200"/>
        </a:p>
      </dsp:txBody>
      <dsp:txXfrm>
        <a:off x="413533" y="967422"/>
        <a:ext cx="5512774" cy="319654"/>
      </dsp:txXfrm>
    </dsp:sp>
    <dsp:sp modelId="{048286D9-2FE7-DD4F-8F23-4D64CC656D2C}">
      <dsp:nvSpPr>
        <dsp:cNvPr id="0" name=""/>
        <dsp:cNvSpPr/>
      </dsp:nvSpPr>
      <dsp:spPr>
        <a:xfrm>
          <a:off x="0" y="2068470"/>
          <a:ext cx="7924800" cy="10962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249936" rIns="615053" bIns="85344" numCol="1" spcCol="1270" anchor="t" anchorCtr="0">
          <a:noAutofit/>
        </a:bodyPr>
        <a:lstStyle/>
        <a:p>
          <a:pPr marL="114300" lvl="1" indent="-114300" algn="l" defTabSz="533400">
            <a:lnSpc>
              <a:spcPct val="90000"/>
            </a:lnSpc>
            <a:spcBef>
              <a:spcPct val="0"/>
            </a:spcBef>
            <a:spcAft>
              <a:spcPct val="15000"/>
            </a:spcAft>
            <a:buChar char="••"/>
          </a:pPr>
          <a:r>
            <a:rPr lang="en-US" sz="1200" i="1" kern="1200" dirty="0" smtClean="0"/>
            <a:t>string safe = </a:t>
          </a:r>
          <a:r>
            <a:rPr lang="en-US" sz="1200" i="1" kern="1200" dirty="0" err="1" smtClean="0"/>
            <a:t>Microsoft.Security.Application.AntiXss.GetSafeHtmlFragment</a:t>
          </a:r>
          <a:r>
            <a:rPr lang="en-US" sz="1200" i="1" kern="1200" dirty="0" smtClean="0"/>
            <a:t>( </a:t>
          </a:r>
          <a:r>
            <a:rPr lang="en-US" sz="1200" i="1" kern="1200" dirty="0" err="1" smtClean="0"/>
            <a:t>Request.QueryString</a:t>
          </a:r>
          <a:r>
            <a:rPr lang="en-US" sz="1200" i="1" kern="1200" dirty="0" smtClean="0"/>
            <a:t>[ "input" ] );</a:t>
          </a:r>
          <a:endParaRPr lang="en-US" sz="1200" kern="1200" dirty="0"/>
        </a:p>
        <a:p>
          <a:pPr marL="228600" lvl="2" indent="-114300" algn="l" defTabSz="533400">
            <a:lnSpc>
              <a:spcPct val="90000"/>
            </a:lnSpc>
            <a:spcBef>
              <a:spcPct val="0"/>
            </a:spcBef>
            <a:spcAft>
              <a:spcPct val="15000"/>
            </a:spcAft>
            <a:buChar char="••"/>
          </a:pPr>
          <a:r>
            <a:rPr lang="en-US" sz="1200" kern="1200" dirty="0" smtClean="0"/>
            <a:t>Returns well formed HTML fragments</a:t>
          </a:r>
          <a:endParaRPr lang="en-US" sz="1200" kern="1200" dirty="0"/>
        </a:p>
        <a:p>
          <a:pPr marL="114300" lvl="1" indent="-114300" algn="l" defTabSz="533400">
            <a:lnSpc>
              <a:spcPct val="90000"/>
            </a:lnSpc>
            <a:spcBef>
              <a:spcPct val="0"/>
            </a:spcBef>
            <a:spcAft>
              <a:spcPct val="15000"/>
            </a:spcAft>
            <a:buChar char="••"/>
          </a:pPr>
          <a:r>
            <a:rPr lang="en-US" sz="1200" i="1" kern="1200" dirty="0" smtClean="0"/>
            <a:t>string safe = </a:t>
          </a:r>
          <a:r>
            <a:rPr lang="en-US" sz="1200" i="1" kern="1200" dirty="0" err="1" smtClean="0"/>
            <a:t>Microsoft.Security.Application.AntiXss.GetSafeHtml</a:t>
          </a:r>
          <a:r>
            <a:rPr lang="en-US" sz="1200" i="1" kern="1200" dirty="0" smtClean="0"/>
            <a:t>( </a:t>
          </a:r>
          <a:r>
            <a:rPr lang="en-US" sz="1200" i="1" kern="1200" dirty="0" err="1" smtClean="0"/>
            <a:t>Request.QueryString</a:t>
          </a:r>
          <a:r>
            <a:rPr lang="en-US" sz="1200" i="1" kern="1200" dirty="0" smtClean="0"/>
            <a:t>[ "input" ] );</a:t>
          </a:r>
          <a:endParaRPr lang="en-US" sz="1200" kern="1200" dirty="0"/>
        </a:p>
        <a:p>
          <a:pPr marL="228600" lvl="2" indent="-114300" algn="l" defTabSz="533400">
            <a:lnSpc>
              <a:spcPct val="90000"/>
            </a:lnSpc>
            <a:spcBef>
              <a:spcPct val="0"/>
            </a:spcBef>
            <a:spcAft>
              <a:spcPct val="15000"/>
            </a:spcAft>
            <a:buChar char="••"/>
          </a:pPr>
          <a:r>
            <a:rPr lang="en-US" sz="1200" kern="1200" dirty="0" smtClean="0"/>
            <a:t>Returns well formed HTML that is XHTML compliant (will add &lt;html&gt; or &lt;body&gt; tags if missing)</a:t>
          </a:r>
          <a:endParaRPr lang="en-US" sz="1200" kern="1200" dirty="0"/>
        </a:p>
      </dsp:txBody>
      <dsp:txXfrm>
        <a:off x="0" y="2068470"/>
        <a:ext cx="7924800" cy="1096200"/>
      </dsp:txXfrm>
    </dsp:sp>
    <dsp:sp modelId="{0D4B2CDC-A5A8-274A-876F-4642104205B3}">
      <dsp:nvSpPr>
        <dsp:cNvPr id="0" name=""/>
        <dsp:cNvSpPr/>
      </dsp:nvSpPr>
      <dsp:spPr>
        <a:xfrm>
          <a:off x="396240" y="1891350"/>
          <a:ext cx="5547360" cy="35424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533400">
            <a:lnSpc>
              <a:spcPct val="90000"/>
            </a:lnSpc>
            <a:spcBef>
              <a:spcPct val="0"/>
            </a:spcBef>
            <a:spcAft>
              <a:spcPct val="35000"/>
            </a:spcAft>
          </a:pPr>
          <a:r>
            <a:rPr lang="en-US" sz="1200" b="1" i="1" kern="1200" dirty="0" smtClean="0"/>
            <a:t>Sanitize input so JavaScript does not get injected by parsing the HTML or fragment</a:t>
          </a:r>
          <a:endParaRPr lang="en-US" sz="1200" kern="1200" dirty="0"/>
        </a:p>
      </dsp:txBody>
      <dsp:txXfrm>
        <a:off x="413533" y="1908643"/>
        <a:ext cx="5512774" cy="3196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D7301-4338-E14E-B460-F366A653EB7A}">
      <dsp:nvSpPr>
        <dsp:cNvPr id="0" name=""/>
        <dsp:cNvSpPr/>
      </dsp:nvSpPr>
      <dsp:spPr>
        <a:xfrm>
          <a:off x="0" y="0"/>
          <a:ext cx="6736080" cy="1219200"/>
        </a:xfrm>
        <a:prstGeom prst="roundRect">
          <a:avLst>
            <a:gd name="adj" fmla="val 1000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var</a:t>
          </a:r>
          <a:r>
            <a:rPr lang="en-US" sz="2300" kern="1200" dirty="0" smtClean="0"/>
            <a:t> </a:t>
          </a:r>
          <a:r>
            <a:rPr lang="en-US" sz="2300" kern="1200" dirty="0" err="1" smtClean="0"/>
            <a:t>badSQL</a:t>
          </a:r>
          <a:r>
            <a:rPr lang="en-US" sz="2300" kern="1200" dirty="0" smtClean="0"/>
            <a:t> = “select * from logins where </a:t>
          </a:r>
          <a:r>
            <a:rPr lang="en-US" sz="2300" kern="1200" dirty="0" err="1" smtClean="0"/>
            <a:t>loginid</a:t>
          </a:r>
          <a:r>
            <a:rPr lang="en-US" sz="2300" kern="1200" dirty="0" smtClean="0"/>
            <a:t> =’” + id + “’ and password = ‘” + pass + “’”;</a:t>
          </a:r>
          <a:endParaRPr lang="en-US" sz="2300" kern="1200" dirty="0"/>
        </a:p>
      </dsp:txBody>
      <dsp:txXfrm>
        <a:off x="35709" y="35709"/>
        <a:ext cx="5420468" cy="1147782"/>
      </dsp:txXfrm>
    </dsp:sp>
    <dsp:sp modelId="{22A401B7-6350-E34B-95DF-AC9BA057B74D}">
      <dsp:nvSpPr>
        <dsp:cNvPr id="0" name=""/>
        <dsp:cNvSpPr/>
      </dsp:nvSpPr>
      <dsp:spPr>
        <a:xfrm>
          <a:off x="594359" y="1422399"/>
          <a:ext cx="6736080" cy="1219200"/>
        </a:xfrm>
        <a:prstGeom prst="roundRect">
          <a:avLst>
            <a:gd name="adj" fmla="val 10000"/>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id: hacker’ union select * from users –</a:t>
          </a:r>
        </a:p>
        <a:p>
          <a:pPr lvl="0" algn="l" defTabSz="1022350">
            <a:lnSpc>
              <a:spcPct val="90000"/>
            </a:lnSpc>
            <a:spcBef>
              <a:spcPct val="0"/>
            </a:spcBef>
            <a:spcAft>
              <a:spcPct val="35000"/>
            </a:spcAft>
          </a:pPr>
          <a:r>
            <a:rPr lang="en-US" sz="2300" kern="1200" dirty="0" smtClean="0"/>
            <a:t>pass: </a:t>
          </a:r>
          <a:r>
            <a:rPr lang="en-US" sz="2300" kern="1200" dirty="0" err="1" smtClean="0"/>
            <a:t>pwned</a:t>
          </a:r>
          <a:endParaRPr lang="en-US" sz="2300" kern="1200" dirty="0"/>
        </a:p>
      </dsp:txBody>
      <dsp:txXfrm>
        <a:off x="630068" y="1458108"/>
        <a:ext cx="5277822" cy="1147782"/>
      </dsp:txXfrm>
    </dsp:sp>
    <dsp:sp modelId="{35B0040B-99BC-DC41-9E11-F271F7324DB4}">
      <dsp:nvSpPr>
        <dsp:cNvPr id="0" name=""/>
        <dsp:cNvSpPr/>
      </dsp:nvSpPr>
      <dsp:spPr>
        <a:xfrm>
          <a:off x="1188719" y="2844799"/>
          <a:ext cx="6736080" cy="1219200"/>
        </a:xfrm>
        <a:prstGeom prst="roundRect">
          <a:avLst>
            <a:gd name="adj" fmla="val 10000"/>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SELECT * from logins where </a:t>
          </a:r>
          <a:r>
            <a:rPr lang="en-US" sz="2300" kern="1200" dirty="0" err="1" smtClean="0"/>
            <a:t>loginid</a:t>
          </a:r>
          <a:r>
            <a:rPr lang="en-US" sz="2300" kern="1200" dirty="0" smtClean="0"/>
            <a:t> = ‘hacker’ union select * from users --‘ and password = ‘</a:t>
          </a:r>
          <a:r>
            <a:rPr lang="en-US" sz="2300" kern="1200" dirty="0" err="1" smtClean="0"/>
            <a:t>pwned</a:t>
          </a:r>
          <a:r>
            <a:rPr lang="en-US" sz="2300" kern="1200" dirty="0" smtClean="0"/>
            <a:t>’</a:t>
          </a:r>
          <a:endParaRPr lang="en-US" sz="2300" kern="1200" dirty="0"/>
        </a:p>
      </dsp:txBody>
      <dsp:txXfrm>
        <a:off x="1224428" y="2880508"/>
        <a:ext cx="5277822" cy="1147782"/>
      </dsp:txXfrm>
    </dsp:sp>
    <dsp:sp modelId="{40909359-264B-004A-A78D-70300448AE9F}">
      <dsp:nvSpPr>
        <dsp:cNvPr id="0" name=""/>
        <dsp:cNvSpPr/>
      </dsp:nvSpPr>
      <dsp:spPr>
        <a:xfrm>
          <a:off x="5943600" y="924560"/>
          <a:ext cx="792480" cy="792480"/>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21908" y="924560"/>
        <a:ext cx="435864" cy="596341"/>
      </dsp:txXfrm>
    </dsp:sp>
    <dsp:sp modelId="{4C5BD78E-F01A-4E42-9414-3BABC0DF0B6B}">
      <dsp:nvSpPr>
        <dsp:cNvPr id="0" name=""/>
        <dsp:cNvSpPr/>
      </dsp:nvSpPr>
      <dsp:spPr>
        <a:xfrm>
          <a:off x="6537959" y="2338832"/>
          <a:ext cx="792480" cy="792480"/>
        </a:xfrm>
        <a:prstGeom prst="downArrow">
          <a:avLst>
            <a:gd name="adj1" fmla="val 55000"/>
            <a:gd name="adj2" fmla="val 45000"/>
          </a:avLst>
        </a:prstGeom>
        <a:solidFill>
          <a:schemeClr val="accent4">
            <a:tint val="40000"/>
            <a:alpha val="90000"/>
            <a:hueOff val="9694343"/>
            <a:satOff val="-19730"/>
            <a:lumOff val="-2923"/>
            <a:alphaOff val="0"/>
          </a:schemeClr>
        </a:solidFill>
        <a:ln w="9525" cap="flat" cmpd="sng" algn="ctr">
          <a:solidFill>
            <a:schemeClr val="accent4">
              <a:tint val="40000"/>
              <a:alpha val="90000"/>
              <a:hueOff val="9694343"/>
              <a:satOff val="-19730"/>
              <a:lumOff val="-2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16267" y="2338832"/>
        <a:ext cx="435864" cy="5963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57EBD-6DB2-084B-A259-59341E7DDA45}">
      <dsp:nvSpPr>
        <dsp:cNvPr id="0" name=""/>
        <dsp:cNvSpPr/>
      </dsp:nvSpPr>
      <dsp:spPr>
        <a:xfrm>
          <a:off x="0" y="50264"/>
          <a:ext cx="7924800" cy="62361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Where do the SQL injections typically manifest</a:t>
          </a:r>
          <a:endParaRPr lang="en-US" sz="2600" kern="1200" dirty="0"/>
        </a:p>
      </dsp:txBody>
      <dsp:txXfrm>
        <a:off x="30442" y="80706"/>
        <a:ext cx="7863916" cy="562726"/>
      </dsp:txXfrm>
    </dsp:sp>
    <dsp:sp modelId="{03AEE34D-C1A9-2D4A-B1C3-B10C857417E9}">
      <dsp:nvSpPr>
        <dsp:cNvPr id="0" name=""/>
        <dsp:cNvSpPr/>
      </dsp:nvSpPr>
      <dsp:spPr>
        <a:xfrm>
          <a:off x="0" y="673875"/>
          <a:ext cx="7924800"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smtClean="0"/>
            <a:t>Web Forms</a:t>
          </a:r>
          <a:endParaRPr lang="en-US" sz="2000" kern="1200"/>
        </a:p>
        <a:p>
          <a:pPr marL="228600" lvl="1" indent="-228600" algn="l" defTabSz="889000">
            <a:lnSpc>
              <a:spcPct val="90000"/>
            </a:lnSpc>
            <a:spcBef>
              <a:spcPct val="0"/>
            </a:spcBef>
            <a:spcAft>
              <a:spcPct val="20000"/>
            </a:spcAft>
            <a:buChar char="••"/>
          </a:pPr>
          <a:r>
            <a:rPr lang="en-US" sz="2000" kern="1200" smtClean="0"/>
            <a:t>URL parameters</a:t>
          </a:r>
          <a:endParaRPr lang="en-US" sz="2000" kern="1200"/>
        </a:p>
        <a:p>
          <a:pPr marL="228600" lvl="1" indent="-228600" algn="l" defTabSz="889000">
            <a:lnSpc>
              <a:spcPct val="90000"/>
            </a:lnSpc>
            <a:spcBef>
              <a:spcPct val="0"/>
            </a:spcBef>
            <a:spcAft>
              <a:spcPct val="20000"/>
            </a:spcAft>
            <a:buChar char="••"/>
          </a:pPr>
          <a:r>
            <a:rPr lang="en-US" sz="2000" kern="1200" smtClean="0"/>
            <a:t>Values stored in the database</a:t>
          </a:r>
          <a:endParaRPr lang="en-US" sz="2000" kern="1200"/>
        </a:p>
        <a:p>
          <a:pPr marL="228600" lvl="1" indent="-228600" algn="l" defTabSz="889000">
            <a:lnSpc>
              <a:spcPct val="90000"/>
            </a:lnSpc>
            <a:spcBef>
              <a:spcPct val="0"/>
            </a:spcBef>
            <a:spcAft>
              <a:spcPct val="20000"/>
            </a:spcAft>
            <a:buChar char="••"/>
          </a:pPr>
          <a:r>
            <a:rPr lang="en-US" sz="2000" kern="1200" smtClean="0"/>
            <a:t>HTTP Header values</a:t>
          </a:r>
          <a:endParaRPr lang="en-US" sz="2000" kern="1200"/>
        </a:p>
        <a:p>
          <a:pPr marL="457200" lvl="2" indent="-228600" algn="l" defTabSz="889000">
            <a:lnSpc>
              <a:spcPct val="90000"/>
            </a:lnSpc>
            <a:spcBef>
              <a:spcPct val="0"/>
            </a:spcBef>
            <a:spcAft>
              <a:spcPct val="20000"/>
            </a:spcAft>
            <a:buChar char="••"/>
          </a:pPr>
          <a:r>
            <a:rPr lang="en-US" sz="2000" kern="1200" smtClean="0"/>
            <a:t>Cookies</a:t>
          </a:r>
          <a:endParaRPr lang="en-US" sz="2000" kern="1200"/>
        </a:p>
        <a:p>
          <a:pPr marL="457200" lvl="2" indent="-228600" algn="l" defTabSz="889000">
            <a:lnSpc>
              <a:spcPct val="90000"/>
            </a:lnSpc>
            <a:spcBef>
              <a:spcPct val="0"/>
            </a:spcBef>
            <a:spcAft>
              <a:spcPct val="20000"/>
            </a:spcAft>
            <a:buChar char="••"/>
          </a:pPr>
          <a:r>
            <a:rPr lang="en-US" sz="2000" kern="1200" smtClean="0"/>
            <a:t>Accept-Language</a:t>
          </a:r>
          <a:endParaRPr lang="en-US" sz="2000" kern="1200"/>
        </a:p>
        <a:p>
          <a:pPr marL="457200" lvl="2" indent="-228600" algn="l" defTabSz="889000">
            <a:lnSpc>
              <a:spcPct val="90000"/>
            </a:lnSpc>
            <a:spcBef>
              <a:spcPct val="0"/>
            </a:spcBef>
            <a:spcAft>
              <a:spcPct val="20000"/>
            </a:spcAft>
            <a:buChar char="••"/>
          </a:pPr>
          <a:r>
            <a:rPr lang="en-US" sz="2000" kern="1200" smtClean="0"/>
            <a:t>Accept header </a:t>
          </a:r>
          <a:endParaRPr lang="en-US" sz="2000" kern="1200"/>
        </a:p>
        <a:p>
          <a:pPr marL="457200" lvl="2" indent="-228600" algn="l" defTabSz="889000">
            <a:lnSpc>
              <a:spcPct val="90000"/>
            </a:lnSpc>
            <a:spcBef>
              <a:spcPct val="0"/>
            </a:spcBef>
            <a:spcAft>
              <a:spcPct val="20000"/>
            </a:spcAft>
            <a:buChar char="••"/>
          </a:pPr>
          <a:r>
            <a:rPr lang="en-US" sz="2000" kern="1200" smtClean="0"/>
            <a:t>User-Agent</a:t>
          </a:r>
          <a:endParaRPr lang="en-US" sz="2000" kern="1200"/>
        </a:p>
        <a:p>
          <a:pPr marL="457200" lvl="2" indent="-228600" algn="l" defTabSz="889000">
            <a:lnSpc>
              <a:spcPct val="90000"/>
            </a:lnSpc>
            <a:spcBef>
              <a:spcPct val="0"/>
            </a:spcBef>
            <a:spcAft>
              <a:spcPct val="20000"/>
            </a:spcAft>
            <a:buChar char="••"/>
          </a:pPr>
          <a:r>
            <a:rPr lang="en-US" sz="2000" kern="1200" smtClean="0"/>
            <a:t>Etc</a:t>
          </a:r>
          <a:endParaRPr lang="en-US" sz="2000" kern="1200"/>
        </a:p>
        <a:p>
          <a:pPr marL="228600" lvl="1" indent="-228600" algn="l" defTabSz="889000">
            <a:lnSpc>
              <a:spcPct val="90000"/>
            </a:lnSpc>
            <a:spcBef>
              <a:spcPct val="0"/>
            </a:spcBef>
            <a:spcAft>
              <a:spcPct val="20000"/>
            </a:spcAft>
            <a:buChar char="••"/>
          </a:pPr>
          <a:r>
            <a:rPr lang="en-US" sz="2000" kern="1200" dirty="0" smtClean="0"/>
            <a:t>Files</a:t>
          </a:r>
          <a:endParaRPr lang="en-US" sz="2000" kern="1200" dirty="0"/>
        </a:p>
      </dsp:txBody>
      <dsp:txXfrm>
        <a:off x="0" y="673875"/>
        <a:ext cx="7924800" cy="33906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8DFF-7489-2141-9655-A503C87D671F}">
      <dsp:nvSpPr>
        <dsp:cNvPr id="0" name=""/>
        <dsp:cNvSpPr/>
      </dsp:nvSpPr>
      <dsp:spPr>
        <a:xfrm>
          <a:off x="2476" y="232812"/>
          <a:ext cx="2414587" cy="651635"/>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smtClean="0"/>
            <a:t>Always validate input through consistent data checks and validation routines.</a:t>
          </a:r>
          <a:endParaRPr lang="en-US" sz="1300" kern="1200"/>
        </a:p>
      </dsp:txBody>
      <dsp:txXfrm>
        <a:off x="2476" y="232812"/>
        <a:ext cx="2414587" cy="651635"/>
      </dsp:txXfrm>
    </dsp:sp>
    <dsp:sp modelId="{47B7E9FD-568C-CD42-A206-1F9952C294BA}">
      <dsp:nvSpPr>
        <dsp:cNvPr id="0" name=""/>
        <dsp:cNvSpPr/>
      </dsp:nvSpPr>
      <dsp:spPr>
        <a:xfrm>
          <a:off x="2476" y="884447"/>
          <a:ext cx="2414587" cy="299753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Don’t trust data from external sources</a:t>
          </a:r>
          <a:endParaRPr lang="en-US" sz="1300" kern="1200" dirty="0"/>
        </a:p>
      </dsp:txBody>
      <dsp:txXfrm>
        <a:off x="2476" y="884447"/>
        <a:ext cx="2414587" cy="2997539"/>
      </dsp:txXfrm>
    </dsp:sp>
    <dsp:sp modelId="{C03AC1D3-E6E2-0B45-977A-FDD6042B6CD1}">
      <dsp:nvSpPr>
        <dsp:cNvPr id="0" name=""/>
        <dsp:cNvSpPr/>
      </dsp:nvSpPr>
      <dsp:spPr>
        <a:xfrm>
          <a:off x="2755106" y="232812"/>
          <a:ext cx="2414587" cy="651635"/>
        </a:xfrm>
        <a:prstGeom prst="rect">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w="9525" cap="flat" cmpd="sng" algn="ctr">
          <a:solidFill>
            <a:schemeClr val="accent4">
              <a:hueOff val="4706656"/>
              <a:satOff val="-11638"/>
              <a:lumOff val="-6177"/>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smtClean="0"/>
            <a:t>Audit the database </a:t>
          </a:r>
          <a:endParaRPr lang="en-US" sz="1300" kern="1200"/>
        </a:p>
      </dsp:txBody>
      <dsp:txXfrm>
        <a:off x="2755106" y="232812"/>
        <a:ext cx="2414587" cy="651635"/>
      </dsp:txXfrm>
    </dsp:sp>
    <dsp:sp modelId="{E59C247F-D155-7A4D-967C-082A51412ED5}">
      <dsp:nvSpPr>
        <dsp:cNvPr id="0" name=""/>
        <dsp:cNvSpPr/>
      </dsp:nvSpPr>
      <dsp:spPr>
        <a:xfrm>
          <a:off x="2755106" y="884447"/>
          <a:ext cx="2414587" cy="2997539"/>
        </a:xfrm>
        <a:prstGeom prst="rect">
          <a:avLst/>
        </a:prstGeom>
        <a:solidFill>
          <a:schemeClr val="accent4">
            <a:tint val="40000"/>
            <a:alpha val="90000"/>
            <a:hueOff val="4847172"/>
            <a:satOff val="-9865"/>
            <a:lumOff val="-1461"/>
            <a:alphaOff val="0"/>
          </a:schemeClr>
        </a:solidFill>
        <a:ln w="9525" cap="flat" cmpd="sng" algn="ctr">
          <a:solidFill>
            <a:schemeClr val="accent4">
              <a:tint val="40000"/>
              <a:alpha val="90000"/>
              <a:hueOff val="4847172"/>
              <a:satOff val="-9865"/>
              <a:lumOff val="-14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smtClean="0"/>
            <a:t>Limit application user scope to what is required for the application to run</a:t>
          </a:r>
          <a:endParaRPr lang="en-US" sz="1300" kern="1200"/>
        </a:p>
        <a:p>
          <a:pPr marL="114300" lvl="1" indent="-114300" algn="l" defTabSz="577850">
            <a:lnSpc>
              <a:spcPct val="90000"/>
            </a:lnSpc>
            <a:spcBef>
              <a:spcPct val="0"/>
            </a:spcBef>
            <a:spcAft>
              <a:spcPct val="15000"/>
            </a:spcAft>
            <a:buChar char="••"/>
          </a:pPr>
          <a:r>
            <a:rPr lang="en-US" sz="1300" kern="1200" smtClean="0"/>
            <a:t>Each separate application should have its own login with restricted permissions to the database</a:t>
          </a:r>
          <a:endParaRPr lang="en-US" sz="1300" kern="1200"/>
        </a:p>
        <a:p>
          <a:pPr marL="114300" lvl="1" indent="-114300" algn="l" defTabSz="577850">
            <a:lnSpc>
              <a:spcPct val="90000"/>
            </a:lnSpc>
            <a:spcBef>
              <a:spcPct val="0"/>
            </a:spcBef>
            <a:spcAft>
              <a:spcPct val="15000"/>
            </a:spcAft>
            <a:buChar char="••"/>
          </a:pPr>
          <a:r>
            <a:rPr lang="en-US" sz="1300" kern="1200" smtClean="0"/>
            <a:t>Don’t allow EXEC SP_CONFIGURE ‘xp_commandshell’, ‘1’  this is a tell-tell sign the account in the database has too high of a permission level</a:t>
          </a:r>
          <a:endParaRPr lang="en-US" sz="1300" kern="1200"/>
        </a:p>
        <a:p>
          <a:pPr marL="114300" lvl="1" indent="-114300" algn="l" defTabSz="577850">
            <a:lnSpc>
              <a:spcPct val="90000"/>
            </a:lnSpc>
            <a:spcBef>
              <a:spcPct val="0"/>
            </a:spcBef>
            <a:spcAft>
              <a:spcPct val="15000"/>
            </a:spcAft>
            <a:buChar char="••"/>
          </a:pPr>
          <a:r>
            <a:rPr lang="en-US" sz="1300" kern="1200" smtClean="0"/>
            <a:t>xp_commandshell effectively gives them total control over the machine that the SQL Server is on</a:t>
          </a:r>
          <a:endParaRPr lang="en-US" sz="1300" kern="1200"/>
        </a:p>
      </dsp:txBody>
      <dsp:txXfrm>
        <a:off x="2755106" y="884447"/>
        <a:ext cx="2414587" cy="2997539"/>
      </dsp:txXfrm>
    </dsp:sp>
    <dsp:sp modelId="{183AD5BB-BD56-1243-A007-12107B6FD11B}">
      <dsp:nvSpPr>
        <dsp:cNvPr id="0" name=""/>
        <dsp:cNvSpPr/>
      </dsp:nvSpPr>
      <dsp:spPr>
        <a:xfrm>
          <a:off x="5507735" y="232812"/>
          <a:ext cx="2414587" cy="651635"/>
        </a:xfrm>
        <a:prstGeom prst="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w="9525" cap="flat" cmpd="sng" algn="ctr">
          <a:solidFill>
            <a:schemeClr val="accent4">
              <a:hueOff val="9413311"/>
              <a:satOff val="-23276"/>
              <a:lumOff val="-12353"/>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smtClean="0"/>
            <a:t>Ensure the following are true:</a:t>
          </a:r>
          <a:endParaRPr lang="en-US" sz="1300" kern="1200"/>
        </a:p>
      </dsp:txBody>
      <dsp:txXfrm>
        <a:off x="5507735" y="232812"/>
        <a:ext cx="2414587" cy="651635"/>
      </dsp:txXfrm>
    </dsp:sp>
    <dsp:sp modelId="{7B9C5AFB-494F-3840-8EA6-08A7BEDA4808}">
      <dsp:nvSpPr>
        <dsp:cNvPr id="0" name=""/>
        <dsp:cNvSpPr/>
      </dsp:nvSpPr>
      <dsp:spPr>
        <a:xfrm>
          <a:off x="5507735" y="884447"/>
          <a:ext cx="2414587" cy="2997539"/>
        </a:xfrm>
        <a:prstGeom prst="rect">
          <a:avLst/>
        </a:prstGeom>
        <a:solidFill>
          <a:schemeClr val="accent4">
            <a:tint val="40000"/>
            <a:alpha val="90000"/>
            <a:hueOff val="9694343"/>
            <a:satOff val="-19730"/>
            <a:lumOff val="-2923"/>
            <a:alphaOff val="0"/>
          </a:schemeClr>
        </a:solidFill>
        <a:ln w="9525" cap="flat" cmpd="sng" algn="ctr">
          <a:solidFill>
            <a:schemeClr val="accent4">
              <a:tint val="40000"/>
              <a:alpha val="90000"/>
              <a:hueOff val="9694343"/>
              <a:satOff val="-19730"/>
              <a:lumOff val="-2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You use stored procedures (without dynamic SQL)</a:t>
          </a:r>
          <a:endParaRPr lang="en-US" sz="1300" kern="1200" dirty="0"/>
        </a:p>
        <a:p>
          <a:pPr marL="114300" lvl="1" indent="-114300" algn="l" defTabSz="577850">
            <a:lnSpc>
              <a:spcPct val="90000"/>
            </a:lnSpc>
            <a:spcBef>
              <a:spcPct val="0"/>
            </a:spcBef>
            <a:spcAft>
              <a:spcPct val="15000"/>
            </a:spcAft>
            <a:buChar char="••"/>
          </a:pPr>
          <a:r>
            <a:rPr lang="en-US" sz="1300" kern="1200" dirty="0" smtClean="0"/>
            <a:t>Parameterized Queries</a:t>
          </a:r>
          <a:endParaRPr lang="en-US" sz="1300" kern="1200" dirty="0"/>
        </a:p>
        <a:p>
          <a:pPr marL="114300" lvl="1" indent="-114300" algn="l" defTabSz="577850">
            <a:lnSpc>
              <a:spcPct val="90000"/>
            </a:lnSpc>
            <a:spcBef>
              <a:spcPct val="0"/>
            </a:spcBef>
            <a:spcAft>
              <a:spcPct val="15000"/>
            </a:spcAft>
            <a:buChar char="••"/>
          </a:pPr>
          <a:r>
            <a:rPr lang="en-US" sz="1300" kern="1200" dirty="0" smtClean="0"/>
            <a:t>Parameterized stored procedure calls </a:t>
          </a:r>
          <a:endParaRPr lang="en-US" sz="1300" kern="1200" dirty="0"/>
        </a:p>
      </dsp:txBody>
      <dsp:txXfrm>
        <a:off x="5507735" y="884447"/>
        <a:ext cx="2414587" cy="29975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7D2F-5057-6346-B9F3-EAC6D68C6BA9}">
      <dsp:nvSpPr>
        <dsp:cNvPr id="0" name=""/>
        <dsp:cNvSpPr/>
      </dsp:nvSpPr>
      <dsp:spPr>
        <a:xfrm>
          <a:off x="38" y="500919"/>
          <a:ext cx="3703141" cy="1455667"/>
        </a:xfrm>
        <a:prstGeom prst="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Dynamic SQL in stored procedures should use the parameterized calls to </a:t>
          </a:r>
          <a:r>
            <a:rPr lang="en-US" sz="2300" kern="1200" dirty="0" err="1" smtClean="0"/>
            <a:t>sp_executesql</a:t>
          </a:r>
          <a:r>
            <a:rPr lang="en-US" sz="2300" kern="1200" dirty="0" smtClean="0"/>
            <a:t> </a:t>
          </a:r>
          <a:endParaRPr lang="en-US" sz="2300" kern="1200" dirty="0"/>
        </a:p>
      </dsp:txBody>
      <dsp:txXfrm>
        <a:off x="38" y="500919"/>
        <a:ext cx="3703141" cy="1455667"/>
      </dsp:txXfrm>
    </dsp:sp>
    <dsp:sp modelId="{425F63CC-CAFC-F54A-96F0-87851D88B395}">
      <dsp:nvSpPr>
        <dsp:cNvPr id="0" name=""/>
        <dsp:cNvSpPr/>
      </dsp:nvSpPr>
      <dsp:spPr>
        <a:xfrm>
          <a:off x="38" y="1956586"/>
          <a:ext cx="3703141" cy="165729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Don’t use EXEC calls </a:t>
          </a:r>
          <a:endParaRPr lang="en-US" sz="2300" kern="1200"/>
        </a:p>
        <a:p>
          <a:pPr marL="228600" lvl="1" indent="-228600" algn="l" defTabSz="1022350">
            <a:lnSpc>
              <a:spcPct val="90000"/>
            </a:lnSpc>
            <a:spcBef>
              <a:spcPct val="0"/>
            </a:spcBef>
            <a:spcAft>
              <a:spcPct val="15000"/>
            </a:spcAft>
            <a:buChar char="••"/>
          </a:pPr>
          <a:r>
            <a:rPr lang="en-US" sz="2300" kern="1200" smtClean="0"/>
            <a:t>Avoid concatenation of strings of user input</a:t>
          </a:r>
          <a:endParaRPr lang="en-US" sz="2300" kern="1200"/>
        </a:p>
      </dsp:txBody>
      <dsp:txXfrm>
        <a:off x="38" y="1956586"/>
        <a:ext cx="3703141" cy="1657293"/>
      </dsp:txXfrm>
    </dsp:sp>
    <dsp:sp modelId="{4CCB62BC-8C87-CF48-BE3D-D708BE0CD0AC}">
      <dsp:nvSpPr>
        <dsp:cNvPr id="0" name=""/>
        <dsp:cNvSpPr/>
      </dsp:nvSpPr>
      <dsp:spPr>
        <a:xfrm>
          <a:off x="4221619" y="500919"/>
          <a:ext cx="3703141" cy="1455667"/>
        </a:xfrm>
        <a:prstGeom prst="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w="9525" cap="flat" cmpd="sng" algn="ctr">
          <a:solidFill>
            <a:schemeClr val="accent4">
              <a:hueOff val="9413311"/>
              <a:satOff val="-23276"/>
              <a:lumOff val="-12353"/>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Don’t rely on escaping routines (quote escapers) </a:t>
          </a:r>
          <a:endParaRPr lang="en-US" sz="2300" kern="1200" dirty="0"/>
        </a:p>
      </dsp:txBody>
      <dsp:txXfrm>
        <a:off x="4221619" y="500919"/>
        <a:ext cx="3703141" cy="1455667"/>
      </dsp:txXfrm>
    </dsp:sp>
    <dsp:sp modelId="{5AA60F1B-DC8F-684A-B8AF-94E7CFE3E353}">
      <dsp:nvSpPr>
        <dsp:cNvPr id="0" name=""/>
        <dsp:cNvSpPr/>
      </dsp:nvSpPr>
      <dsp:spPr>
        <a:xfrm>
          <a:off x="4221619" y="1956586"/>
          <a:ext cx="3703141" cy="1657293"/>
        </a:xfrm>
        <a:prstGeom prst="rect">
          <a:avLst/>
        </a:prstGeom>
        <a:solidFill>
          <a:schemeClr val="accent4">
            <a:tint val="40000"/>
            <a:alpha val="90000"/>
            <a:hueOff val="9694343"/>
            <a:satOff val="-19730"/>
            <a:lumOff val="-2923"/>
            <a:alphaOff val="0"/>
          </a:schemeClr>
        </a:solidFill>
        <a:ln w="9525" cap="flat" cmpd="sng" algn="ctr">
          <a:solidFill>
            <a:schemeClr val="accent4">
              <a:tint val="40000"/>
              <a:alpha val="90000"/>
              <a:hueOff val="9694343"/>
              <a:satOff val="-19730"/>
              <a:lumOff val="-2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Replace(“’”,”’’”); </a:t>
          </a:r>
          <a:endParaRPr lang="en-US" sz="2300" kern="1200" dirty="0"/>
        </a:p>
        <a:p>
          <a:pPr marL="228600" lvl="1" indent="-228600" algn="l" defTabSz="1022350">
            <a:lnSpc>
              <a:spcPct val="90000"/>
            </a:lnSpc>
            <a:spcBef>
              <a:spcPct val="0"/>
            </a:spcBef>
            <a:spcAft>
              <a:spcPct val="15000"/>
            </a:spcAft>
            <a:buChar char="••"/>
          </a:pPr>
          <a:r>
            <a:rPr lang="en-US" sz="2300" kern="1200" dirty="0" smtClean="0"/>
            <a:t>this was the classic ASP approach to double escape quotes.</a:t>
          </a:r>
          <a:endParaRPr lang="en-US" sz="2300" kern="1200" dirty="0"/>
        </a:p>
      </dsp:txBody>
      <dsp:txXfrm>
        <a:off x="4221619" y="1956586"/>
        <a:ext cx="3703141" cy="165729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7AFC3-D614-2E44-BDD9-F5EBBECABD9A}">
      <dsp:nvSpPr>
        <dsp:cNvPr id="0" name=""/>
        <dsp:cNvSpPr/>
      </dsp:nvSpPr>
      <dsp:spPr>
        <a:xfrm>
          <a:off x="396239" y="764770"/>
          <a:ext cx="7132320" cy="64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rtl="0">
            <a:lnSpc>
              <a:spcPct val="90000"/>
            </a:lnSpc>
            <a:spcBef>
              <a:spcPct val="0"/>
            </a:spcBef>
            <a:spcAft>
              <a:spcPct val="35000"/>
            </a:spcAft>
          </a:pPr>
          <a:r>
            <a:rPr lang="en-US" sz="1700" kern="1200" baseline="0" dirty="0" smtClean="0"/>
            <a:t>Both LINQ to SQL and the Entity Framework generate parameterized SQL commands out-of-the-box, providing protection against SQL Injection with no additional effort.</a:t>
          </a:r>
          <a:endParaRPr lang="en-US" sz="1700" kern="1200" dirty="0"/>
        </a:p>
      </dsp:txBody>
      <dsp:txXfrm>
        <a:off x="396239" y="764770"/>
        <a:ext cx="7132320" cy="648392"/>
      </dsp:txXfrm>
    </dsp:sp>
    <dsp:sp modelId="{DCBA8B86-0A9F-294E-A0D9-96B14B82EDBA}">
      <dsp:nvSpPr>
        <dsp:cNvPr id="0" name=""/>
        <dsp:cNvSpPr/>
      </dsp:nvSpPr>
      <dsp:spPr>
        <a:xfrm>
          <a:off x="396239" y="1413163"/>
          <a:ext cx="950976" cy="158496"/>
        </a:xfrm>
        <a:prstGeom prst="parallelogram">
          <a:avLst>
            <a:gd name="adj" fmla="val 140840"/>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3DDAF1FD-4A37-B341-8DF1-B45B9F213C1B}">
      <dsp:nvSpPr>
        <dsp:cNvPr id="0" name=""/>
        <dsp:cNvSpPr/>
      </dsp:nvSpPr>
      <dsp:spPr>
        <a:xfrm>
          <a:off x="1402689" y="1413163"/>
          <a:ext cx="950976" cy="158496"/>
        </a:xfrm>
        <a:prstGeom prst="parallelogram">
          <a:avLst>
            <a:gd name="adj" fmla="val 140840"/>
          </a:avLst>
        </a:prstGeom>
        <a:gradFill rotWithShape="0">
          <a:gsLst>
            <a:gs pos="0">
              <a:schemeClr val="accent4">
                <a:hueOff val="470666"/>
                <a:satOff val="-1164"/>
                <a:lumOff val="-618"/>
                <a:alphaOff val="0"/>
                <a:shade val="85000"/>
              </a:schemeClr>
            </a:gs>
            <a:gs pos="100000">
              <a:schemeClr val="accent4">
                <a:hueOff val="470666"/>
                <a:satOff val="-1164"/>
                <a:lumOff val="-618"/>
                <a:alphaOff val="0"/>
                <a:tint val="90000"/>
                <a:alpha val="100000"/>
                <a:satMod val="200000"/>
              </a:schemeClr>
            </a:gs>
          </a:gsLst>
          <a:path path="circle">
            <a:fillToRect l="100000" t="100000" r="100000" b="100000"/>
          </a:path>
        </a:gradFill>
        <a:ln w="9525" cap="flat" cmpd="sng" algn="ctr">
          <a:solidFill>
            <a:schemeClr val="accent4">
              <a:hueOff val="470666"/>
              <a:satOff val="-1164"/>
              <a:lumOff val="-618"/>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B1A0B4A-3750-1C4C-A46A-B3CE69CEF424}">
      <dsp:nvSpPr>
        <dsp:cNvPr id="0" name=""/>
        <dsp:cNvSpPr/>
      </dsp:nvSpPr>
      <dsp:spPr>
        <a:xfrm>
          <a:off x="2409139" y="1413163"/>
          <a:ext cx="950976" cy="158496"/>
        </a:xfrm>
        <a:prstGeom prst="parallelogram">
          <a:avLst>
            <a:gd name="adj" fmla="val 140840"/>
          </a:avLst>
        </a:prstGeom>
        <a:gradFill rotWithShape="0">
          <a:gsLst>
            <a:gs pos="0">
              <a:schemeClr val="accent4">
                <a:hueOff val="941331"/>
                <a:satOff val="-2328"/>
                <a:lumOff val="-1235"/>
                <a:alphaOff val="0"/>
                <a:shade val="85000"/>
              </a:schemeClr>
            </a:gs>
            <a:gs pos="100000">
              <a:schemeClr val="accent4">
                <a:hueOff val="941331"/>
                <a:satOff val="-2328"/>
                <a:lumOff val="-1235"/>
                <a:alphaOff val="0"/>
                <a:tint val="90000"/>
                <a:alpha val="100000"/>
                <a:satMod val="200000"/>
              </a:schemeClr>
            </a:gs>
          </a:gsLst>
          <a:path path="circle">
            <a:fillToRect l="100000" t="100000" r="100000" b="100000"/>
          </a:path>
        </a:gradFill>
        <a:ln w="9525" cap="flat" cmpd="sng" algn="ctr">
          <a:solidFill>
            <a:schemeClr val="accent4">
              <a:hueOff val="941331"/>
              <a:satOff val="-2328"/>
              <a:lumOff val="-1235"/>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A936DD3B-046B-3346-BA98-3C8FC909A4CB}">
      <dsp:nvSpPr>
        <dsp:cNvPr id="0" name=""/>
        <dsp:cNvSpPr/>
      </dsp:nvSpPr>
      <dsp:spPr>
        <a:xfrm>
          <a:off x="3415588" y="1413163"/>
          <a:ext cx="950976" cy="158496"/>
        </a:xfrm>
        <a:prstGeom prst="parallelogram">
          <a:avLst>
            <a:gd name="adj" fmla="val 140840"/>
          </a:avLst>
        </a:prstGeom>
        <a:gradFill rotWithShape="0">
          <a:gsLst>
            <a:gs pos="0">
              <a:schemeClr val="accent4">
                <a:hueOff val="1411997"/>
                <a:satOff val="-3491"/>
                <a:lumOff val="-1853"/>
                <a:alphaOff val="0"/>
                <a:shade val="85000"/>
              </a:schemeClr>
            </a:gs>
            <a:gs pos="100000">
              <a:schemeClr val="accent4">
                <a:hueOff val="1411997"/>
                <a:satOff val="-3491"/>
                <a:lumOff val="-1853"/>
                <a:alphaOff val="0"/>
                <a:tint val="90000"/>
                <a:alpha val="100000"/>
                <a:satMod val="200000"/>
              </a:schemeClr>
            </a:gs>
          </a:gsLst>
          <a:path path="circle">
            <a:fillToRect l="100000" t="100000" r="100000" b="100000"/>
          </a:path>
        </a:gradFill>
        <a:ln w="9525" cap="flat" cmpd="sng" algn="ctr">
          <a:solidFill>
            <a:schemeClr val="accent4">
              <a:hueOff val="1411997"/>
              <a:satOff val="-3491"/>
              <a:lumOff val="-1853"/>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89313B8A-5794-4A4F-A38D-ACBEB860E274}">
      <dsp:nvSpPr>
        <dsp:cNvPr id="0" name=""/>
        <dsp:cNvSpPr/>
      </dsp:nvSpPr>
      <dsp:spPr>
        <a:xfrm>
          <a:off x="4422038" y="1413163"/>
          <a:ext cx="950976" cy="158496"/>
        </a:xfrm>
        <a:prstGeom prst="parallelogram">
          <a:avLst>
            <a:gd name="adj" fmla="val 140840"/>
          </a:avLst>
        </a:prstGeom>
        <a:gradFill rotWithShape="0">
          <a:gsLst>
            <a:gs pos="0">
              <a:schemeClr val="accent4">
                <a:hueOff val="1882662"/>
                <a:satOff val="-4655"/>
                <a:lumOff val="-2471"/>
                <a:alphaOff val="0"/>
                <a:shade val="85000"/>
              </a:schemeClr>
            </a:gs>
            <a:gs pos="100000">
              <a:schemeClr val="accent4">
                <a:hueOff val="1882662"/>
                <a:satOff val="-4655"/>
                <a:lumOff val="-2471"/>
                <a:alphaOff val="0"/>
                <a:tint val="90000"/>
                <a:alpha val="100000"/>
                <a:satMod val="200000"/>
              </a:schemeClr>
            </a:gs>
          </a:gsLst>
          <a:path path="circle">
            <a:fillToRect l="100000" t="100000" r="100000" b="100000"/>
          </a:path>
        </a:gradFill>
        <a:ln w="9525" cap="flat" cmpd="sng" algn="ctr">
          <a:solidFill>
            <a:schemeClr val="accent4">
              <a:hueOff val="1882662"/>
              <a:satOff val="-4655"/>
              <a:lumOff val="-2471"/>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EA784075-F3DC-0D43-A11E-8772D16ACD8D}">
      <dsp:nvSpPr>
        <dsp:cNvPr id="0" name=""/>
        <dsp:cNvSpPr/>
      </dsp:nvSpPr>
      <dsp:spPr>
        <a:xfrm>
          <a:off x="5428488" y="1413163"/>
          <a:ext cx="950976" cy="158496"/>
        </a:xfrm>
        <a:prstGeom prst="parallelogram">
          <a:avLst>
            <a:gd name="adj" fmla="val 140840"/>
          </a:avLst>
        </a:prstGeom>
        <a:gradFill rotWithShape="0">
          <a:gsLst>
            <a:gs pos="0">
              <a:schemeClr val="accent4">
                <a:hueOff val="2353328"/>
                <a:satOff val="-5819"/>
                <a:lumOff val="-3088"/>
                <a:alphaOff val="0"/>
                <a:shade val="85000"/>
              </a:schemeClr>
            </a:gs>
            <a:gs pos="100000">
              <a:schemeClr val="accent4">
                <a:hueOff val="2353328"/>
                <a:satOff val="-5819"/>
                <a:lumOff val="-3088"/>
                <a:alphaOff val="0"/>
                <a:tint val="90000"/>
                <a:alpha val="100000"/>
                <a:satMod val="200000"/>
              </a:schemeClr>
            </a:gs>
          </a:gsLst>
          <a:path path="circle">
            <a:fillToRect l="100000" t="100000" r="100000" b="100000"/>
          </a:path>
        </a:gradFill>
        <a:ln w="9525" cap="flat" cmpd="sng" algn="ctr">
          <a:solidFill>
            <a:schemeClr val="accent4">
              <a:hueOff val="2353328"/>
              <a:satOff val="-5819"/>
              <a:lumOff val="-3088"/>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F027DC2-CA96-D04B-9281-0D659380F564}">
      <dsp:nvSpPr>
        <dsp:cNvPr id="0" name=""/>
        <dsp:cNvSpPr/>
      </dsp:nvSpPr>
      <dsp:spPr>
        <a:xfrm>
          <a:off x="6434937" y="1413163"/>
          <a:ext cx="950976" cy="158496"/>
        </a:xfrm>
        <a:prstGeom prst="parallelogram">
          <a:avLst>
            <a:gd name="adj" fmla="val 140840"/>
          </a:avLst>
        </a:prstGeom>
        <a:gradFill rotWithShape="0">
          <a:gsLst>
            <a:gs pos="0">
              <a:schemeClr val="accent4">
                <a:hueOff val="2823994"/>
                <a:satOff val="-6983"/>
                <a:lumOff val="-3706"/>
                <a:alphaOff val="0"/>
                <a:shade val="85000"/>
              </a:schemeClr>
            </a:gs>
            <a:gs pos="100000">
              <a:schemeClr val="accent4">
                <a:hueOff val="2823994"/>
                <a:satOff val="-6983"/>
                <a:lumOff val="-3706"/>
                <a:alphaOff val="0"/>
                <a:tint val="90000"/>
                <a:alpha val="100000"/>
                <a:satMod val="200000"/>
              </a:schemeClr>
            </a:gs>
          </a:gsLst>
          <a:path path="circle">
            <a:fillToRect l="100000" t="100000" r="100000" b="100000"/>
          </a:path>
        </a:gradFill>
        <a:ln w="9525" cap="flat" cmpd="sng" algn="ctr">
          <a:solidFill>
            <a:schemeClr val="accent4">
              <a:hueOff val="2823994"/>
              <a:satOff val="-6983"/>
              <a:lumOff val="-3706"/>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CECC9295-93B3-064D-BBF6-AB68D6E35AA0}">
      <dsp:nvSpPr>
        <dsp:cNvPr id="0" name=""/>
        <dsp:cNvSpPr/>
      </dsp:nvSpPr>
      <dsp:spPr>
        <a:xfrm>
          <a:off x="396239" y="1653955"/>
          <a:ext cx="7132320" cy="64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rtl="0">
            <a:lnSpc>
              <a:spcPct val="90000"/>
            </a:lnSpc>
            <a:spcBef>
              <a:spcPct val="0"/>
            </a:spcBef>
            <a:spcAft>
              <a:spcPct val="35000"/>
            </a:spcAft>
          </a:pPr>
          <a:r>
            <a:rPr lang="en-US" sz="1700" kern="1200" baseline="0" dirty="0" smtClean="0"/>
            <a:t>LINQ to SQL avoids such injection by using </a:t>
          </a:r>
          <a:r>
            <a:rPr lang="en-US" sz="1700" kern="1200" baseline="0" dirty="0" err="1" smtClean="0"/>
            <a:t>SqlParameter</a:t>
          </a:r>
          <a:r>
            <a:rPr lang="en-US" sz="1700" kern="1200" baseline="0" dirty="0" smtClean="0"/>
            <a:t> in queries. User input is turned into parameter values. </a:t>
          </a:r>
          <a:endParaRPr lang="en-US" sz="1700" kern="1200" dirty="0"/>
        </a:p>
      </dsp:txBody>
      <dsp:txXfrm>
        <a:off x="396239" y="1653955"/>
        <a:ext cx="7132320" cy="648392"/>
      </dsp:txXfrm>
    </dsp:sp>
    <dsp:sp modelId="{92D5A54D-5EBA-A243-AD70-0831A261832F}">
      <dsp:nvSpPr>
        <dsp:cNvPr id="0" name=""/>
        <dsp:cNvSpPr/>
      </dsp:nvSpPr>
      <dsp:spPr>
        <a:xfrm>
          <a:off x="396239" y="2302348"/>
          <a:ext cx="950976" cy="158496"/>
        </a:xfrm>
        <a:prstGeom prst="parallelogram">
          <a:avLst>
            <a:gd name="adj" fmla="val 140840"/>
          </a:avLst>
        </a:prstGeom>
        <a:gradFill rotWithShape="0">
          <a:gsLst>
            <a:gs pos="0">
              <a:schemeClr val="accent4">
                <a:hueOff val="3294659"/>
                <a:satOff val="-8147"/>
                <a:lumOff val="-4324"/>
                <a:alphaOff val="0"/>
                <a:shade val="85000"/>
              </a:schemeClr>
            </a:gs>
            <a:gs pos="100000">
              <a:schemeClr val="accent4">
                <a:hueOff val="3294659"/>
                <a:satOff val="-8147"/>
                <a:lumOff val="-4324"/>
                <a:alphaOff val="0"/>
                <a:tint val="90000"/>
                <a:alpha val="100000"/>
                <a:satMod val="200000"/>
              </a:schemeClr>
            </a:gs>
          </a:gsLst>
          <a:path path="circle">
            <a:fillToRect l="100000" t="100000" r="100000" b="100000"/>
          </a:path>
        </a:gradFill>
        <a:ln w="9525" cap="flat" cmpd="sng" algn="ctr">
          <a:solidFill>
            <a:schemeClr val="accent4">
              <a:hueOff val="3294659"/>
              <a:satOff val="-8147"/>
              <a:lumOff val="-4324"/>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4BAFF12-0C7B-0642-B5EE-228408A0933E}">
      <dsp:nvSpPr>
        <dsp:cNvPr id="0" name=""/>
        <dsp:cNvSpPr/>
      </dsp:nvSpPr>
      <dsp:spPr>
        <a:xfrm>
          <a:off x="1402689" y="2302348"/>
          <a:ext cx="950976" cy="158496"/>
        </a:xfrm>
        <a:prstGeom prst="parallelogram">
          <a:avLst>
            <a:gd name="adj" fmla="val 140840"/>
          </a:avLst>
        </a:prstGeom>
        <a:gradFill rotWithShape="0">
          <a:gsLst>
            <a:gs pos="0">
              <a:schemeClr val="accent4">
                <a:hueOff val="3765325"/>
                <a:satOff val="-9310"/>
                <a:lumOff val="-4941"/>
                <a:alphaOff val="0"/>
                <a:shade val="85000"/>
              </a:schemeClr>
            </a:gs>
            <a:gs pos="100000">
              <a:schemeClr val="accent4">
                <a:hueOff val="3765325"/>
                <a:satOff val="-9310"/>
                <a:lumOff val="-4941"/>
                <a:alphaOff val="0"/>
                <a:tint val="90000"/>
                <a:alpha val="100000"/>
                <a:satMod val="200000"/>
              </a:schemeClr>
            </a:gs>
          </a:gsLst>
          <a:path path="circle">
            <a:fillToRect l="100000" t="100000" r="100000" b="100000"/>
          </a:path>
        </a:gradFill>
        <a:ln w="9525" cap="flat" cmpd="sng" algn="ctr">
          <a:solidFill>
            <a:schemeClr val="accent4">
              <a:hueOff val="3765325"/>
              <a:satOff val="-9310"/>
              <a:lumOff val="-4941"/>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28BE32DB-7CA2-B741-BDA1-1739AEEBCE87}">
      <dsp:nvSpPr>
        <dsp:cNvPr id="0" name=""/>
        <dsp:cNvSpPr/>
      </dsp:nvSpPr>
      <dsp:spPr>
        <a:xfrm>
          <a:off x="2409139" y="2302348"/>
          <a:ext cx="950976" cy="158496"/>
        </a:xfrm>
        <a:prstGeom prst="parallelogram">
          <a:avLst>
            <a:gd name="adj" fmla="val 140840"/>
          </a:avLst>
        </a:prstGeom>
        <a:gradFill rotWithShape="0">
          <a:gsLst>
            <a:gs pos="0">
              <a:schemeClr val="accent4">
                <a:hueOff val="4235990"/>
                <a:satOff val="-10474"/>
                <a:lumOff val="-5559"/>
                <a:alphaOff val="0"/>
                <a:shade val="85000"/>
              </a:schemeClr>
            </a:gs>
            <a:gs pos="100000">
              <a:schemeClr val="accent4">
                <a:hueOff val="4235990"/>
                <a:satOff val="-10474"/>
                <a:lumOff val="-5559"/>
                <a:alphaOff val="0"/>
                <a:tint val="90000"/>
                <a:alpha val="100000"/>
                <a:satMod val="200000"/>
              </a:schemeClr>
            </a:gs>
          </a:gsLst>
          <a:path path="circle">
            <a:fillToRect l="100000" t="100000" r="100000" b="100000"/>
          </a:path>
        </a:gradFill>
        <a:ln w="9525" cap="flat" cmpd="sng" algn="ctr">
          <a:solidFill>
            <a:schemeClr val="accent4">
              <a:hueOff val="4235990"/>
              <a:satOff val="-10474"/>
              <a:lumOff val="-5559"/>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8A9F48B0-B8E5-5247-BE1A-4EFAE0F94897}">
      <dsp:nvSpPr>
        <dsp:cNvPr id="0" name=""/>
        <dsp:cNvSpPr/>
      </dsp:nvSpPr>
      <dsp:spPr>
        <a:xfrm>
          <a:off x="3415588" y="2302348"/>
          <a:ext cx="950976" cy="158496"/>
        </a:xfrm>
        <a:prstGeom prst="parallelogram">
          <a:avLst>
            <a:gd name="adj" fmla="val 140840"/>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w="9525" cap="flat" cmpd="sng" algn="ctr">
          <a:solidFill>
            <a:schemeClr val="accent4">
              <a:hueOff val="4706656"/>
              <a:satOff val="-11638"/>
              <a:lumOff val="-6177"/>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12BEFD96-4556-E84E-B0C1-E382E1182732}">
      <dsp:nvSpPr>
        <dsp:cNvPr id="0" name=""/>
        <dsp:cNvSpPr/>
      </dsp:nvSpPr>
      <dsp:spPr>
        <a:xfrm>
          <a:off x="4422038" y="2302348"/>
          <a:ext cx="950976" cy="158496"/>
        </a:xfrm>
        <a:prstGeom prst="parallelogram">
          <a:avLst>
            <a:gd name="adj" fmla="val 140840"/>
          </a:avLst>
        </a:prstGeom>
        <a:gradFill rotWithShape="0">
          <a:gsLst>
            <a:gs pos="0">
              <a:schemeClr val="accent4">
                <a:hueOff val="5177321"/>
                <a:satOff val="-12802"/>
                <a:lumOff val="-6794"/>
                <a:alphaOff val="0"/>
                <a:shade val="85000"/>
              </a:schemeClr>
            </a:gs>
            <a:gs pos="100000">
              <a:schemeClr val="accent4">
                <a:hueOff val="5177321"/>
                <a:satOff val="-12802"/>
                <a:lumOff val="-6794"/>
                <a:alphaOff val="0"/>
                <a:tint val="90000"/>
                <a:alpha val="100000"/>
                <a:satMod val="200000"/>
              </a:schemeClr>
            </a:gs>
          </a:gsLst>
          <a:path path="circle">
            <a:fillToRect l="100000" t="100000" r="100000" b="100000"/>
          </a:path>
        </a:gradFill>
        <a:ln w="9525" cap="flat" cmpd="sng" algn="ctr">
          <a:solidFill>
            <a:schemeClr val="accent4">
              <a:hueOff val="5177321"/>
              <a:satOff val="-12802"/>
              <a:lumOff val="-6794"/>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41E580F5-8215-DF4F-836C-AEFD761208D3}">
      <dsp:nvSpPr>
        <dsp:cNvPr id="0" name=""/>
        <dsp:cNvSpPr/>
      </dsp:nvSpPr>
      <dsp:spPr>
        <a:xfrm>
          <a:off x="5428488" y="2302348"/>
          <a:ext cx="950976" cy="158496"/>
        </a:xfrm>
        <a:prstGeom prst="parallelogram">
          <a:avLst>
            <a:gd name="adj" fmla="val 140840"/>
          </a:avLst>
        </a:prstGeom>
        <a:gradFill rotWithShape="0">
          <a:gsLst>
            <a:gs pos="0">
              <a:schemeClr val="accent4">
                <a:hueOff val="5647987"/>
                <a:satOff val="-13966"/>
                <a:lumOff val="-7412"/>
                <a:alphaOff val="0"/>
                <a:shade val="85000"/>
              </a:schemeClr>
            </a:gs>
            <a:gs pos="100000">
              <a:schemeClr val="accent4">
                <a:hueOff val="5647987"/>
                <a:satOff val="-13966"/>
                <a:lumOff val="-7412"/>
                <a:alphaOff val="0"/>
                <a:tint val="90000"/>
                <a:alpha val="100000"/>
                <a:satMod val="200000"/>
              </a:schemeClr>
            </a:gs>
          </a:gsLst>
          <a:path path="circle">
            <a:fillToRect l="100000" t="100000" r="100000" b="100000"/>
          </a:path>
        </a:gradFill>
        <a:ln w="9525" cap="flat" cmpd="sng" algn="ctr">
          <a:solidFill>
            <a:schemeClr val="accent4">
              <a:hueOff val="5647987"/>
              <a:satOff val="-13966"/>
              <a:lumOff val="-7412"/>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6A081B8-6CAE-AC4E-B8BF-D733AB64642D}">
      <dsp:nvSpPr>
        <dsp:cNvPr id="0" name=""/>
        <dsp:cNvSpPr/>
      </dsp:nvSpPr>
      <dsp:spPr>
        <a:xfrm>
          <a:off x="6434937" y="2302348"/>
          <a:ext cx="950976" cy="158496"/>
        </a:xfrm>
        <a:prstGeom prst="parallelogram">
          <a:avLst>
            <a:gd name="adj" fmla="val 140840"/>
          </a:avLst>
        </a:prstGeom>
        <a:gradFill rotWithShape="0">
          <a:gsLst>
            <a:gs pos="0">
              <a:schemeClr val="accent4">
                <a:hueOff val="6118652"/>
                <a:satOff val="-15129"/>
                <a:lumOff val="-8029"/>
                <a:alphaOff val="0"/>
                <a:shade val="85000"/>
              </a:schemeClr>
            </a:gs>
            <a:gs pos="100000">
              <a:schemeClr val="accent4">
                <a:hueOff val="6118652"/>
                <a:satOff val="-15129"/>
                <a:lumOff val="-8029"/>
                <a:alphaOff val="0"/>
                <a:tint val="90000"/>
                <a:alpha val="100000"/>
                <a:satMod val="200000"/>
              </a:schemeClr>
            </a:gs>
          </a:gsLst>
          <a:path path="circle">
            <a:fillToRect l="100000" t="100000" r="100000" b="100000"/>
          </a:path>
        </a:gradFill>
        <a:ln w="9525" cap="flat" cmpd="sng" algn="ctr">
          <a:solidFill>
            <a:schemeClr val="accent4">
              <a:hueOff val="6118652"/>
              <a:satOff val="-15129"/>
              <a:lumOff val="-8029"/>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ADAF3CA8-A335-C543-A675-D1A258C0D653}">
      <dsp:nvSpPr>
        <dsp:cNvPr id="0" name=""/>
        <dsp:cNvSpPr/>
      </dsp:nvSpPr>
      <dsp:spPr>
        <a:xfrm>
          <a:off x="396239" y="2543140"/>
          <a:ext cx="7132320" cy="64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lvl="0" algn="l" defTabSz="755650" rtl="0">
            <a:lnSpc>
              <a:spcPct val="90000"/>
            </a:lnSpc>
            <a:spcBef>
              <a:spcPct val="0"/>
            </a:spcBef>
            <a:spcAft>
              <a:spcPct val="35000"/>
            </a:spcAft>
          </a:pPr>
          <a:r>
            <a:rPr lang="en-US" sz="1700" kern="1200" baseline="0" dirty="0" smtClean="0"/>
            <a:t>This approach prevents malicious commands from being used from customer input. </a:t>
          </a:r>
          <a:endParaRPr lang="en-US" sz="1700" kern="1200" dirty="0"/>
        </a:p>
      </dsp:txBody>
      <dsp:txXfrm>
        <a:off x="396239" y="2543140"/>
        <a:ext cx="7132320" cy="648392"/>
      </dsp:txXfrm>
    </dsp:sp>
    <dsp:sp modelId="{7E4F2C5A-DFC1-D343-843A-A4DE1562305E}">
      <dsp:nvSpPr>
        <dsp:cNvPr id="0" name=""/>
        <dsp:cNvSpPr/>
      </dsp:nvSpPr>
      <dsp:spPr>
        <a:xfrm>
          <a:off x="396239" y="3191533"/>
          <a:ext cx="950976" cy="158496"/>
        </a:xfrm>
        <a:prstGeom prst="parallelogram">
          <a:avLst>
            <a:gd name="adj" fmla="val 140840"/>
          </a:avLst>
        </a:prstGeom>
        <a:gradFill rotWithShape="0">
          <a:gsLst>
            <a:gs pos="0">
              <a:schemeClr val="accent4">
                <a:hueOff val="6589318"/>
                <a:satOff val="-16293"/>
                <a:lumOff val="-8647"/>
                <a:alphaOff val="0"/>
                <a:shade val="85000"/>
              </a:schemeClr>
            </a:gs>
            <a:gs pos="100000">
              <a:schemeClr val="accent4">
                <a:hueOff val="6589318"/>
                <a:satOff val="-16293"/>
                <a:lumOff val="-8647"/>
                <a:alphaOff val="0"/>
                <a:tint val="90000"/>
                <a:alpha val="100000"/>
                <a:satMod val="200000"/>
              </a:schemeClr>
            </a:gs>
          </a:gsLst>
          <a:path path="circle">
            <a:fillToRect l="100000" t="100000" r="100000" b="100000"/>
          </a:path>
        </a:gradFill>
        <a:ln w="9525" cap="flat" cmpd="sng" algn="ctr">
          <a:solidFill>
            <a:schemeClr val="accent4">
              <a:hueOff val="6589318"/>
              <a:satOff val="-16293"/>
              <a:lumOff val="-8647"/>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B4CE5B84-3C22-1A49-9523-E870AF710A41}">
      <dsp:nvSpPr>
        <dsp:cNvPr id="0" name=""/>
        <dsp:cNvSpPr/>
      </dsp:nvSpPr>
      <dsp:spPr>
        <a:xfrm>
          <a:off x="1402689" y="3191533"/>
          <a:ext cx="950976" cy="158496"/>
        </a:xfrm>
        <a:prstGeom prst="parallelogram">
          <a:avLst>
            <a:gd name="adj" fmla="val 140840"/>
          </a:avLst>
        </a:prstGeom>
        <a:gradFill rotWithShape="0">
          <a:gsLst>
            <a:gs pos="0">
              <a:schemeClr val="accent4">
                <a:hueOff val="7059983"/>
                <a:satOff val="-17457"/>
                <a:lumOff val="-9265"/>
                <a:alphaOff val="0"/>
                <a:shade val="85000"/>
              </a:schemeClr>
            </a:gs>
            <a:gs pos="100000">
              <a:schemeClr val="accent4">
                <a:hueOff val="7059983"/>
                <a:satOff val="-17457"/>
                <a:lumOff val="-9265"/>
                <a:alphaOff val="0"/>
                <a:tint val="90000"/>
                <a:alpha val="100000"/>
                <a:satMod val="200000"/>
              </a:schemeClr>
            </a:gs>
          </a:gsLst>
          <a:path path="circle">
            <a:fillToRect l="100000" t="100000" r="100000" b="100000"/>
          </a:path>
        </a:gradFill>
        <a:ln w="9525" cap="flat" cmpd="sng" algn="ctr">
          <a:solidFill>
            <a:schemeClr val="accent4">
              <a:hueOff val="7059983"/>
              <a:satOff val="-17457"/>
              <a:lumOff val="-9265"/>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3D04534F-461C-2842-8CDF-AC9D29A7E63A}">
      <dsp:nvSpPr>
        <dsp:cNvPr id="0" name=""/>
        <dsp:cNvSpPr/>
      </dsp:nvSpPr>
      <dsp:spPr>
        <a:xfrm>
          <a:off x="2409139" y="3191533"/>
          <a:ext cx="950976" cy="158496"/>
        </a:xfrm>
        <a:prstGeom prst="parallelogram">
          <a:avLst>
            <a:gd name="adj" fmla="val 140840"/>
          </a:avLst>
        </a:prstGeom>
        <a:gradFill rotWithShape="0">
          <a:gsLst>
            <a:gs pos="0">
              <a:schemeClr val="accent4">
                <a:hueOff val="7530649"/>
                <a:satOff val="-18621"/>
                <a:lumOff val="-9882"/>
                <a:alphaOff val="0"/>
                <a:shade val="85000"/>
              </a:schemeClr>
            </a:gs>
            <a:gs pos="100000">
              <a:schemeClr val="accent4">
                <a:hueOff val="7530649"/>
                <a:satOff val="-18621"/>
                <a:lumOff val="-9882"/>
                <a:alphaOff val="0"/>
                <a:tint val="90000"/>
                <a:alpha val="100000"/>
                <a:satMod val="200000"/>
              </a:schemeClr>
            </a:gs>
          </a:gsLst>
          <a:path path="circle">
            <a:fillToRect l="100000" t="100000" r="100000" b="100000"/>
          </a:path>
        </a:gradFill>
        <a:ln w="9525" cap="flat" cmpd="sng" algn="ctr">
          <a:solidFill>
            <a:schemeClr val="accent4">
              <a:hueOff val="7530649"/>
              <a:satOff val="-18621"/>
              <a:lumOff val="-9882"/>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79D3704B-D1E2-2E4D-AE81-9739D2078720}">
      <dsp:nvSpPr>
        <dsp:cNvPr id="0" name=""/>
        <dsp:cNvSpPr/>
      </dsp:nvSpPr>
      <dsp:spPr>
        <a:xfrm>
          <a:off x="3415588" y="3191533"/>
          <a:ext cx="950976" cy="158496"/>
        </a:xfrm>
        <a:prstGeom prst="parallelogram">
          <a:avLst>
            <a:gd name="adj" fmla="val 140840"/>
          </a:avLst>
        </a:prstGeom>
        <a:gradFill rotWithShape="0">
          <a:gsLst>
            <a:gs pos="0">
              <a:schemeClr val="accent4">
                <a:hueOff val="8001314"/>
                <a:satOff val="-19785"/>
                <a:lumOff val="-10500"/>
                <a:alphaOff val="0"/>
                <a:shade val="85000"/>
              </a:schemeClr>
            </a:gs>
            <a:gs pos="100000">
              <a:schemeClr val="accent4">
                <a:hueOff val="8001314"/>
                <a:satOff val="-19785"/>
                <a:lumOff val="-10500"/>
                <a:alphaOff val="0"/>
                <a:tint val="90000"/>
                <a:alpha val="100000"/>
                <a:satMod val="200000"/>
              </a:schemeClr>
            </a:gs>
          </a:gsLst>
          <a:path path="circle">
            <a:fillToRect l="100000" t="100000" r="100000" b="100000"/>
          </a:path>
        </a:gradFill>
        <a:ln w="9525" cap="flat" cmpd="sng" algn="ctr">
          <a:solidFill>
            <a:schemeClr val="accent4">
              <a:hueOff val="8001314"/>
              <a:satOff val="-19785"/>
              <a:lumOff val="-1050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7AC55C9-BD60-A741-9BDD-1524E4207051}">
      <dsp:nvSpPr>
        <dsp:cNvPr id="0" name=""/>
        <dsp:cNvSpPr/>
      </dsp:nvSpPr>
      <dsp:spPr>
        <a:xfrm>
          <a:off x="4422038" y="3191533"/>
          <a:ext cx="950976" cy="158496"/>
        </a:xfrm>
        <a:prstGeom prst="parallelogram">
          <a:avLst>
            <a:gd name="adj" fmla="val 140840"/>
          </a:avLst>
        </a:prstGeom>
        <a:gradFill rotWithShape="0">
          <a:gsLst>
            <a:gs pos="0">
              <a:schemeClr val="accent4">
                <a:hueOff val="8471980"/>
                <a:satOff val="-20948"/>
                <a:lumOff val="-11118"/>
                <a:alphaOff val="0"/>
                <a:shade val="85000"/>
              </a:schemeClr>
            </a:gs>
            <a:gs pos="100000">
              <a:schemeClr val="accent4">
                <a:hueOff val="8471980"/>
                <a:satOff val="-20948"/>
                <a:lumOff val="-11118"/>
                <a:alphaOff val="0"/>
                <a:tint val="90000"/>
                <a:alpha val="100000"/>
                <a:satMod val="200000"/>
              </a:schemeClr>
            </a:gs>
          </a:gsLst>
          <a:path path="circle">
            <a:fillToRect l="100000" t="100000" r="100000" b="100000"/>
          </a:path>
        </a:gradFill>
        <a:ln w="9525" cap="flat" cmpd="sng" algn="ctr">
          <a:solidFill>
            <a:schemeClr val="accent4">
              <a:hueOff val="8471980"/>
              <a:satOff val="-20948"/>
              <a:lumOff val="-11118"/>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F10720FD-4213-BF4F-AE0E-B305472E8868}">
      <dsp:nvSpPr>
        <dsp:cNvPr id="0" name=""/>
        <dsp:cNvSpPr/>
      </dsp:nvSpPr>
      <dsp:spPr>
        <a:xfrm>
          <a:off x="5428488" y="3191533"/>
          <a:ext cx="950976" cy="158496"/>
        </a:xfrm>
        <a:prstGeom prst="parallelogram">
          <a:avLst>
            <a:gd name="adj" fmla="val 140840"/>
          </a:avLst>
        </a:prstGeom>
        <a:gradFill rotWithShape="0">
          <a:gsLst>
            <a:gs pos="0">
              <a:schemeClr val="accent4">
                <a:hueOff val="8942646"/>
                <a:satOff val="-22112"/>
                <a:lumOff val="-11735"/>
                <a:alphaOff val="0"/>
                <a:shade val="85000"/>
              </a:schemeClr>
            </a:gs>
            <a:gs pos="100000">
              <a:schemeClr val="accent4">
                <a:hueOff val="8942646"/>
                <a:satOff val="-22112"/>
                <a:lumOff val="-11735"/>
                <a:alphaOff val="0"/>
                <a:tint val="90000"/>
                <a:alpha val="100000"/>
                <a:satMod val="200000"/>
              </a:schemeClr>
            </a:gs>
          </a:gsLst>
          <a:path path="circle">
            <a:fillToRect l="100000" t="100000" r="100000" b="100000"/>
          </a:path>
        </a:gradFill>
        <a:ln w="9525" cap="flat" cmpd="sng" algn="ctr">
          <a:solidFill>
            <a:schemeClr val="accent4">
              <a:hueOff val="8942646"/>
              <a:satOff val="-22112"/>
              <a:lumOff val="-11735"/>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 modelId="{39A1C465-4C5C-D844-90FF-416DE51CD0D1}">
      <dsp:nvSpPr>
        <dsp:cNvPr id="0" name=""/>
        <dsp:cNvSpPr/>
      </dsp:nvSpPr>
      <dsp:spPr>
        <a:xfrm>
          <a:off x="6434937" y="3191533"/>
          <a:ext cx="950976" cy="158496"/>
        </a:xfrm>
        <a:prstGeom prst="parallelogram">
          <a:avLst>
            <a:gd name="adj" fmla="val 140840"/>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w="9525" cap="flat" cmpd="sng" algn="ctr">
          <a:solidFill>
            <a:schemeClr val="accent4">
              <a:hueOff val="9413311"/>
              <a:satOff val="-23276"/>
              <a:lumOff val="-12353"/>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0DBD2-AE36-B14F-9A74-5E2AB3654931}">
      <dsp:nvSpPr>
        <dsp:cNvPr id="0" name=""/>
        <dsp:cNvSpPr/>
      </dsp:nvSpPr>
      <dsp:spPr>
        <a:xfrm>
          <a:off x="0" y="329243"/>
          <a:ext cx="8736622" cy="17356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8059" tIns="395732" rIns="678059"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http://</a:t>
          </a:r>
          <a:r>
            <a:rPr lang="en-US" sz="1900" kern="1200" dirty="0" err="1" smtClean="0"/>
            <a:t>example.com&amp;gibberish</a:t>
          </a:r>
          <a:r>
            <a:rPr lang="en-US" sz="1900" kern="1200" dirty="0" smtClean="0"/>
            <a:t>=123@167772161</a:t>
          </a:r>
          <a:endParaRPr lang="en-US" sz="1900" kern="1200" dirty="0"/>
        </a:p>
        <a:p>
          <a:pPr marL="342900" lvl="2" indent="-171450" algn="l" defTabSz="844550">
            <a:lnSpc>
              <a:spcPct val="90000"/>
            </a:lnSpc>
            <a:spcBef>
              <a:spcPct val="0"/>
            </a:spcBef>
            <a:spcAft>
              <a:spcPct val="15000"/>
            </a:spcAft>
            <a:buChar char="••"/>
          </a:pPr>
          <a:r>
            <a:rPr lang="en-US" sz="1900" kern="1200" dirty="0" smtClean="0"/>
            <a:t>Actually takes user to 10.0.0.1</a:t>
          </a:r>
          <a:endParaRPr lang="en-US" sz="1900" kern="1200" dirty="0"/>
        </a:p>
        <a:p>
          <a:pPr marL="171450" lvl="1" indent="-171450" algn="l" defTabSz="844550">
            <a:lnSpc>
              <a:spcPct val="90000"/>
            </a:lnSpc>
            <a:spcBef>
              <a:spcPct val="0"/>
            </a:spcBef>
            <a:spcAft>
              <a:spcPct val="15000"/>
            </a:spcAft>
            <a:buChar char="••"/>
          </a:pPr>
          <a:r>
            <a:rPr lang="en-US" sz="1900" kern="1200" dirty="0" smtClean="0"/>
            <a:t>http://</a:t>
          </a:r>
          <a:r>
            <a:rPr lang="en-US" sz="1900" kern="1200" dirty="0" err="1" smtClean="0"/>
            <a:t>example.com</a:t>
          </a:r>
          <a:r>
            <a:rPr lang="en-US" sz="1900" kern="1200" dirty="0" smtClean="0"/>
            <a:t>\@</a:t>
          </a:r>
          <a:r>
            <a:rPr lang="en-US" sz="1900" kern="1200" dirty="0" err="1" smtClean="0"/>
            <a:t>badness.cc</a:t>
          </a:r>
          <a:r>
            <a:rPr lang="en-US" sz="1900" kern="1200" dirty="0" smtClean="0"/>
            <a:t>/</a:t>
          </a:r>
          <a:endParaRPr lang="en-US" sz="1900" kern="1200" dirty="0"/>
        </a:p>
        <a:p>
          <a:pPr marL="342900" lvl="2" indent="-171450" algn="l" defTabSz="844550">
            <a:lnSpc>
              <a:spcPct val="90000"/>
            </a:lnSpc>
            <a:spcBef>
              <a:spcPct val="0"/>
            </a:spcBef>
            <a:spcAft>
              <a:spcPct val="15000"/>
            </a:spcAft>
            <a:buChar char="••"/>
          </a:pPr>
          <a:r>
            <a:rPr lang="en-US" sz="1900" kern="1200" dirty="0" smtClean="0"/>
            <a:t>Takes user to </a:t>
          </a:r>
          <a:r>
            <a:rPr lang="en-US" sz="1900" kern="1200" dirty="0" err="1" smtClean="0"/>
            <a:t>badness.cc</a:t>
          </a:r>
          <a:r>
            <a:rPr lang="en-US" sz="1900" kern="1200" dirty="0" smtClean="0"/>
            <a:t> (in </a:t>
          </a:r>
          <a:r>
            <a:rPr lang="en-US" sz="1900" kern="1200" dirty="0" err="1" smtClean="0"/>
            <a:t>firefox</a:t>
          </a:r>
          <a:r>
            <a:rPr lang="en-US" sz="1900" kern="1200" dirty="0" smtClean="0"/>
            <a:t>)</a:t>
          </a:r>
          <a:endParaRPr lang="en-US" sz="1900" kern="1200" dirty="0"/>
        </a:p>
      </dsp:txBody>
      <dsp:txXfrm>
        <a:off x="0" y="329243"/>
        <a:ext cx="8736622" cy="1735650"/>
      </dsp:txXfrm>
    </dsp:sp>
    <dsp:sp modelId="{030A847D-0421-B04C-A9AC-0A5EAA7BFA2A}">
      <dsp:nvSpPr>
        <dsp:cNvPr id="0" name=""/>
        <dsp:cNvSpPr/>
      </dsp:nvSpPr>
      <dsp:spPr>
        <a:xfrm>
          <a:off x="436831" y="48803"/>
          <a:ext cx="6115635" cy="560880"/>
        </a:xfrm>
        <a:prstGeom prst="roundRect">
          <a:avLst/>
        </a:prstGeom>
        <a:gradFill rotWithShape="0">
          <a:gsLst>
            <a:gs pos="0">
              <a:schemeClr val="accent2">
                <a:hueOff val="0"/>
                <a:satOff val="0"/>
                <a:lumOff val="0"/>
                <a:alphaOff val="0"/>
                <a:shade val="85000"/>
              </a:schemeClr>
            </a:gs>
            <a:gs pos="100000">
              <a:schemeClr val="accent2">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1156" tIns="0" rIns="231156" bIns="0" numCol="1" spcCol="1270" anchor="ctr" anchorCtr="0">
          <a:noAutofit/>
        </a:bodyPr>
        <a:lstStyle/>
        <a:p>
          <a:pPr lvl="0" algn="l" defTabSz="844550">
            <a:lnSpc>
              <a:spcPct val="90000"/>
            </a:lnSpc>
            <a:spcBef>
              <a:spcPct val="0"/>
            </a:spcBef>
            <a:spcAft>
              <a:spcPct val="35000"/>
            </a:spcAft>
          </a:pPr>
          <a:r>
            <a:rPr lang="en-US" sz="1900" kern="1200" dirty="0" smtClean="0"/>
            <a:t>Parse Problem</a:t>
          </a:r>
          <a:endParaRPr lang="en-US" sz="1900" kern="1200" dirty="0"/>
        </a:p>
      </dsp:txBody>
      <dsp:txXfrm>
        <a:off x="464211" y="76183"/>
        <a:ext cx="606087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C88E0-B80E-1B49-80D3-4278B22D8070}">
      <dsp:nvSpPr>
        <dsp:cNvPr id="0" name=""/>
        <dsp:cNvSpPr/>
      </dsp:nvSpPr>
      <dsp:spPr>
        <a:xfrm>
          <a:off x="0" y="250200"/>
          <a:ext cx="7924800" cy="1663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33248" rIns="61505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&lt;</a:t>
          </a:r>
          <a:r>
            <a:rPr lang="en-US" sz="1600" kern="1200" dirty="0" err="1" smtClean="0"/>
            <a:t>system.web</a:t>
          </a:r>
          <a:r>
            <a:rPr lang="en-US" sz="1600" kern="1200" dirty="0" smtClean="0"/>
            <a:t>&gt;</a:t>
          </a:r>
        </a:p>
        <a:p>
          <a:pPr marL="171450" lvl="1" indent="-171450" algn="l" defTabSz="711200">
            <a:lnSpc>
              <a:spcPct val="90000"/>
            </a:lnSpc>
            <a:spcBef>
              <a:spcPct val="0"/>
            </a:spcBef>
            <a:spcAft>
              <a:spcPct val="15000"/>
            </a:spcAft>
            <a:buChar char="••"/>
          </a:pPr>
          <a:r>
            <a:rPr lang="en-US" sz="1600" kern="1200" dirty="0" smtClean="0"/>
            <a:t>        &lt;</a:t>
          </a:r>
          <a:r>
            <a:rPr lang="en-US" sz="1600" kern="1200" dirty="0" err="1" smtClean="0"/>
            <a:t>httpCookies</a:t>
          </a:r>
          <a:r>
            <a:rPr lang="en-US" sz="1600" kern="1200" dirty="0" smtClean="0"/>
            <a:t> </a:t>
          </a:r>
          <a:r>
            <a:rPr lang="en-US" sz="1600" kern="1200" dirty="0" err="1" smtClean="0"/>
            <a:t>httpOnlyCookies</a:t>
          </a:r>
          <a:r>
            <a:rPr lang="en-US" sz="1600" kern="1200" dirty="0" smtClean="0"/>
            <a:t>="true" </a:t>
          </a:r>
          <a:r>
            <a:rPr lang="en-US" sz="1600" kern="1200" dirty="0" err="1" smtClean="0"/>
            <a:t>requireSSL</a:t>
          </a:r>
          <a:r>
            <a:rPr lang="en-US" sz="1600" kern="1200" dirty="0" smtClean="0"/>
            <a:t>="true" </a:t>
          </a:r>
          <a:r>
            <a:rPr lang="en-US" sz="1600" kern="1200" dirty="0" err="1" smtClean="0"/>
            <a:t>lockItem</a:t>
          </a:r>
          <a:r>
            <a:rPr lang="en-US" sz="1600" kern="1200" dirty="0" smtClean="0"/>
            <a:t>="true" /&gt;</a:t>
          </a:r>
        </a:p>
        <a:p>
          <a:pPr marL="171450" lvl="1" indent="-171450" algn="l" defTabSz="711200">
            <a:lnSpc>
              <a:spcPct val="90000"/>
            </a:lnSpc>
            <a:spcBef>
              <a:spcPct val="0"/>
            </a:spcBef>
            <a:spcAft>
              <a:spcPct val="15000"/>
            </a:spcAft>
            <a:buChar char="••"/>
          </a:pPr>
          <a:r>
            <a:rPr lang="en-US" sz="1600" kern="1200" dirty="0" smtClean="0"/>
            <a:t>&lt;/</a:t>
          </a:r>
          <a:r>
            <a:rPr lang="en-US" sz="1600" kern="1200" dirty="0" err="1" smtClean="0"/>
            <a:t>system.web</a:t>
          </a:r>
          <a:r>
            <a:rPr lang="en-US" sz="1600" kern="1200" dirty="0" smtClean="0"/>
            <a:t>&gt;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FormsAuthentication</a:t>
          </a:r>
          <a:r>
            <a:rPr lang="en-US" sz="1600" kern="1200" dirty="0" smtClean="0"/>
            <a:t> can be used to encrypt cookie values (ensure </a:t>
          </a:r>
          <a:r>
            <a:rPr lang="en-US" sz="1600" kern="1200" dirty="0" err="1" smtClean="0"/>
            <a:t>webfarm</a:t>
          </a:r>
          <a:r>
            <a:rPr lang="en-US" sz="1600" kern="1200" dirty="0" smtClean="0"/>
            <a:t> machine keys created) – These encrypted values are suitable for being used in cookie</a:t>
          </a:r>
          <a:endParaRPr lang="en-US" sz="1600" kern="1200" dirty="0"/>
        </a:p>
      </dsp:txBody>
      <dsp:txXfrm>
        <a:off x="0" y="250200"/>
        <a:ext cx="7924800" cy="1663200"/>
      </dsp:txXfrm>
    </dsp:sp>
    <dsp:sp modelId="{2A435696-175B-F94A-9447-8B325FFB6F66}">
      <dsp:nvSpPr>
        <dsp:cNvPr id="0" name=""/>
        <dsp:cNvSpPr/>
      </dsp:nvSpPr>
      <dsp:spPr>
        <a:xfrm>
          <a:off x="396240" y="14040"/>
          <a:ext cx="5547360" cy="47232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11200">
            <a:lnSpc>
              <a:spcPct val="90000"/>
            </a:lnSpc>
            <a:spcBef>
              <a:spcPct val="0"/>
            </a:spcBef>
            <a:spcAft>
              <a:spcPct val="35000"/>
            </a:spcAft>
          </a:pPr>
          <a:r>
            <a:rPr lang="en-US" sz="1600" kern="1200" dirty="0" smtClean="0"/>
            <a:t>SSL and HTTP Only</a:t>
          </a:r>
          <a:endParaRPr lang="en-US" sz="1600" kern="1200" dirty="0"/>
        </a:p>
      </dsp:txBody>
      <dsp:txXfrm>
        <a:off x="419297" y="37097"/>
        <a:ext cx="5501246" cy="426206"/>
      </dsp:txXfrm>
    </dsp:sp>
    <dsp:sp modelId="{9E976C70-FD2C-DB48-B198-E36AEE5001BC}">
      <dsp:nvSpPr>
        <dsp:cNvPr id="0" name=""/>
        <dsp:cNvSpPr/>
      </dsp:nvSpPr>
      <dsp:spPr>
        <a:xfrm>
          <a:off x="0" y="2235960"/>
          <a:ext cx="7924800" cy="18648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33248" rIns="61505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The secure attribute instructs the browser to include the cookie only in requests that are sent over an SSL/TLS connection.</a:t>
          </a:r>
        </a:p>
        <a:p>
          <a:pPr marL="171450" lvl="1" indent="-171450" algn="l" defTabSz="711200">
            <a:lnSpc>
              <a:spcPct val="90000"/>
            </a:lnSpc>
            <a:spcBef>
              <a:spcPct val="0"/>
            </a:spcBef>
            <a:spcAft>
              <a:spcPct val="15000"/>
            </a:spcAft>
            <a:buChar char="••"/>
          </a:pPr>
          <a:r>
            <a:rPr lang="en-US" sz="1600" kern="1200" dirty="0" smtClean="0"/>
            <a:t>The </a:t>
          </a:r>
          <a:r>
            <a:rPr lang="en-US" sz="1600" kern="1200" dirty="0" err="1" smtClean="0"/>
            <a:t>httpOnlyCookies</a:t>
          </a:r>
          <a:r>
            <a:rPr lang="en-US" sz="1600" kern="1200" dirty="0" smtClean="0"/>
            <a:t> attribute politely asks the web browser to not share a cookie with scripts or Applets</a:t>
          </a:r>
        </a:p>
        <a:p>
          <a:pPr marL="171450" lvl="1" indent="-171450" algn="l" defTabSz="711200">
            <a:lnSpc>
              <a:spcPct val="90000"/>
            </a:lnSpc>
            <a:spcBef>
              <a:spcPct val="0"/>
            </a:spcBef>
            <a:spcAft>
              <a:spcPct val="15000"/>
            </a:spcAft>
            <a:buChar char="••"/>
          </a:pPr>
          <a:r>
            <a:rPr lang="en-US" sz="1600" kern="1200" dirty="0" smtClean="0"/>
            <a:t>When you cannot use </a:t>
          </a:r>
          <a:r>
            <a:rPr lang="en-US" sz="1600" kern="1200" dirty="0" err="1" smtClean="0"/>
            <a:t>httponly</a:t>
          </a:r>
          <a:r>
            <a:rPr lang="en-US" sz="1600" kern="1200" dirty="0" smtClean="0"/>
            <a:t> cookies make sure any sensitive data is encrypted/base64 encoded before being placed in a cookie</a:t>
          </a:r>
        </a:p>
      </dsp:txBody>
      <dsp:txXfrm>
        <a:off x="0" y="2235960"/>
        <a:ext cx="7924800" cy="1864800"/>
      </dsp:txXfrm>
    </dsp:sp>
    <dsp:sp modelId="{CEC848F7-53BE-624E-A86C-D450FE3B88F4}">
      <dsp:nvSpPr>
        <dsp:cNvPr id="0" name=""/>
        <dsp:cNvSpPr/>
      </dsp:nvSpPr>
      <dsp:spPr>
        <a:xfrm>
          <a:off x="396240" y="1999800"/>
          <a:ext cx="5547360" cy="47232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11200">
            <a:lnSpc>
              <a:spcPct val="90000"/>
            </a:lnSpc>
            <a:spcBef>
              <a:spcPct val="0"/>
            </a:spcBef>
            <a:spcAft>
              <a:spcPct val="35000"/>
            </a:spcAft>
          </a:pPr>
          <a:r>
            <a:rPr lang="en-US" sz="1600" kern="1200" dirty="0" smtClean="0"/>
            <a:t>Explanation</a:t>
          </a:r>
        </a:p>
      </dsp:txBody>
      <dsp:txXfrm>
        <a:off x="419297" y="2022857"/>
        <a:ext cx="5501246"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C88E0-B80E-1B49-80D3-4278B22D8070}">
      <dsp:nvSpPr>
        <dsp:cNvPr id="0" name=""/>
        <dsp:cNvSpPr/>
      </dsp:nvSpPr>
      <dsp:spPr>
        <a:xfrm>
          <a:off x="0" y="349649"/>
          <a:ext cx="7924800" cy="1827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&lt;%@ Page </a:t>
          </a:r>
          <a:r>
            <a:rPr lang="en-US" sz="2000" kern="1200" dirty="0" err="1" smtClean="0"/>
            <a:t>ViewStateEncryptionMode</a:t>
          </a:r>
          <a:r>
            <a:rPr lang="en-US" sz="2000" kern="1200" dirty="0" smtClean="0"/>
            <a:t>="Always" %&gt;</a:t>
          </a:r>
          <a:endParaRPr lang="en-US" sz="2000" kern="1200" dirty="0"/>
        </a:p>
        <a:p>
          <a:pPr marL="228600" lvl="1" indent="-228600" algn="l" defTabSz="889000">
            <a:lnSpc>
              <a:spcPct val="90000"/>
            </a:lnSpc>
            <a:spcBef>
              <a:spcPct val="0"/>
            </a:spcBef>
            <a:spcAft>
              <a:spcPct val="15000"/>
            </a:spcAft>
            <a:buChar char="••"/>
          </a:pPr>
          <a:r>
            <a:rPr lang="en-US" sz="2000" kern="1200" dirty="0" smtClean="0"/>
            <a:t>&lt;configuration&gt;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system.web</a:t>
          </a:r>
          <a:r>
            <a:rPr lang="en-US" sz="2000" kern="1200" dirty="0" smtClean="0"/>
            <a:t>&gt;</a:t>
          </a:r>
        </a:p>
        <a:p>
          <a:pPr marL="228600" lvl="1" indent="-228600" algn="l" defTabSz="889000">
            <a:lnSpc>
              <a:spcPct val="90000"/>
            </a:lnSpc>
            <a:spcBef>
              <a:spcPct val="0"/>
            </a:spcBef>
            <a:spcAft>
              <a:spcPct val="15000"/>
            </a:spcAft>
            <a:buChar char="••"/>
          </a:pPr>
          <a:r>
            <a:rPr lang="en-US" sz="2000" kern="1200" dirty="0" smtClean="0"/>
            <a:t>      &lt;pages </a:t>
          </a:r>
          <a:r>
            <a:rPr lang="en-US" sz="2000" kern="1200" dirty="0" err="1" smtClean="0"/>
            <a:t>viewStateEncryptionMode</a:t>
          </a:r>
          <a:r>
            <a:rPr lang="en-US" sz="2000" kern="1200" dirty="0" smtClean="0"/>
            <a:t>="Always"&gt;</a:t>
          </a:r>
          <a:endParaRPr lang="en-US" sz="2000" kern="1200" dirty="0"/>
        </a:p>
      </dsp:txBody>
      <dsp:txXfrm>
        <a:off x="0" y="349649"/>
        <a:ext cx="7924800" cy="1827000"/>
      </dsp:txXfrm>
    </dsp:sp>
    <dsp:sp modelId="{2A435696-175B-F94A-9447-8B325FFB6F66}">
      <dsp:nvSpPr>
        <dsp:cNvPr id="0" name=""/>
        <dsp:cNvSpPr/>
      </dsp:nvSpPr>
      <dsp:spPr>
        <a:xfrm>
          <a:off x="396240" y="54449"/>
          <a:ext cx="5547360" cy="59040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kern="1200" dirty="0" smtClean="0"/>
            <a:t>Encrypt </a:t>
          </a:r>
          <a:r>
            <a:rPr lang="en-US" sz="2000" kern="1200" dirty="0" err="1" smtClean="0"/>
            <a:t>ViewState</a:t>
          </a:r>
          <a:endParaRPr lang="en-US" sz="2000" kern="1200" dirty="0"/>
        </a:p>
      </dsp:txBody>
      <dsp:txXfrm>
        <a:off x="425061" y="83270"/>
        <a:ext cx="5489718" cy="532758"/>
      </dsp:txXfrm>
    </dsp:sp>
    <dsp:sp modelId="{9E976C70-FD2C-DB48-B198-E36AEE5001BC}">
      <dsp:nvSpPr>
        <dsp:cNvPr id="0" name=""/>
        <dsp:cNvSpPr/>
      </dsp:nvSpPr>
      <dsp:spPr>
        <a:xfrm>
          <a:off x="0" y="2579849"/>
          <a:ext cx="7924800" cy="14805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&lt;configuration&gt;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system.web</a:t>
          </a:r>
          <a:r>
            <a:rPr lang="en-US" sz="2000" kern="1200" dirty="0" smtClean="0"/>
            <a:t>&gt;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machineKey</a:t>
          </a:r>
          <a:r>
            <a:rPr lang="en-US" sz="2000" kern="1200" dirty="0" smtClean="0"/>
            <a:t> decryption="AES" </a:t>
          </a:r>
          <a:r>
            <a:rPr lang="en-US" sz="2000" kern="1200" dirty="0" err="1" smtClean="0"/>
            <a:t>decryptionKey</a:t>
          </a:r>
          <a:r>
            <a:rPr lang="en-US" sz="2000" kern="1200" dirty="0" smtClean="0"/>
            <a:t>="143a..."&gt;</a:t>
          </a:r>
          <a:endParaRPr lang="en-US" sz="2000" kern="1200" dirty="0"/>
        </a:p>
      </dsp:txBody>
      <dsp:txXfrm>
        <a:off x="0" y="2579849"/>
        <a:ext cx="7924800" cy="1480500"/>
      </dsp:txXfrm>
    </dsp:sp>
    <dsp:sp modelId="{CEC848F7-53BE-624E-A86C-D450FE3B88F4}">
      <dsp:nvSpPr>
        <dsp:cNvPr id="0" name=""/>
        <dsp:cNvSpPr/>
      </dsp:nvSpPr>
      <dsp:spPr>
        <a:xfrm>
          <a:off x="396240" y="2284650"/>
          <a:ext cx="5547360" cy="59040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kern="1200" dirty="0" smtClean="0"/>
            <a:t>Server Farm Consideration</a:t>
          </a:r>
        </a:p>
      </dsp:txBody>
      <dsp:txXfrm>
        <a:off x="425061" y="2313471"/>
        <a:ext cx="5489718"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C88E0-B80E-1B49-80D3-4278B22D8070}">
      <dsp:nvSpPr>
        <dsp:cNvPr id="0" name=""/>
        <dsp:cNvSpPr/>
      </dsp:nvSpPr>
      <dsp:spPr>
        <a:xfrm>
          <a:off x="0" y="349649"/>
          <a:ext cx="7924800" cy="1827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&lt;%@ Page </a:t>
          </a:r>
          <a:r>
            <a:rPr lang="en-US" sz="2000" kern="1200" dirty="0" err="1" smtClean="0"/>
            <a:t>EnableViewStateMac</a:t>
          </a:r>
          <a:r>
            <a:rPr lang="en-US" sz="2000" kern="1200" dirty="0" smtClean="0"/>
            <a:t>="true" %&gt;</a:t>
          </a:r>
          <a:endParaRPr lang="en-US" sz="2000" kern="1200" dirty="0"/>
        </a:p>
        <a:p>
          <a:pPr marL="228600" lvl="1" indent="-228600" algn="l" defTabSz="889000">
            <a:lnSpc>
              <a:spcPct val="90000"/>
            </a:lnSpc>
            <a:spcBef>
              <a:spcPct val="0"/>
            </a:spcBef>
            <a:spcAft>
              <a:spcPct val="15000"/>
            </a:spcAft>
            <a:buChar char="••"/>
          </a:pPr>
          <a:r>
            <a:rPr lang="en-US" sz="2000" kern="1200" dirty="0" smtClean="0"/>
            <a:t>&lt;configuration&gt;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system.web</a:t>
          </a:r>
          <a:r>
            <a:rPr lang="en-US" sz="2000" kern="1200" dirty="0" smtClean="0"/>
            <a:t>&gt;</a:t>
          </a:r>
        </a:p>
        <a:p>
          <a:pPr marL="228600" lvl="1" indent="-228600" algn="l" defTabSz="889000">
            <a:lnSpc>
              <a:spcPct val="90000"/>
            </a:lnSpc>
            <a:spcBef>
              <a:spcPct val="0"/>
            </a:spcBef>
            <a:spcAft>
              <a:spcPct val="15000"/>
            </a:spcAft>
            <a:buChar char="••"/>
          </a:pPr>
          <a:r>
            <a:rPr lang="en-US" sz="2000" kern="1200" dirty="0" smtClean="0"/>
            <a:t>      &lt;pages </a:t>
          </a:r>
          <a:r>
            <a:rPr lang="en-US" sz="2000" kern="1200" dirty="0" err="1" smtClean="0"/>
            <a:t>enableViewStateMac</a:t>
          </a:r>
          <a:r>
            <a:rPr lang="en-US" sz="2000" kern="1200" dirty="0" smtClean="0"/>
            <a:t>="true"&gt;</a:t>
          </a:r>
          <a:endParaRPr lang="en-US" sz="2000" kern="1200" dirty="0"/>
        </a:p>
      </dsp:txBody>
      <dsp:txXfrm>
        <a:off x="0" y="349649"/>
        <a:ext cx="7924800" cy="1827000"/>
      </dsp:txXfrm>
    </dsp:sp>
    <dsp:sp modelId="{2A435696-175B-F94A-9447-8B325FFB6F66}">
      <dsp:nvSpPr>
        <dsp:cNvPr id="0" name=""/>
        <dsp:cNvSpPr/>
      </dsp:nvSpPr>
      <dsp:spPr>
        <a:xfrm>
          <a:off x="396240" y="54449"/>
          <a:ext cx="5547360" cy="59040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kern="1200" dirty="0" smtClean="0"/>
            <a:t>Prevent Tampering of </a:t>
          </a:r>
          <a:r>
            <a:rPr lang="en-US" sz="2000" kern="1200" dirty="0" err="1" smtClean="0"/>
            <a:t>ViewState</a:t>
          </a:r>
          <a:endParaRPr lang="en-US" sz="2000" kern="1200" dirty="0"/>
        </a:p>
      </dsp:txBody>
      <dsp:txXfrm>
        <a:off x="425061" y="83270"/>
        <a:ext cx="5489718" cy="532758"/>
      </dsp:txXfrm>
    </dsp:sp>
    <dsp:sp modelId="{1F3C8000-29AB-AC46-A7DB-15FDDD788E94}">
      <dsp:nvSpPr>
        <dsp:cNvPr id="0" name=""/>
        <dsp:cNvSpPr/>
      </dsp:nvSpPr>
      <dsp:spPr>
        <a:xfrm>
          <a:off x="0" y="2579849"/>
          <a:ext cx="7924800" cy="14805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&lt;configuration&gt;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system.web</a:t>
          </a:r>
          <a:r>
            <a:rPr lang="en-US" sz="2000" kern="1200" dirty="0" smtClean="0"/>
            <a:t>&gt;</a:t>
          </a:r>
        </a:p>
        <a:p>
          <a:pPr marL="228600" lvl="1" indent="-228600" algn="l" defTabSz="889000">
            <a:lnSpc>
              <a:spcPct val="90000"/>
            </a:lnSpc>
            <a:spcBef>
              <a:spcPct val="0"/>
            </a:spcBef>
            <a:spcAft>
              <a:spcPct val="15000"/>
            </a:spcAft>
            <a:buChar char="••"/>
          </a:pPr>
          <a:r>
            <a:rPr lang="en-US" sz="2000" kern="1200" dirty="0" smtClean="0"/>
            <a:t>      &lt;</a:t>
          </a:r>
          <a:r>
            <a:rPr lang="en-US" sz="2000" kern="1200" dirty="0" err="1" smtClean="0"/>
            <a:t>machineKey</a:t>
          </a:r>
          <a:r>
            <a:rPr lang="en-US" sz="2000" kern="1200" dirty="0" smtClean="0"/>
            <a:t> validation="AES" </a:t>
          </a:r>
          <a:r>
            <a:rPr lang="en-US" sz="2000" kern="1200" dirty="0" err="1" smtClean="0"/>
            <a:t>validationKey</a:t>
          </a:r>
          <a:r>
            <a:rPr lang="en-US" sz="2000" kern="1200" dirty="0" smtClean="0"/>
            <a:t>="143a..."&gt;</a:t>
          </a:r>
          <a:endParaRPr lang="en-US" sz="2000" kern="1200" dirty="0"/>
        </a:p>
      </dsp:txBody>
      <dsp:txXfrm>
        <a:off x="0" y="2579849"/>
        <a:ext cx="7924800" cy="1480500"/>
      </dsp:txXfrm>
    </dsp:sp>
    <dsp:sp modelId="{F5F20476-33FF-4B45-9B86-39B3E51E6A4C}">
      <dsp:nvSpPr>
        <dsp:cNvPr id="0" name=""/>
        <dsp:cNvSpPr/>
      </dsp:nvSpPr>
      <dsp:spPr>
        <a:xfrm>
          <a:off x="396240" y="2284650"/>
          <a:ext cx="5547360" cy="59040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kern="1200" dirty="0" smtClean="0"/>
            <a:t>Web Farm Consideration</a:t>
          </a:r>
          <a:endParaRPr lang="en-US" sz="2000" kern="1200" dirty="0"/>
        </a:p>
      </dsp:txBody>
      <dsp:txXfrm>
        <a:off x="425061" y="2313471"/>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F0EBA-0E08-4040-91B9-B094B0D3C137}">
      <dsp:nvSpPr>
        <dsp:cNvPr id="0" name=""/>
        <dsp:cNvSpPr/>
      </dsp:nvSpPr>
      <dsp:spPr>
        <a:xfrm>
          <a:off x="0" y="44349"/>
          <a:ext cx="7924800" cy="67158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Code Example</a:t>
          </a:r>
          <a:endParaRPr lang="en-US" sz="2800" kern="1200" dirty="0"/>
        </a:p>
      </dsp:txBody>
      <dsp:txXfrm>
        <a:off x="32784" y="77133"/>
        <a:ext cx="7859232" cy="606012"/>
      </dsp:txXfrm>
    </dsp:sp>
    <dsp:sp modelId="{7D54CA91-A5E0-B54D-9F30-E0E522827BF8}">
      <dsp:nvSpPr>
        <dsp:cNvPr id="0" name=""/>
        <dsp:cNvSpPr/>
      </dsp:nvSpPr>
      <dsp:spPr>
        <a:xfrm>
          <a:off x="0" y="715930"/>
          <a:ext cx="7924800" cy="33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&lt;script language="C#" </a:t>
          </a:r>
          <a:r>
            <a:rPr lang="en-US" sz="2200" kern="1200" dirty="0" err="1" smtClean="0"/>
            <a:t>runat</a:t>
          </a:r>
          <a:r>
            <a:rPr lang="en-US" sz="2200" kern="1200" dirty="0" smtClean="0"/>
            <a:t>="server"&gt;</a:t>
          </a:r>
        </a:p>
        <a:p>
          <a:pPr marL="228600" lvl="1" indent="-228600" algn="l" defTabSz="977900">
            <a:lnSpc>
              <a:spcPct val="90000"/>
            </a:lnSpc>
            <a:spcBef>
              <a:spcPct val="0"/>
            </a:spcBef>
            <a:spcAft>
              <a:spcPct val="20000"/>
            </a:spcAft>
            <a:buChar char="••"/>
          </a:pPr>
          <a:r>
            <a:rPr lang="en-US" sz="2200" kern="1200" dirty="0" smtClean="0"/>
            <a:t>void </a:t>
          </a:r>
          <a:r>
            <a:rPr lang="en-US" sz="2200" kern="1200" dirty="0" err="1" smtClean="0"/>
            <a:t>Application_BeginRequest</a:t>
          </a:r>
          <a:r>
            <a:rPr lang="en-US" sz="2200" kern="1200" dirty="0" smtClean="0"/>
            <a:t>(object source, </a:t>
          </a:r>
          <a:r>
            <a:rPr lang="en-US" sz="2200" kern="1200" dirty="0" err="1" smtClean="0"/>
            <a:t>EventArgs</a:t>
          </a:r>
          <a:r>
            <a:rPr lang="en-US" sz="2200" kern="1200" dirty="0" smtClean="0"/>
            <a:t> e) {</a:t>
          </a:r>
        </a:p>
        <a:p>
          <a:pPr marL="228600" lvl="1" indent="-228600" algn="l" defTabSz="977900">
            <a:lnSpc>
              <a:spcPct val="90000"/>
            </a:lnSpc>
            <a:spcBef>
              <a:spcPct val="0"/>
            </a:spcBef>
            <a:spcAft>
              <a:spcPct val="20000"/>
            </a:spcAft>
            <a:buChar char="••"/>
          </a:pPr>
          <a:r>
            <a:rPr lang="en-US" sz="2200" kern="1200" dirty="0" smtClean="0"/>
            <a:t>    if (</a:t>
          </a:r>
          <a:r>
            <a:rPr lang="en-US" sz="2200" kern="1200" dirty="0" err="1" smtClean="0"/>
            <a:t>Request.Path.IndexOf</a:t>
          </a:r>
          <a:r>
            <a:rPr lang="en-US" sz="2200" kern="1200" dirty="0" smtClean="0"/>
            <a:t>('\\') &gt;= 0 ||</a:t>
          </a:r>
        </a:p>
        <a:p>
          <a:pPr marL="228600" lvl="1" indent="-228600" algn="l" defTabSz="977900">
            <a:lnSpc>
              <a:spcPct val="90000"/>
            </a:lnSpc>
            <a:spcBef>
              <a:spcPct val="0"/>
            </a:spcBef>
            <a:spcAft>
              <a:spcPct val="20000"/>
            </a:spcAft>
            <a:buChar char="••"/>
          </a:pPr>
          <a:r>
            <a:rPr lang="en-US" sz="2200" kern="1200" dirty="0" smtClean="0"/>
            <a:t>        </a:t>
          </a:r>
          <a:r>
            <a:rPr lang="en-US" sz="2200" kern="1200" dirty="0" err="1" smtClean="0"/>
            <a:t>System.IO.Path.GetFullPath</a:t>
          </a:r>
          <a:r>
            <a:rPr lang="en-US" sz="2200" kern="1200" dirty="0" smtClean="0"/>
            <a:t>(</a:t>
          </a:r>
          <a:r>
            <a:rPr lang="en-US" sz="2200" kern="1200" dirty="0" err="1" smtClean="0"/>
            <a:t>Request.PhysicalPath</a:t>
          </a:r>
          <a:r>
            <a:rPr lang="en-US" sz="2200" kern="1200" dirty="0" smtClean="0"/>
            <a:t>) != </a:t>
          </a:r>
          <a:r>
            <a:rPr lang="en-US" sz="2200" kern="1200" dirty="0" err="1" smtClean="0"/>
            <a:t>Request.PhysicalPath</a:t>
          </a:r>
          <a:r>
            <a:rPr lang="en-US" sz="2200" kern="1200" dirty="0" smtClean="0"/>
            <a:t>) {</a:t>
          </a:r>
        </a:p>
        <a:p>
          <a:pPr marL="228600" lvl="1" indent="-228600" algn="l" defTabSz="977900">
            <a:lnSpc>
              <a:spcPct val="90000"/>
            </a:lnSpc>
            <a:spcBef>
              <a:spcPct val="0"/>
            </a:spcBef>
            <a:spcAft>
              <a:spcPct val="20000"/>
            </a:spcAft>
            <a:buChar char="••"/>
          </a:pPr>
          <a:r>
            <a:rPr lang="en-US" sz="2200" kern="1200" dirty="0" smtClean="0"/>
            <a:t>        throw new </a:t>
          </a:r>
          <a:r>
            <a:rPr lang="en-US" sz="2200" kern="1200" dirty="0" err="1" smtClean="0"/>
            <a:t>HttpException</a:t>
          </a:r>
          <a:r>
            <a:rPr lang="en-US" sz="2200" kern="1200" dirty="0" smtClean="0"/>
            <a:t>(404, "not found");</a:t>
          </a:r>
        </a:p>
        <a:p>
          <a:pPr marL="228600" lvl="1" indent="-228600" algn="l" defTabSz="977900">
            <a:lnSpc>
              <a:spcPct val="90000"/>
            </a:lnSpc>
            <a:spcBef>
              <a:spcPct val="0"/>
            </a:spcBef>
            <a:spcAft>
              <a:spcPct val="20000"/>
            </a:spcAft>
            <a:buChar char="••"/>
          </a:pPr>
          <a:r>
            <a:rPr lang="en-US" sz="2200" kern="1200" dirty="0" smtClean="0"/>
            <a:t>    }</a:t>
          </a:r>
        </a:p>
        <a:p>
          <a:pPr marL="228600" lvl="1" indent="-228600" algn="l" defTabSz="977900">
            <a:lnSpc>
              <a:spcPct val="90000"/>
            </a:lnSpc>
            <a:spcBef>
              <a:spcPct val="0"/>
            </a:spcBef>
            <a:spcAft>
              <a:spcPct val="20000"/>
            </a:spcAft>
            <a:buChar char="••"/>
          </a:pPr>
          <a:r>
            <a:rPr lang="en-US" sz="2200" kern="1200" dirty="0" smtClean="0"/>
            <a:t>}</a:t>
          </a:r>
        </a:p>
        <a:p>
          <a:pPr marL="228600" lvl="1" indent="-228600" algn="l" defTabSz="977900">
            <a:lnSpc>
              <a:spcPct val="90000"/>
            </a:lnSpc>
            <a:spcBef>
              <a:spcPct val="0"/>
            </a:spcBef>
            <a:spcAft>
              <a:spcPct val="20000"/>
            </a:spcAft>
            <a:buChar char="••"/>
          </a:pPr>
          <a:r>
            <a:rPr lang="en-US" sz="2200" kern="1200" dirty="0" smtClean="0"/>
            <a:t>&lt;/script&gt;</a:t>
          </a:r>
          <a:endParaRPr lang="en-US" sz="2200" kern="1200" dirty="0"/>
        </a:p>
      </dsp:txBody>
      <dsp:txXfrm>
        <a:off x="0" y="715930"/>
        <a:ext cx="7924800" cy="3303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6CA71-1E04-6B46-A94A-7A7BB485616D}">
      <dsp:nvSpPr>
        <dsp:cNvPr id="0" name=""/>
        <dsp:cNvSpPr/>
      </dsp:nvSpPr>
      <dsp:spPr>
        <a:xfrm rot="5400000">
          <a:off x="-222646" y="223826"/>
          <a:ext cx="1484312" cy="1039018"/>
        </a:xfrm>
        <a:prstGeom prst="chevron">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w="9525" cap="flat" cmpd="sng" algn="ctr">
          <a:solidFill>
            <a:schemeClr val="accent4">
              <a:hueOff val="0"/>
              <a:satOff val="0"/>
              <a:lumOff val="0"/>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1</a:t>
          </a:r>
          <a:endParaRPr lang="en-US" sz="2900" kern="1200" dirty="0"/>
        </a:p>
      </dsp:txBody>
      <dsp:txXfrm rot="-5400000">
        <a:off x="1" y="520688"/>
        <a:ext cx="1039018" cy="445294"/>
      </dsp:txXfrm>
    </dsp:sp>
    <dsp:sp modelId="{705014DC-E3DA-264A-A403-15B94A3AA965}">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Ensure a request can’t be replayed by simply clicking a link for a GET request</a:t>
          </a:r>
          <a:endParaRPr lang="en-US" sz="1900" kern="1200" dirty="0"/>
        </a:p>
      </dsp:txBody>
      <dsp:txXfrm rot="-5400000">
        <a:off x="1039018" y="48278"/>
        <a:ext cx="5009883" cy="870607"/>
      </dsp:txXfrm>
    </dsp:sp>
    <dsp:sp modelId="{81A3A466-4EA8-D747-AB05-BEEF93265B90}">
      <dsp:nvSpPr>
        <dsp:cNvPr id="0" name=""/>
        <dsp:cNvSpPr/>
      </dsp:nvSpPr>
      <dsp:spPr>
        <a:xfrm rot="5400000">
          <a:off x="-222646" y="1512490"/>
          <a:ext cx="1484312" cy="1039018"/>
        </a:xfrm>
        <a:prstGeom prst="chevron">
          <a:avLst/>
        </a:prstGeom>
        <a:gradFill rotWithShape="0">
          <a:gsLst>
            <a:gs pos="0">
              <a:schemeClr val="accent4">
                <a:hueOff val="4706656"/>
                <a:satOff val="-11638"/>
                <a:lumOff val="-6177"/>
                <a:alphaOff val="0"/>
                <a:shade val="85000"/>
              </a:schemeClr>
            </a:gs>
            <a:gs pos="100000">
              <a:schemeClr val="accent4">
                <a:hueOff val="4706656"/>
                <a:satOff val="-11638"/>
                <a:lumOff val="-6177"/>
                <a:alphaOff val="0"/>
                <a:tint val="90000"/>
                <a:alpha val="100000"/>
                <a:satMod val="200000"/>
              </a:schemeClr>
            </a:gs>
          </a:gsLst>
          <a:path path="circle">
            <a:fillToRect l="100000" t="100000" r="100000" b="100000"/>
          </a:path>
        </a:gradFill>
        <a:ln w="9525" cap="flat" cmpd="sng" algn="ctr">
          <a:solidFill>
            <a:schemeClr val="accent4">
              <a:hueOff val="4706656"/>
              <a:satOff val="-11638"/>
              <a:lumOff val="-6177"/>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2</a:t>
          </a:r>
          <a:endParaRPr lang="en-US" sz="2900" kern="1200" dirty="0"/>
        </a:p>
      </dsp:txBody>
      <dsp:txXfrm rot="-5400000">
        <a:off x="1" y="1809352"/>
        <a:ext cx="1039018" cy="445294"/>
      </dsp:txXfrm>
    </dsp:sp>
    <dsp:sp modelId="{7ECA86AB-340C-3148-8528-B0C020C578B2}">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9525" cap="flat" cmpd="sng" algn="ctr">
          <a:solidFill>
            <a:schemeClr val="accent4">
              <a:hueOff val="4706656"/>
              <a:satOff val="-11638"/>
              <a:lumOff val="-6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Ensure that a request can’t be replayed if an attacker has used JavaScript to mimic a form POST request</a:t>
          </a:r>
          <a:endParaRPr lang="en-US" sz="1900" kern="1200" dirty="0"/>
        </a:p>
      </dsp:txBody>
      <dsp:txXfrm rot="-5400000">
        <a:off x="1039018" y="1336942"/>
        <a:ext cx="5009883" cy="870607"/>
      </dsp:txXfrm>
    </dsp:sp>
    <dsp:sp modelId="{95737376-EA17-2A46-83F3-3472A966A27D}">
      <dsp:nvSpPr>
        <dsp:cNvPr id="0" name=""/>
        <dsp:cNvSpPr/>
      </dsp:nvSpPr>
      <dsp:spPr>
        <a:xfrm rot="5400000">
          <a:off x="-222646" y="2801154"/>
          <a:ext cx="1484312" cy="1039018"/>
        </a:xfrm>
        <a:prstGeom prst="chevron">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w="9525" cap="flat" cmpd="sng" algn="ctr">
          <a:solidFill>
            <a:schemeClr val="accent4">
              <a:hueOff val="9413311"/>
              <a:satOff val="-23276"/>
              <a:lumOff val="-12353"/>
              <a:alphaOff val="0"/>
            </a:schemeClr>
          </a:solidFill>
          <a:prstDash val="solid"/>
        </a:ln>
        <a:effectLst>
          <a:outerShdw blurRad="50800" dist="42924"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3</a:t>
          </a:r>
          <a:endParaRPr lang="en-US" sz="2900" kern="1200" dirty="0"/>
        </a:p>
      </dsp:txBody>
      <dsp:txXfrm rot="-5400000">
        <a:off x="1" y="3098016"/>
        <a:ext cx="1039018" cy="445294"/>
      </dsp:txXfrm>
    </dsp:sp>
    <dsp:sp modelId="{9AF48661-F603-8948-B52D-6A81E1A19742}">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Prevent any actions via GET.  Don’t allow records to be created/deleted/modified through a GET request</a:t>
          </a:r>
          <a:endParaRPr lang="en-US" sz="1900" kern="1200" dirty="0"/>
        </a:p>
        <a:p>
          <a:pPr marL="171450" lvl="1" indent="-171450" algn="l" defTabSz="844550">
            <a:lnSpc>
              <a:spcPct val="90000"/>
            </a:lnSpc>
            <a:spcBef>
              <a:spcPct val="0"/>
            </a:spcBef>
            <a:spcAft>
              <a:spcPct val="15000"/>
            </a:spcAft>
            <a:buChar char="••"/>
          </a:pPr>
          <a:endParaRPr lang="en-US" sz="1900" kern="1200"/>
        </a:p>
      </dsp:txBody>
      <dsp:txXfrm rot="-5400000">
        <a:off x="1039018" y="2625605"/>
        <a:ext cx="5009883" cy="8706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FE2D7-CB52-F14C-A13C-E0300B6D625B}">
      <dsp:nvSpPr>
        <dsp:cNvPr id="0" name=""/>
        <dsp:cNvSpPr/>
      </dsp:nvSpPr>
      <dsp:spPr>
        <a:xfrm>
          <a:off x="0" y="271081"/>
          <a:ext cx="7924800" cy="13324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74904" rIns="6150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Contains unique protection against CSRF</a:t>
          </a:r>
          <a:endParaRPr lang="en-US" sz="1800" kern="1200" dirty="0"/>
        </a:p>
        <a:p>
          <a:pPr marL="171450" lvl="1" indent="-171450" algn="l" defTabSz="800100">
            <a:lnSpc>
              <a:spcPct val="90000"/>
            </a:lnSpc>
            <a:spcBef>
              <a:spcPct val="0"/>
            </a:spcBef>
            <a:spcAft>
              <a:spcPct val="15000"/>
            </a:spcAft>
            <a:buChar char="••"/>
          </a:pPr>
          <a:r>
            <a:rPr lang="en-US" sz="1800" kern="1200" dirty="0" err="1" smtClean="0"/>
            <a:t>ValidateAntiForgeryToken</a:t>
          </a:r>
          <a:r>
            <a:rPr lang="en-US" sz="1800" kern="1200" dirty="0" smtClean="0"/>
            <a:t> attribute on Controllers</a:t>
          </a:r>
          <a:endParaRPr lang="en-US" sz="1800" kern="1200" dirty="0"/>
        </a:p>
        <a:p>
          <a:pPr marL="171450" lvl="1" indent="-171450" algn="l" defTabSz="800100">
            <a:lnSpc>
              <a:spcPct val="90000"/>
            </a:lnSpc>
            <a:spcBef>
              <a:spcPct val="0"/>
            </a:spcBef>
            <a:spcAft>
              <a:spcPct val="15000"/>
            </a:spcAft>
            <a:buChar char="••"/>
          </a:pPr>
          <a:r>
            <a:rPr lang="en-US" sz="1800" kern="1200" dirty="0" smtClean="0"/>
            <a:t>@</a:t>
          </a:r>
          <a:r>
            <a:rPr lang="en-US" sz="1800" kern="1200" dirty="0" err="1" smtClean="0"/>
            <a:t>Html.AntiForgeryToken</a:t>
          </a:r>
          <a:r>
            <a:rPr lang="en-US" sz="1800" kern="1200" dirty="0" smtClean="0"/>
            <a:t>() inside &lt;form&gt; tag</a:t>
          </a:r>
          <a:endParaRPr lang="en-US" sz="1800" kern="1200" dirty="0"/>
        </a:p>
      </dsp:txBody>
      <dsp:txXfrm>
        <a:off x="0" y="271081"/>
        <a:ext cx="7924800" cy="1332450"/>
      </dsp:txXfrm>
    </dsp:sp>
    <dsp:sp modelId="{677B46E8-8F07-1C4C-8D24-F2F74992A727}">
      <dsp:nvSpPr>
        <dsp:cNvPr id="0" name=""/>
        <dsp:cNvSpPr/>
      </dsp:nvSpPr>
      <dsp:spPr>
        <a:xfrm>
          <a:off x="396240" y="5401"/>
          <a:ext cx="5547360" cy="531360"/>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a:lnSpc>
              <a:spcPct val="90000"/>
            </a:lnSpc>
            <a:spcBef>
              <a:spcPct val="0"/>
            </a:spcBef>
            <a:spcAft>
              <a:spcPct val="35000"/>
            </a:spcAft>
          </a:pPr>
          <a:r>
            <a:rPr lang="en-US" sz="1800" kern="1200" dirty="0" smtClean="0"/>
            <a:t>ASP.NET MVC 4</a:t>
          </a:r>
          <a:endParaRPr lang="en-US" sz="1800" kern="1200" dirty="0"/>
        </a:p>
      </dsp:txBody>
      <dsp:txXfrm>
        <a:off x="422179" y="31340"/>
        <a:ext cx="5495482" cy="479482"/>
      </dsp:txXfrm>
    </dsp:sp>
    <dsp:sp modelId="{AD537990-2927-074D-84BD-AE4F91F41E90}">
      <dsp:nvSpPr>
        <dsp:cNvPr id="0" name=""/>
        <dsp:cNvSpPr/>
      </dsp:nvSpPr>
      <dsp:spPr>
        <a:xfrm>
          <a:off x="0" y="1966411"/>
          <a:ext cx="7924800" cy="2494800"/>
        </a:xfrm>
        <a:prstGeom prst="rect">
          <a:avLst/>
        </a:prstGeom>
        <a:solidFill>
          <a:schemeClr val="lt1">
            <a:alpha val="90000"/>
            <a:hueOff val="0"/>
            <a:satOff val="0"/>
            <a:lumOff val="0"/>
            <a:alphaOff val="0"/>
          </a:schemeClr>
        </a:solidFill>
        <a:ln w="9525" cap="flat" cmpd="sng" algn="ctr">
          <a:solidFill>
            <a:schemeClr val="accent4">
              <a:hueOff val="9413311"/>
              <a:satOff val="-23276"/>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74904" rIns="6150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Ensure </a:t>
          </a:r>
          <a:r>
            <a:rPr lang="en-US" sz="1800" kern="1200" dirty="0" err="1" smtClean="0"/>
            <a:t>EnableViewState</a:t>
          </a:r>
          <a:r>
            <a:rPr lang="en-US" sz="1800" kern="1200" dirty="0" smtClean="0"/>
            <a:t>=true and </a:t>
          </a:r>
          <a:r>
            <a:rPr lang="en-US" sz="1800" kern="1200" dirty="0" err="1" smtClean="0"/>
            <a:t>ViewState</a:t>
          </a:r>
          <a:r>
            <a:rPr lang="en-US" sz="1800" kern="1200" dirty="0" smtClean="0"/>
            <a:t> MAC is signed</a:t>
          </a:r>
          <a:endParaRPr lang="en-US" sz="1800" kern="1200" dirty="0"/>
        </a:p>
        <a:p>
          <a:pPr marL="171450" lvl="1" indent="-171450" algn="l" defTabSz="800100">
            <a:lnSpc>
              <a:spcPct val="90000"/>
            </a:lnSpc>
            <a:spcBef>
              <a:spcPct val="0"/>
            </a:spcBef>
            <a:spcAft>
              <a:spcPct val="15000"/>
            </a:spcAft>
            <a:buChar char="••"/>
          </a:pPr>
          <a:r>
            <a:rPr lang="en-US" sz="1800" kern="1200" dirty="0" smtClean="0"/>
            <a:t>Sign the </a:t>
          </a:r>
          <a:r>
            <a:rPr lang="en-US" sz="1800" kern="1200" dirty="0" err="1" smtClean="0"/>
            <a:t>ViewState</a:t>
          </a:r>
          <a:r>
            <a:rPr lang="en-US" sz="1800" kern="1200" dirty="0" smtClean="0"/>
            <a:t> with the current session</a:t>
          </a:r>
          <a:endParaRPr lang="en-US" sz="1800" kern="1200" dirty="0"/>
        </a:p>
        <a:p>
          <a:pPr marL="342900" lvl="2" indent="-171450" algn="l" defTabSz="800100">
            <a:lnSpc>
              <a:spcPct val="90000"/>
            </a:lnSpc>
            <a:spcBef>
              <a:spcPct val="0"/>
            </a:spcBef>
            <a:spcAft>
              <a:spcPct val="15000"/>
            </a:spcAft>
            <a:buChar char="••"/>
          </a:pPr>
          <a:r>
            <a:rPr lang="en-US" sz="1800" kern="1200" dirty="0" err="1" smtClean="0"/>
            <a:t>this.ViewStateUserKey</a:t>
          </a:r>
          <a:r>
            <a:rPr lang="en-US" sz="1800" kern="1200" dirty="0" smtClean="0"/>
            <a:t> = </a:t>
          </a:r>
          <a:r>
            <a:rPr lang="en-US" sz="1800" kern="1200" dirty="0" err="1" smtClean="0"/>
            <a:t>Session.SessionID</a:t>
          </a:r>
          <a:endParaRPr lang="en-US" sz="1800" kern="1200" dirty="0"/>
        </a:p>
        <a:p>
          <a:pPr marL="171450" lvl="1" indent="-171450" algn="l" defTabSz="800100">
            <a:lnSpc>
              <a:spcPct val="90000"/>
            </a:lnSpc>
            <a:spcBef>
              <a:spcPct val="0"/>
            </a:spcBef>
            <a:spcAft>
              <a:spcPct val="15000"/>
            </a:spcAft>
            <a:buChar char="••"/>
          </a:pPr>
          <a:r>
            <a:rPr lang="en-US" sz="1800" kern="1200" dirty="0" smtClean="0"/>
            <a:t>Use </a:t>
          </a:r>
          <a:r>
            <a:rPr lang="en-US" sz="1800" kern="1200" dirty="0" err="1" smtClean="0"/>
            <a:t>CSRFGuard</a:t>
          </a:r>
          <a:r>
            <a:rPr lang="en-US" sz="1800" kern="1200" dirty="0" smtClean="0"/>
            <a:t> (web handler from OWASP)</a:t>
          </a:r>
          <a:endParaRPr lang="en-US" sz="1800" kern="1200" dirty="0"/>
        </a:p>
        <a:p>
          <a:pPr marL="171450" lvl="1" indent="-171450" algn="l" defTabSz="800100">
            <a:lnSpc>
              <a:spcPct val="90000"/>
            </a:lnSpc>
            <a:spcBef>
              <a:spcPct val="0"/>
            </a:spcBef>
            <a:spcAft>
              <a:spcPct val="15000"/>
            </a:spcAft>
            <a:buChar char="••"/>
          </a:pPr>
          <a:r>
            <a:rPr lang="en-US" sz="1800" kern="1200" dirty="0" smtClean="0"/>
            <a:t>Prevent one-click </a:t>
          </a:r>
          <a:r>
            <a:rPr lang="en-US" sz="1800" kern="1200" dirty="0" err="1" smtClean="0"/>
            <a:t>viewstate</a:t>
          </a:r>
          <a:r>
            <a:rPr lang="en-US" sz="1800" kern="1200" dirty="0" smtClean="0"/>
            <a:t> (on query string) (if </a:t>
          </a:r>
          <a:r>
            <a:rPr lang="en-US" sz="1800" kern="1200" dirty="0" err="1" smtClean="0"/>
            <a:t>Page.EnableViewState</a:t>
          </a:r>
          <a:r>
            <a:rPr lang="en-US" sz="1800" kern="1200" dirty="0" smtClean="0"/>
            <a:t>)</a:t>
          </a:r>
          <a:endParaRPr lang="en-US" sz="1800" kern="1200" dirty="0"/>
        </a:p>
        <a:p>
          <a:pPr marL="342900" lvl="2" indent="-171450" algn="l" defTabSz="800100">
            <a:lnSpc>
              <a:spcPct val="90000"/>
            </a:lnSpc>
            <a:spcBef>
              <a:spcPct val="0"/>
            </a:spcBef>
            <a:spcAft>
              <a:spcPct val="15000"/>
            </a:spcAft>
            <a:buChar char="••"/>
          </a:pPr>
          <a:r>
            <a:rPr lang="en-US" sz="1800" kern="1200" dirty="0" smtClean="0"/>
            <a:t>Check </a:t>
          </a:r>
          <a:r>
            <a:rPr lang="en-US" sz="1800" kern="1200" dirty="0" err="1" smtClean="0"/>
            <a:t>Request.Params</a:t>
          </a:r>
          <a:r>
            <a:rPr lang="en-US" sz="1800" kern="1200" dirty="0" smtClean="0"/>
            <a:t>[“__VIEWSTATE”] is not null/empty and </a:t>
          </a:r>
          <a:r>
            <a:rPr lang="en-US" sz="1800" kern="1200" dirty="0" err="1" smtClean="0"/>
            <a:t>Request.Form</a:t>
          </a:r>
          <a:r>
            <a:rPr lang="en-US" sz="1800" kern="1200" dirty="0" smtClean="0"/>
            <a:t>[“__VIEWSTATE”] is null/empty</a:t>
          </a:r>
          <a:endParaRPr lang="en-US" sz="1800" kern="1200" dirty="0"/>
        </a:p>
      </dsp:txBody>
      <dsp:txXfrm>
        <a:off x="0" y="1966411"/>
        <a:ext cx="7924800" cy="2494800"/>
      </dsp:txXfrm>
    </dsp:sp>
    <dsp:sp modelId="{E8A810F0-C65E-D341-83FE-0FF15C322809}">
      <dsp:nvSpPr>
        <dsp:cNvPr id="0" name=""/>
        <dsp:cNvSpPr/>
      </dsp:nvSpPr>
      <dsp:spPr>
        <a:xfrm>
          <a:off x="396240" y="1700731"/>
          <a:ext cx="5547360" cy="531360"/>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a:lnSpc>
              <a:spcPct val="90000"/>
            </a:lnSpc>
            <a:spcBef>
              <a:spcPct val="0"/>
            </a:spcBef>
            <a:spcAft>
              <a:spcPct val="35000"/>
            </a:spcAft>
          </a:pPr>
          <a:r>
            <a:rPr lang="en-US" sz="1800" kern="1200" dirty="0" smtClean="0"/>
            <a:t>ASP.NET Forms</a:t>
          </a:r>
          <a:endParaRPr lang="en-US" sz="1800" kern="1200" dirty="0"/>
        </a:p>
      </dsp:txBody>
      <dsp:txXfrm>
        <a:off x="422179" y="1726670"/>
        <a:ext cx="5495482"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B603-E50F-5446-8F95-BB984BFC8497}">
      <dsp:nvSpPr>
        <dsp:cNvPr id="0" name=""/>
        <dsp:cNvSpPr/>
      </dsp:nvSpPr>
      <dsp:spPr>
        <a:xfrm>
          <a:off x="0" y="8820"/>
          <a:ext cx="7924800" cy="455715"/>
        </a:xfrm>
        <a:prstGeom prst="roundRect">
          <a:avLst/>
        </a:prstGeom>
        <a:gradFill rotWithShape="0">
          <a:gsLst>
            <a:gs pos="0">
              <a:schemeClr val="accent4">
                <a:hueOff val="0"/>
                <a:satOff val="0"/>
                <a:lumOff val="0"/>
                <a:alphaOff val="0"/>
                <a:shade val="85000"/>
              </a:schemeClr>
            </a:gs>
            <a:gs pos="100000">
              <a:schemeClr val="accent4">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Constrain input</a:t>
          </a:r>
          <a:endParaRPr lang="en-US" sz="1900" kern="1200" dirty="0"/>
        </a:p>
      </dsp:txBody>
      <dsp:txXfrm>
        <a:off x="22246" y="31066"/>
        <a:ext cx="7880308" cy="411223"/>
      </dsp:txXfrm>
    </dsp:sp>
    <dsp:sp modelId="{9EDF79D1-50F0-B945-9335-B1CC090ACC6C}">
      <dsp:nvSpPr>
        <dsp:cNvPr id="0" name=""/>
        <dsp:cNvSpPr/>
      </dsp:nvSpPr>
      <dsp:spPr>
        <a:xfrm>
          <a:off x="0" y="464535"/>
          <a:ext cx="7924800"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smtClean="0"/>
            <a:t>Start by assuming that all input is malicious. Validate input type, length, format, and range. </a:t>
          </a:r>
          <a:endParaRPr lang="en-US" sz="1500" kern="1200"/>
        </a:p>
        <a:p>
          <a:pPr marL="114300" lvl="1" indent="-114300" algn="l" defTabSz="666750">
            <a:lnSpc>
              <a:spcPct val="90000"/>
            </a:lnSpc>
            <a:spcBef>
              <a:spcPct val="0"/>
            </a:spcBef>
            <a:spcAft>
              <a:spcPct val="20000"/>
            </a:spcAft>
            <a:buChar char="••"/>
          </a:pPr>
          <a:r>
            <a:rPr lang="en-US" sz="1500" kern="1200" smtClean="0"/>
            <a:t>To constrain input supplied through server controls, use ASP.NET validator controls such as RegularExpressionValidator and RangeValidator. </a:t>
          </a:r>
          <a:endParaRPr lang="en-US" sz="1500" kern="1200"/>
        </a:p>
        <a:p>
          <a:pPr marL="114300" lvl="1" indent="-114300" algn="l" defTabSz="666750">
            <a:lnSpc>
              <a:spcPct val="90000"/>
            </a:lnSpc>
            <a:spcBef>
              <a:spcPct val="0"/>
            </a:spcBef>
            <a:spcAft>
              <a:spcPct val="20000"/>
            </a:spcAft>
            <a:buChar char="••"/>
          </a:pPr>
          <a:r>
            <a:rPr lang="en-US" sz="1500" kern="1200" smtClean="0"/>
            <a:t>To constrain input supplied through client-side HTML input controls or input from other sources such as query strings or cookies, use the System.Text.RegularExpressions.Regex class in your server-side code to check for expected using regular expressions. </a:t>
          </a:r>
          <a:endParaRPr lang="en-US" sz="1500" kern="1200"/>
        </a:p>
        <a:p>
          <a:pPr marL="114300" lvl="1" indent="-114300" algn="l" defTabSz="666750">
            <a:lnSpc>
              <a:spcPct val="90000"/>
            </a:lnSpc>
            <a:spcBef>
              <a:spcPct val="0"/>
            </a:spcBef>
            <a:spcAft>
              <a:spcPct val="20000"/>
            </a:spcAft>
            <a:buChar char="••"/>
          </a:pPr>
          <a:r>
            <a:rPr lang="en-US" sz="1500" kern="1200" smtClean="0"/>
            <a:t>To validate types such as integers, doubles, dates, and currency amounts, convert the input data to the equivalent .NET Framework data type and handle any resulting conversion errors</a:t>
          </a:r>
          <a:endParaRPr lang="en-US" sz="1500" kern="1200"/>
        </a:p>
      </dsp:txBody>
      <dsp:txXfrm>
        <a:off x="0" y="464535"/>
        <a:ext cx="7924800" cy="1848510"/>
      </dsp:txXfrm>
    </dsp:sp>
    <dsp:sp modelId="{944E035F-3F10-BE4C-82E2-B07D52A9984E}">
      <dsp:nvSpPr>
        <dsp:cNvPr id="0" name=""/>
        <dsp:cNvSpPr/>
      </dsp:nvSpPr>
      <dsp:spPr>
        <a:xfrm>
          <a:off x="0" y="2313045"/>
          <a:ext cx="7924800" cy="455715"/>
        </a:xfrm>
        <a:prstGeom prst="roundRect">
          <a:avLst/>
        </a:prstGeom>
        <a:gradFill rotWithShape="0">
          <a:gsLst>
            <a:gs pos="0">
              <a:schemeClr val="accent4">
                <a:hueOff val="9413311"/>
                <a:satOff val="-23276"/>
                <a:lumOff val="-12353"/>
                <a:alphaOff val="0"/>
                <a:shade val="85000"/>
              </a:schemeClr>
            </a:gs>
            <a:gs pos="100000">
              <a:schemeClr val="accent4">
                <a:hueOff val="9413311"/>
                <a:satOff val="-23276"/>
                <a:lumOff val="-12353"/>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Encode output</a:t>
          </a:r>
          <a:endParaRPr lang="en-US" sz="1900" kern="1200"/>
        </a:p>
      </dsp:txBody>
      <dsp:txXfrm>
        <a:off x="22246" y="2335291"/>
        <a:ext cx="7880308" cy="411223"/>
      </dsp:txXfrm>
    </dsp:sp>
    <dsp:sp modelId="{D7341279-6AA6-B04C-AA0D-6D96CB6CCC00}">
      <dsp:nvSpPr>
        <dsp:cNvPr id="0" name=""/>
        <dsp:cNvSpPr/>
      </dsp:nvSpPr>
      <dsp:spPr>
        <a:xfrm>
          <a:off x="0" y="2768760"/>
          <a:ext cx="7924800"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smtClean="0"/>
            <a:t>Use the HttpUtility.HtmlEncode method to encode output if it contains input from the user or from other sources such as databases. HtmlEncode replaces characters that have special meaning in HTML-to-HTML variables that represent those characters. For example, &lt; is replaced with &amp;lt; and " is replaced with &amp;quot;. Encoded data does not cause the browser to execute code. Instead, the data is rendered as harmless HTML.</a:t>
          </a:r>
          <a:endParaRPr lang="en-US" sz="1500" kern="1200"/>
        </a:p>
        <a:p>
          <a:pPr marL="114300" lvl="1" indent="-114300" algn="l" defTabSz="666750">
            <a:lnSpc>
              <a:spcPct val="90000"/>
            </a:lnSpc>
            <a:spcBef>
              <a:spcPct val="0"/>
            </a:spcBef>
            <a:spcAft>
              <a:spcPct val="20000"/>
            </a:spcAft>
            <a:buChar char="••"/>
          </a:pPr>
          <a:r>
            <a:rPr lang="en-US" sz="1500" kern="1200" smtClean="0"/>
            <a:t>Similarly, use HttpUtility.UrlEncode to encode output URLs if they are constructed from input.</a:t>
          </a:r>
          <a:endParaRPr lang="en-US" sz="1500" kern="1200"/>
        </a:p>
      </dsp:txBody>
      <dsp:txXfrm>
        <a:off x="0" y="2768760"/>
        <a:ext cx="7924800" cy="13372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99427-4608-3E40-9AD6-ED0092FF5E15}"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4E185-BF53-7745-9A51-EBCC83E39D71}" type="slidenum">
              <a:rPr lang="en-US" smtClean="0"/>
              <a:t>‹#›</a:t>
            </a:fld>
            <a:endParaRPr lang="en-US"/>
          </a:p>
        </p:txBody>
      </p:sp>
    </p:spTree>
    <p:extLst>
      <p:ext uri="{BB962C8B-B14F-4D97-AF65-F5344CB8AC3E}">
        <p14:creationId xmlns:p14="http://schemas.microsoft.com/office/powerpoint/2010/main" val="967384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 Language  - </a:t>
            </a:r>
            <a:r>
              <a:rPr lang="en-US" dirty="0" err="1" smtClean="0"/>
              <a:t>BigDecimal</a:t>
            </a:r>
            <a:r>
              <a:rPr lang="en-US" dirty="0" smtClean="0"/>
              <a:t> (pass in </a:t>
            </a:r>
            <a:r>
              <a:rPr lang="en-US" dirty="0" err="1" smtClean="0"/>
              <a:t>bigdecimal</a:t>
            </a:r>
            <a:r>
              <a:rPr lang="en-US" dirty="0" smtClean="0"/>
              <a:t> in language tag (was in Spring </a:t>
            </a:r>
            <a:r>
              <a:rPr lang="en-US" dirty="0" err="1" smtClean="0"/>
              <a:t>webflow</a:t>
            </a:r>
            <a:r>
              <a:rPr lang="en-US" dirty="0" smtClean="0"/>
              <a:t>)</a:t>
            </a:r>
          </a:p>
          <a:p>
            <a:r>
              <a:rPr lang="en-US" dirty="0" smtClean="0"/>
              <a:t>Oracle </a:t>
            </a:r>
          </a:p>
          <a:p>
            <a:r>
              <a:rPr lang="en-US" dirty="0" smtClean="0"/>
              <a:t>Apache</a:t>
            </a:r>
            <a:r>
              <a:rPr lang="en-US" baseline="0" dirty="0" smtClean="0"/>
              <a:t> (IBM HTTP Server)</a:t>
            </a:r>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4</a:t>
            </a:fld>
            <a:endParaRPr lang="en-US"/>
          </a:p>
        </p:txBody>
      </p:sp>
    </p:spTree>
    <p:extLst>
      <p:ext uri="{BB962C8B-B14F-4D97-AF65-F5344CB8AC3E}">
        <p14:creationId xmlns:p14="http://schemas.microsoft.com/office/powerpoint/2010/main" val="162599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5 steps of cross-site scripting verification </a:t>
            </a:r>
          </a:p>
          <a:p>
            <a:r>
              <a:rPr lang="en-US" sz="1200" b="1" kern="1200" dirty="0" smtClean="0">
                <a:solidFill>
                  <a:schemeClr val="tx1"/>
                </a:solidFill>
                <a:effectLst/>
                <a:latin typeface="+mn-lt"/>
                <a:ea typeface="+mn-ea"/>
                <a:cs typeface="+mn-cs"/>
              </a:rPr>
              <a:t>Step 1.</a:t>
            </a:r>
            <a:r>
              <a:rPr lang="en-US" sz="1200" kern="1200" dirty="0" smtClean="0">
                <a:solidFill>
                  <a:schemeClr val="tx1"/>
                </a:solidFill>
                <a:effectLst/>
                <a:latin typeface="+mn-lt"/>
                <a:ea typeface="+mn-ea"/>
                <a:cs typeface="+mn-cs"/>
              </a:rPr>
              <a:t> Check that ASP.NET request validation is enabled. </a:t>
            </a:r>
          </a:p>
          <a:p>
            <a:r>
              <a:rPr lang="en-US" sz="1200" kern="1200" dirty="0" smtClean="0">
                <a:solidFill>
                  <a:schemeClr val="tx1"/>
                </a:solidFill>
                <a:effectLst/>
                <a:latin typeface="+mn-lt"/>
                <a:ea typeface="+mn-ea"/>
                <a:cs typeface="+mn-cs"/>
              </a:rPr>
              <a:t>By default, request validation is enabled in </a:t>
            </a:r>
            <a:r>
              <a:rPr lang="en-US" sz="1200" kern="1200" dirty="0" err="1" smtClean="0">
                <a:solidFill>
                  <a:schemeClr val="tx1"/>
                </a:solidFill>
                <a:effectLst/>
                <a:latin typeface="+mn-lt"/>
                <a:ea typeface="+mn-ea"/>
                <a:cs typeface="+mn-cs"/>
              </a:rPr>
              <a:t>Machine.config</a:t>
            </a:r>
            <a:r>
              <a:rPr lang="en-US" sz="1200" kern="1200" dirty="0" smtClean="0">
                <a:solidFill>
                  <a:schemeClr val="tx1"/>
                </a:solidFill>
                <a:effectLst/>
                <a:latin typeface="+mn-lt"/>
                <a:ea typeface="+mn-ea"/>
                <a:cs typeface="+mn-cs"/>
              </a:rPr>
              <a:t>. Verify that request validation is currently enabled in your server's </a:t>
            </a:r>
            <a:r>
              <a:rPr lang="en-US" sz="1200" kern="1200" dirty="0" err="1" smtClean="0">
                <a:solidFill>
                  <a:schemeClr val="tx1"/>
                </a:solidFill>
                <a:effectLst/>
                <a:latin typeface="+mn-lt"/>
                <a:ea typeface="+mn-ea"/>
                <a:cs typeface="+mn-cs"/>
              </a:rPr>
              <a:t>Machine.config</a:t>
            </a:r>
            <a:r>
              <a:rPr lang="en-US" sz="1200" kern="1200" dirty="0" smtClean="0">
                <a:solidFill>
                  <a:schemeClr val="tx1"/>
                </a:solidFill>
                <a:effectLst/>
                <a:latin typeface="+mn-lt"/>
                <a:ea typeface="+mn-ea"/>
                <a:cs typeface="+mn-cs"/>
              </a:rPr>
              <a:t> file and that your application does not override this setting in its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file. </a:t>
            </a:r>
          </a:p>
          <a:p>
            <a:r>
              <a:rPr lang="en-US" sz="1200" kern="1200" dirty="0" smtClean="0">
                <a:solidFill>
                  <a:schemeClr val="tx1"/>
                </a:solidFill>
                <a:effectLst/>
                <a:latin typeface="+mn-lt"/>
                <a:ea typeface="+mn-ea"/>
                <a:cs typeface="+mn-cs"/>
              </a:rPr>
              <a:t>By default, request validation is enabled in </a:t>
            </a:r>
            <a:r>
              <a:rPr lang="en-US" sz="1200" kern="1200" dirty="0" err="1" smtClean="0">
                <a:solidFill>
                  <a:schemeClr val="tx1"/>
                </a:solidFill>
                <a:effectLst/>
                <a:latin typeface="+mn-lt"/>
                <a:ea typeface="+mn-ea"/>
                <a:cs typeface="+mn-cs"/>
              </a:rPr>
              <a:t>Machine.config</a:t>
            </a:r>
            <a:r>
              <a:rPr lang="en-US" sz="1200" kern="1200" dirty="0" smtClean="0">
                <a:solidFill>
                  <a:schemeClr val="tx1"/>
                </a:solidFill>
                <a:effectLst/>
                <a:latin typeface="+mn-lt"/>
                <a:ea typeface="+mn-ea"/>
                <a:cs typeface="+mn-cs"/>
              </a:rPr>
              <a:t>. Verify that request validation is currently enabled in your server's </a:t>
            </a:r>
            <a:r>
              <a:rPr lang="en-US" sz="1200" kern="1200" dirty="0" err="1" smtClean="0">
                <a:solidFill>
                  <a:schemeClr val="tx1"/>
                </a:solidFill>
                <a:effectLst/>
                <a:latin typeface="+mn-lt"/>
                <a:ea typeface="+mn-ea"/>
                <a:cs typeface="+mn-cs"/>
              </a:rPr>
              <a:t>Machine.config</a:t>
            </a:r>
            <a:r>
              <a:rPr lang="en-US" sz="1200" kern="1200" dirty="0" smtClean="0">
                <a:solidFill>
                  <a:schemeClr val="tx1"/>
                </a:solidFill>
                <a:effectLst/>
                <a:latin typeface="+mn-lt"/>
                <a:ea typeface="+mn-ea"/>
                <a:cs typeface="+mn-cs"/>
              </a:rPr>
              <a:t> file and that your application does not override this setting in its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file. Check that </a:t>
            </a:r>
            <a:r>
              <a:rPr lang="en-US" sz="1200" kern="1200" dirty="0" err="1" smtClean="0">
                <a:solidFill>
                  <a:schemeClr val="tx1"/>
                </a:solidFill>
                <a:effectLst/>
                <a:latin typeface="+mn-lt"/>
                <a:ea typeface="+mn-ea"/>
                <a:cs typeface="+mn-cs"/>
              </a:rPr>
              <a:t>validateRequest</a:t>
            </a:r>
            <a:r>
              <a:rPr lang="en-US" sz="1200" kern="1200" dirty="0" smtClean="0">
                <a:solidFill>
                  <a:schemeClr val="tx1"/>
                </a:solidFill>
                <a:effectLst/>
                <a:latin typeface="+mn-lt"/>
                <a:ea typeface="+mn-ea"/>
                <a:cs typeface="+mn-cs"/>
              </a:rPr>
              <a:t> is set to true as shown in the following code example.</a:t>
            </a:r>
          </a:p>
          <a:p>
            <a:r>
              <a:rPr lang="en-US" sz="1200" b="1" kern="1200" dirty="0" smtClean="0">
                <a:solidFill>
                  <a:schemeClr val="tx1"/>
                </a:solidFill>
                <a:effectLst/>
                <a:latin typeface="+mn-lt"/>
                <a:ea typeface="+mn-ea"/>
                <a:cs typeface="+mn-cs"/>
              </a:rPr>
              <a:t>Step 2.</a:t>
            </a:r>
            <a:r>
              <a:rPr lang="en-US" sz="1200" kern="1200" dirty="0" smtClean="0">
                <a:solidFill>
                  <a:schemeClr val="tx1"/>
                </a:solidFill>
                <a:effectLst/>
                <a:latin typeface="+mn-lt"/>
                <a:ea typeface="+mn-ea"/>
                <a:cs typeface="+mn-cs"/>
              </a:rPr>
              <a:t> Review ASP.NET code that generates HTML output. </a:t>
            </a:r>
          </a:p>
          <a:p>
            <a:r>
              <a:rPr lang="en-US" sz="1200" kern="1200" dirty="0" smtClean="0">
                <a:solidFill>
                  <a:schemeClr val="tx1"/>
                </a:solidFill>
                <a:effectLst/>
                <a:latin typeface="+mn-lt"/>
                <a:ea typeface="+mn-ea"/>
                <a:cs typeface="+mn-cs"/>
              </a:rPr>
              <a:t>Search your pages to locate where HTML and URL output is returned to the client.   Anyplace where HTML or URL output is returned to the client is a possible area for XSS attacks.</a:t>
            </a:r>
          </a:p>
          <a:p>
            <a:r>
              <a:rPr lang="en-US" sz="1200" b="1" kern="1200" dirty="0" smtClean="0">
                <a:solidFill>
                  <a:schemeClr val="tx1"/>
                </a:solidFill>
                <a:effectLst/>
                <a:latin typeface="+mn-lt"/>
                <a:ea typeface="+mn-ea"/>
                <a:cs typeface="+mn-cs"/>
              </a:rPr>
              <a:t>Step 3.</a:t>
            </a:r>
            <a:r>
              <a:rPr lang="en-US" sz="1200" kern="1200" dirty="0" smtClean="0">
                <a:solidFill>
                  <a:schemeClr val="tx1"/>
                </a:solidFill>
                <a:effectLst/>
                <a:latin typeface="+mn-lt"/>
                <a:ea typeface="+mn-ea"/>
                <a:cs typeface="+mn-cs"/>
              </a:rPr>
              <a:t> Determine whether HTML output includes input parameters. </a:t>
            </a:r>
          </a:p>
          <a:p>
            <a:r>
              <a:rPr lang="en-US" sz="1200" kern="1200" dirty="0" smtClean="0">
                <a:solidFill>
                  <a:schemeClr val="tx1"/>
                </a:solidFill>
                <a:effectLst/>
                <a:latin typeface="+mn-lt"/>
                <a:ea typeface="+mn-ea"/>
                <a:cs typeface="+mn-cs"/>
              </a:rPr>
              <a:t>Analyze your design and your page code to determine whether the output includes any input parameters. These parameters can come from a variety of sources.  Typically I see error message that are constructed with the form field,  (</a:t>
            </a:r>
            <a:r>
              <a:rPr lang="en-US" sz="1200" kern="1200" dirty="0" err="1" smtClean="0">
                <a:solidFill>
                  <a:schemeClr val="tx1"/>
                </a:solidFill>
                <a:effectLst/>
                <a:latin typeface="+mn-lt"/>
                <a:ea typeface="+mn-ea"/>
                <a:cs typeface="+mn-cs"/>
              </a:rPr>
              <a:t>name.Text</a:t>
            </a:r>
            <a:r>
              <a:rPr lang="en-US" sz="1200" kern="1200" dirty="0" smtClean="0">
                <a:solidFill>
                  <a:schemeClr val="tx1"/>
                </a:solidFill>
                <a:effectLst/>
                <a:latin typeface="+mn-lt"/>
                <a:ea typeface="+mn-ea"/>
                <a:cs typeface="+mn-cs"/>
              </a:rPr>
              <a:t> + “ is Invalid.”), which is vulnerable to XSS.</a:t>
            </a:r>
          </a:p>
          <a:p>
            <a:r>
              <a:rPr lang="en-US" sz="1200" b="1" kern="1200" dirty="0" smtClean="0">
                <a:solidFill>
                  <a:schemeClr val="tx1"/>
                </a:solidFill>
                <a:effectLst/>
                <a:latin typeface="+mn-lt"/>
                <a:ea typeface="+mn-ea"/>
                <a:cs typeface="+mn-cs"/>
              </a:rPr>
              <a:t>Step 4.</a:t>
            </a:r>
            <a:r>
              <a:rPr lang="en-US" sz="1200" kern="1200" dirty="0" smtClean="0">
                <a:solidFill>
                  <a:schemeClr val="tx1"/>
                </a:solidFill>
                <a:effectLst/>
                <a:latin typeface="+mn-lt"/>
                <a:ea typeface="+mn-ea"/>
                <a:cs typeface="+mn-cs"/>
              </a:rPr>
              <a:t> Review potentially dangerous HTML tags and attributes. </a:t>
            </a:r>
          </a:p>
          <a:p>
            <a:r>
              <a:rPr lang="en-US" sz="1200" kern="1200" dirty="0" smtClean="0">
                <a:solidFill>
                  <a:schemeClr val="tx1"/>
                </a:solidFill>
                <a:effectLst/>
                <a:latin typeface="+mn-lt"/>
                <a:ea typeface="+mn-ea"/>
                <a:cs typeface="+mn-cs"/>
              </a:rPr>
              <a:t>If you dynamically create HTML tags and construct tag attributes with potentially unsafe input, make sure you HTML-encode the tag attributes before writing them out. </a:t>
            </a:r>
          </a:p>
          <a:p>
            <a:r>
              <a:rPr lang="en-US" sz="1200" kern="1200" dirty="0" smtClean="0">
                <a:solidFill>
                  <a:schemeClr val="tx1"/>
                </a:solidFill>
                <a:effectLst/>
                <a:latin typeface="+mn-lt"/>
                <a:ea typeface="+mn-ea"/>
                <a:cs typeface="+mn-cs"/>
              </a:rPr>
              <a:t>While not an exhaustive list, the following commonly used HTML tags could allow a malicious user to inject script code: </a:t>
            </a:r>
          </a:p>
          <a:p>
            <a:r>
              <a:rPr lang="en-US" sz="1200" kern="1200" dirty="0" smtClean="0">
                <a:solidFill>
                  <a:schemeClr val="tx1"/>
                </a:solidFill>
                <a:effectLst/>
                <a:latin typeface="+mn-lt"/>
                <a:ea typeface="+mn-ea"/>
                <a:cs typeface="+mn-cs"/>
              </a:rPr>
              <a:t>&lt;applet&gt;,&lt;body&gt;, &lt;embed&gt;, &lt;frame&gt;, &lt;script&gt;, &lt;frameset&gt;, &lt;html&gt;,&lt;</a:t>
            </a:r>
            <a:r>
              <a:rPr lang="en-US" sz="1200" kern="1200" dirty="0" err="1" smtClean="0">
                <a:solidFill>
                  <a:schemeClr val="tx1"/>
                </a:solidFill>
                <a:effectLst/>
                <a:latin typeface="+mn-lt"/>
                <a:ea typeface="+mn-ea"/>
                <a:cs typeface="+mn-cs"/>
              </a:rPr>
              <a:t>iframe</a:t>
            </a:r>
            <a:r>
              <a:rPr lang="en-US" sz="1200" kern="1200" dirty="0" smtClean="0">
                <a:solidFill>
                  <a:schemeClr val="tx1"/>
                </a:solidFill>
                <a:effectLst/>
                <a:latin typeface="+mn-lt"/>
                <a:ea typeface="+mn-ea"/>
                <a:cs typeface="+mn-cs"/>
              </a:rPr>
              <a:t>&gt;, &lt;</a:t>
            </a:r>
            <a:r>
              <a:rPr lang="en-US" sz="1200" kern="1200" dirty="0" err="1" smtClean="0">
                <a:solidFill>
                  <a:schemeClr val="tx1"/>
                </a:solidFill>
                <a:effectLst/>
                <a:latin typeface="+mn-lt"/>
                <a:ea typeface="+mn-ea"/>
                <a:cs typeface="+mn-cs"/>
              </a:rPr>
              <a:t>img</a:t>
            </a:r>
            <a:r>
              <a:rPr lang="en-US" sz="1200" kern="1200" dirty="0" smtClean="0">
                <a:solidFill>
                  <a:schemeClr val="tx1"/>
                </a:solidFill>
                <a:effectLst/>
                <a:latin typeface="+mn-lt"/>
                <a:ea typeface="+mn-ea"/>
                <a:cs typeface="+mn-cs"/>
              </a:rPr>
              <a:t>&gt;, &lt;style&gt;, &lt;layer&gt;, &lt;link&gt;, &lt;</a:t>
            </a:r>
            <a:r>
              <a:rPr lang="en-US" sz="1200" kern="1200" dirty="0" err="1" smtClean="0">
                <a:solidFill>
                  <a:schemeClr val="tx1"/>
                </a:solidFill>
                <a:effectLst/>
                <a:latin typeface="+mn-lt"/>
                <a:ea typeface="+mn-ea"/>
                <a:cs typeface="+mn-cs"/>
              </a:rPr>
              <a:t>ilayer</a:t>
            </a:r>
            <a:r>
              <a:rPr lang="en-US" sz="1200" kern="1200" dirty="0" smtClean="0">
                <a:solidFill>
                  <a:schemeClr val="tx1"/>
                </a:solidFill>
                <a:effectLst/>
                <a:latin typeface="+mn-lt"/>
                <a:ea typeface="+mn-ea"/>
                <a:cs typeface="+mn-cs"/>
              </a:rPr>
              <a:t>&gt;, &lt;meta&gt;, &lt;object&gt; </a:t>
            </a:r>
          </a:p>
          <a:p>
            <a:r>
              <a:rPr lang="en-US" sz="1200" kern="1200" dirty="0" smtClean="0">
                <a:solidFill>
                  <a:schemeClr val="tx1"/>
                </a:solidFill>
                <a:effectLst/>
                <a:latin typeface="+mn-lt"/>
                <a:ea typeface="+mn-ea"/>
                <a:cs typeface="+mn-cs"/>
              </a:rPr>
              <a:t>An attacker can use HTML attributes such as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lowsrc</a:t>
            </a:r>
            <a:r>
              <a:rPr lang="en-US" sz="1200" kern="1200" dirty="0" smtClean="0">
                <a:solidFill>
                  <a:schemeClr val="tx1"/>
                </a:solidFill>
                <a:effectLst/>
                <a:latin typeface="+mn-lt"/>
                <a:ea typeface="+mn-ea"/>
                <a:cs typeface="+mn-cs"/>
              </a:rPr>
              <a:t>, style, and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in conjunction with the preceding tags to inject cross-site scripting.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img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src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javascript:alert</a:t>
            </a:r>
            <a:r>
              <a:rPr lang="en-US" sz="1200" kern="1200" dirty="0" smtClean="0">
                <a:solidFill>
                  <a:schemeClr val="tx1"/>
                </a:solidFill>
                <a:effectLst/>
                <a:latin typeface="+mn-lt"/>
                <a:ea typeface="+mn-ea"/>
                <a:cs typeface="+mn-cs"/>
              </a:rPr>
              <a:t>('hello');"&gt;</a:t>
            </a:r>
          </a:p>
          <a:p>
            <a:r>
              <a:rPr lang="en-US" sz="1200" b="1" kern="1200" dirty="0" smtClean="0">
                <a:solidFill>
                  <a:schemeClr val="tx1"/>
                </a:solidFill>
                <a:effectLst/>
                <a:latin typeface="+mn-lt"/>
                <a:ea typeface="+mn-ea"/>
                <a:cs typeface="+mn-cs"/>
              </a:rPr>
              <a:t>Step 5.</a:t>
            </a:r>
            <a:r>
              <a:rPr lang="en-US" sz="1200" kern="1200" dirty="0" smtClean="0">
                <a:solidFill>
                  <a:schemeClr val="tx1"/>
                </a:solidFill>
                <a:effectLst/>
                <a:latin typeface="+mn-lt"/>
                <a:ea typeface="+mn-ea"/>
                <a:cs typeface="+mn-cs"/>
              </a:rPr>
              <a:t> Evaluate countermeasures.</a:t>
            </a:r>
          </a:p>
          <a:p>
            <a:r>
              <a:rPr lang="en-US" sz="1200" b="1" kern="1200" dirty="0" smtClean="0">
                <a:solidFill>
                  <a:schemeClr val="tx1"/>
                </a:solidFill>
                <a:effectLst/>
                <a:latin typeface="+mn-lt"/>
                <a:ea typeface="+mn-ea"/>
                <a:cs typeface="+mn-cs"/>
              </a:rPr>
              <a:t>Encode HTML Output </a:t>
            </a:r>
            <a:r>
              <a:rPr lang="en-US" sz="1200" kern="1200" dirty="0" smtClean="0">
                <a:solidFill>
                  <a:schemeClr val="tx1"/>
                </a:solidFill>
                <a:effectLst/>
                <a:latin typeface="+mn-lt"/>
                <a:ea typeface="+mn-ea"/>
                <a:cs typeface="+mn-cs"/>
              </a:rPr>
              <a:t> - If you write text output to a Web page and you do not know if the text contains HTML special characters (such as &lt;, &gt;, and </a:t>
            </a:r>
            <a:r>
              <a:rPr lang="en-US" sz="1200" b="1" kern="1200" dirty="0" smtClean="0">
                <a:solidFill>
                  <a:schemeClr val="tx1"/>
                </a:solidFill>
                <a:effectLst/>
                <a:latin typeface="+mn-lt"/>
                <a:ea typeface="+mn-ea"/>
                <a:cs typeface="+mn-cs"/>
              </a:rPr>
              <a:t>&amp;</a:t>
            </a:r>
            <a:r>
              <a:rPr lang="en-US" sz="1200" kern="1200" dirty="0" smtClean="0">
                <a:solidFill>
                  <a:schemeClr val="tx1"/>
                </a:solidFill>
                <a:effectLst/>
                <a:latin typeface="+mn-lt"/>
                <a:ea typeface="+mn-ea"/>
                <a:cs typeface="+mn-cs"/>
              </a:rPr>
              <a:t>), pre-process the text by using the </a:t>
            </a:r>
            <a:r>
              <a:rPr lang="en-US" sz="1200" b="1" kern="1200" dirty="0" err="1" smtClean="0">
                <a:solidFill>
                  <a:schemeClr val="tx1"/>
                </a:solidFill>
                <a:effectLst/>
                <a:latin typeface="+mn-lt"/>
                <a:ea typeface="+mn-ea"/>
                <a:cs typeface="+mn-cs"/>
              </a:rPr>
              <a:t>HttpUtility.HtmlEncode</a:t>
            </a:r>
            <a:r>
              <a:rPr lang="en-US" sz="1200" kern="1200" dirty="0" smtClean="0">
                <a:solidFill>
                  <a:schemeClr val="tx1"/>
                </a:solidFill>
                <a:effectLst/>
                <a:latin typeface="+mn-lt"/>
                <a:ea typeface="+mn-ea"/>
                <a:cs typeface="+mn-cs"/>
              </a:rPr>
              <a:t>  or </a:t>
            </a:r>
            <a:r>
              <a:rPr lang="en-US" sz="1200" b="1" kern="1200" dirty="0" err="1" smtClean="0">
                <a:solidFill>
                  <a:schemeClr val="tx1"/>
                </a:solidFill>
                <a:effectLst/>
                <a:latin typeface="+mn-lt"/>
                <a:ea typeface="+mn-ea"/>
                <a:cs typeface="+mn-cs"/>
              </a:rPr>
              <a:t>AntiXSS.HtmlEncode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Encode URL Output</a:t>
            </a:r>
            <a:r>
              <a:rPr lang="en-US" sz="1200" kern="1200" dirty="0" smtClean="0">
                <a:solidFill>
                  <a:schemeClr val="tx1"/>
                </a:solidFill>
                <a:effectLst/>
                <a:latin typeface="+mn-lt"/>
                <a:ea typeface="+mn-ea"/>
                <a:cs typeface="+mn-cs"/>
              </a:rPr>
              <a:t> - If you return URL strings that contain input to the client, use the </a:t>
            </a:r>
            <a:r>
              <a:rPr lang="en-US" sz="1200" kern="1200" dirty="0" err="1" smtClean="0">
                <a:solidFill>
                  <a:schemeClr val="tx1"/>
                </a:solidFill>
                <a:effectLst/>
                <a:latin typeface="+mn-lt"/>
                <a:ea typeface="+mn-ea"/>
                <a:cs typeface="+mn-cs"/>
              </a:rPr>
              <a:t>HttpUtility.UrlEncode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AntiXSS.UrlEncode</a:t>
            </a:r>
            <a:r>
              <a:rPr lang="en-US" sz="1200" kern="1200" dirty="0" smtClean="0">
                <a:solidFill>
                  <a:schemeClr val="tx1"/>
                </a:solidFill>
                <a:effectLst/>
                <a:latin typeface="+mn-lt"/>
                <a:ea typeface="+mn-ea"/>
                <a:cs typeface="+mn-cs"/>
              </a:rPr>
              <a:t> methods</a:t>
            </a:r>
          </a:p>
          <a:p>
            <a:r>
              <a:rPr lang="en-US" sz="1200" b="1" kern="1200" dirty="0" smtClean="0">
                <a:solidFill>
                  <a:schemeClr val="tx1"/>
                </a:solidFill>
                <a:effectLst/>
                <a:latin typeface="+mn-lt"/>
                <a:ea typeface="+mn-ea"/>
                <a:cs typeface="+mn-cs"/>
              </a:rPr>
              <a:t>Filter User Input </a:t>
            </a:r>
            <a:r>
              <a:rPr lang="en-US" sz="1200" kern="1200" dirty="0" smtClean="0">
                <a:solidFill>
                  <a:schemeClr val="tx1"/>
                </a:solidFill>
                <a:effectLst/>
                <a:latin typeface="+mn-lt"/>
                <a:ea typeface="+mn-ea"/>
                <a:cs typeface="+mn-cs"/>
              </a:rPr>
              <a:t>- If you have pages that need to accept a range of HTML elements, for example through some kind of rich text input field, you must disable ASP.NET request validation for the page.  In that case you should encode the input and selectively allow the html tags you wish to allow (such as &lt;b&gt; or &lt;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&gt;)</a:t>
            </a:r>
          </a:p>
          <a:p>
            <a:r>
              <a:rPr lang="en-US" sz="1200" b="1" kern="1200" dirty="0" smtClean="0">
                <a:solidFill>
                  <a:schemeClr val="tx1"/>
                </a:solidFill>
                <a:effectLst/>
                <a:latin typeface="+mn-lt"/>
                <a:ea typeface="+mn-ea"/>
                <a:cs typeface="+mn-cs"/>
              </a:rPr>
              <a:t>Anti-Cross Side Scripting Library</a:t>
            </a:r>
            <a:r>
              <a:rPr lang="en-US" sz="1200" kern="1200" dirty="0" smtClean="0">
                <a:solidFill>
                  <a:schemeClr val="tx1"/>
                </a:solidFill>
                <a:effectLst/>
                <a:latin typeface="+mn-lt"/>
                <a:ea typeface="+mn-ea"/>
                <a:cs typeface="+mn-cs"/>
              </a:rPr>
              <a:t> - This library differs from most encoding libraries in that it uses the "principle of inclusions" technique to provide protection against XSS attacks. This approach works by first defining a valid or allowable set of characters, and encodes anything outside this set (invalid characters or potential attacks). The principle of inclusions approach provides a high degree of protection against XSS attacks and is suitable for Web applications with high security requirements.</a:t>
            </a:r>
          </a:p>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28</a:t>
            </a:fld>
            <a:endParaRPr lang="en-US"/>
          </a:p>
        </p:txBody>
      </p:sp>
    </p:spTree>
    <p:extLst>
      <p:ext uri="{BB962C8B-B14F-4D97-AF65-F5344CB8AC3E}">
        <p14:creationId xmlns:p14="http://schemas.microsoft.com/office/powerpoint/2010/main" val="38816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some cases you may require input in the form of HTML so you can safely store or display it back as HTML.  Previously this was accomplished by first encoding the input and then selectively allow certain elements (such as &lt;b&gt;), but unfortunately added the complexity of not supporting attributes or overcomplicating the implementation.  The following new methods available in the Anti-XSS 3.1 library support this paradigm.  </a:t>
            </a:r>
          </a:p>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32</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34</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35</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37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42</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43</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44</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45</a:t>
            </a:fld>
            <a:endParaRPr lang="en-US"/>
          </a:p>
        </p:txBody>
      </p:sp>
    </p:spTree>
    <p:extLst>
      <p:ext uri="{BB962C8B-B14F-4D97-AF65-F5344CB8AC3E}">
        <p14:creationId xmlns:p14="http://schemas.microsoft.com/office/powerpoint/2010/main" val="169597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Scheme – case insensitive</a:t>
            </a:r>
            <a:r>
              <a:rPr lang="en-US" baseline="0" dirty="0" smtClean="0"/>
              <a:t> string that ends with a single colon, indicating the protocol to use to retrieve the resource (http:, https:, ftp</a:t>
            </a:r>
            <a:r>
              <a:rPr lang="en-US" baseline="0" dirty="0" smtClean="0">
                <a:sym typeface="Wingdings"/>
              </a:rPr>
              <a:t>)</a:t>
            </a:r>
          </a:p>
          <a:p>
            <a:pPr marL="685800" lvl="1" indent="-228600">
              <a:buAutoNum type="arabicParenR"/>
            </a:pPr>
            <a:r>
              <a:rPr lang="en-US" baseline="0" dirty="0" smtClean="0">
                <a:sym typeface="Wingdings"/>
              </a:rPr>
              <a:t>Only </a:t>
            </a:r>
            <a:r>
              <a:rPr lang="en-US" baseline="0" dirty="0" err="1" smtClean="0">
                <a:sym typeface="Wingdings"/>
              </a:rPr>
              <a:t>alphanumerics</a:t>
            </a:r>
            <a:r>
              <a:rPr lang="en-US" baseline="0" dirty="0" smtClean="0">
                <a:sym typeface="Wingdings"/>
              </a:rPr>
              <a:t> +, -, .</a:t>
            </a:r>
          </a:p>
          <a:p>
            <a:pPr marL="685800" lvl="1" indent="-228600">
              <a:buAutoNum type="arabicParenR"/>
            </a:pPr>
            <a:r>
              <a:rPr lang="en-US" baseline="0" dirty="0" smtClean="0">
                <a:sym typeface="Wingdings"/>
              </a:rPr>
              <a:t>All ignore </a:t>
            </a:r>
            <a:r>
              <a:rPr lang="en-US" baseline="0" dirty="0" err="1" smtClean="0">
                <a:sym typeface="Wingdings"/>
              </a:rPr>
              <a:t>leadning</a:t>
            </a:r>
            <a:r>
              <a:rPr lang="en-US" baseline="0" dirty="0" smtClean="0">
                <a:sym typeface="Wingdings"/>
              </a:rPr>
              <a:t> newlines whitespaces</a:t>
            </a:r>
          </a:p>
          <a:p>
            <a:pPr marL="685800" lvl="1" indent="-228600">
              <a:buAutoNum type="arabicParenR"/>
            </a:pPr>
            <a:r>
              <a:rPr lang="en-US" baseline="0" dirty="0" smtClean="0">
                <a:sym typeface="Wingdings"/>
              </a:rPr>
              <a:t>IE ignores non-printable 0x01-0xf1</a:t>
            </a:r>
          </a:p>
          <a:p>
            <a:pPr marL="685800" lvl="1" indent="-228600">
              <a:buAutoNum type="arabicParenR"/>
            </a:pPr>
            <a:r>
              <a:rPr lang="en-US" baseline="0" dirty="0" smtClean="0">
                <a:sym typeface="Wingdings"/>
              </a:rPr>
              <a:t>Chrome skips null</a:t>
            </a:r>
          </a:p>
          <a:p>
            <a:pPr marL="685800" lvl="1" indent="-228600">
              <a:buAutoNum type="arabicParenR"/>
            </a:pPr>
            <a:r>
              <a:rPr lang="en-US" baseline="0" dirty="0" smtClean="0">
                <a:sym typeface="Wingdings"/>
              </a:rPr>
              <a:t>Most also ignore newlines and tabs in middle of scheme</a:t>
            </a:r>
          </a:p>
          <a:p>
            <a:pPr marL="228600" lvl="0" indent="-228600">
              <a:buAutoNum type="arabicParenR"/>
            </a:pPr>
            <a:r>
              <a:rPr lang="en-US" baseline="0" dirty="0" smtClean="0">
                <a:sym typeface="Wingdings"/>
              </a:rPr>
              <a:t>Indicator of hierarchical URL</a:t>
            </a:r>
          </a:p>
          <a:p>
            <a:pPr marL="685800" lvl="1" indent="-228600">
              <a:buAutoNum type="arabicParenR"/>
            </a:pPr>
            <a:r>
              <a:rPr lang="en-US" baseline="0" dirty="0" smtClean="0">
                <a:sym typeface="Wingdings"/>
              </a:rPr>
              <a:t>E.g. mail is a non-</a:t>
            </a:r>
            <a:r>
              <a:rPr lang="en-US" baseline="0" dirty="0" err="1" smtClean="0">
                <a:sym typeface="Wingdings"/>
              </a:rPr>
              <a:t>hierachical</a:t>
            </a:r>
            <a:r>
              <a:rPr lang="en-US" baseline="0" dirty="0" smtClean="0">
                <a:sym typeface="Wingdings"/>
              </a:rPr>
              <a:t> </a:t>
            </a:r>
          </a:p>
          <a:p>
            <a:pPr marL="685800" lvl="1" indent="-228600">
              <a:buAutoNum type="arabicParenR"/>
            </a:pPr>
            <a:r>
              <a:rPr lang="en-US" baseline="0" dirty="0" smtClean="0">
                <a:sym typeface="Wingdings"/>
              </a:rPr>
              <a:t>Concept was good, browsers could tell that http:// scheme and another scheme reference the same trusted host</a:t>
            </a:r>
          </a:p>
          <a:p>
            <a:pPr marL="685800" lvl="1" indent="-228600">
              <a:buAutoNum type="arabicParenR"/>
            </a:pPr>
            <a:r>
              <a:rPr lang="en-US" baseline="0" dirty="0" smtClean="0">
                <a:sym typeface="Wingdings"/>
              </a:rPr>
              <a:t>IE accepts mailto:// others don’t </a:t>
            </a:r>
          </a:p>
          <a:p>
            <a:pPr marL="685800" lvl="1" indent="-228600">
              <a:buAutoNum type="arabicParenR"/>
            </a:pPr>
            <a:r>
              <a:rPr lang="en-US" baseline="0" dirty="0" smtClean="0">
                <a:sym typeface="Wingdings"/>
              </a:rPr>
              <a:t>Firefox, Chrome and Safari will allow </a:t>
            </a:r>
            <a:r>
              <a:rPr lang="en-US" baseline="0" dirty="0" err="1" smtClean="0">
                <a:sym typeface="Wingdings"/>
              </a:rPr>
              <a:t>http:mysite</a:t>
            </a:r>
            <a:endParaRPr lang="en-US" baseline="0" dirty="0" smtClean="0">
              <a:sym typeface="Wingdings"/>
            </a:endParaRPr>
          </a:p>
          <a:p>
            <a:pPr marL="228600" lvl="0" indent="-228600">
              <a:buAutoNum type="arabicParenR"/>
            </a:pPr>
            <a:r>
              <a:rPr lang="en-US" baseline="0" dirty="0" smtClean="0">
                <a:sym typeface="Wingdings"/>
              </a:rPr>
              <a:t>Credentials (see this mostly with ftp)</a:t>
            </a:r>
          </a:p>
          <a:p>
            <a:pPr marL="228600" lvl="0" indent="-228600">
              <a:buAutoNum type="arabicParenR"/>
            </a:pPr>
            <a:r>
              <a:rPr lang="en-US" baseline="0" dirty="0" smtClean="0">
                <a:sym typeface="Wingdings"/>
              </a:rPr>
              <a:t>Server address</a:t>
            </a:r>
          </a:p>
          <a:p>
            <a:pPr marL="685800" lvl="1" indent="-228600">
              <a:buAutoNum type="arabicParenR"/>
            </a:pPr>
            <a:r>
              <a:rPr lang="en-US" baseline="0" dirty="0" smtClean="0">
                <a:sym typeface="Wingdings"/>
              </a:rPr>
              <a:t>DNS, IPv4, IPv6</a:t>
            </a:r>
          </a:p>
          <a:p>
            <a:pPr marL="685800" lvl="1" indent="-228600">
              <a:buAutoNum type="arabicParenR"/>
            </a:pPr>
            <a:r>
              <a:rPr lang="en-US" baseline="0" dirty="0" smtClean="0">
                <a:sym typeface="Wingdings"/>
              </a:rPr>
              <a:t>However you can also see http://127.0.0.1, http://0x7f.1 (hex to represent the first octet), http://017700000001 (</a:t>
            </a:r>
            <a:r>
              <a:rPr lang="en-US" baseline="0" dirty="0" err="1" smtClean="0">
                <a:sym typeface="Wingdings"/>
              </a:rPr>
              <a:t>octel</a:t>
            </a:r>
            <a:r>
              <a:rPr lang="en-US" baseline="0" dirty="0" smtClean="0">
                <a:sym typeface="Wingdings"/>
              </a:rPr>
              <a:t>)</a:t>
            </a:r>
          </a:p>
          <a:p>
            <a:pPr marL="228600" lvl="0" indent="-228600">
              <a:buAutoNum type="arabicParenR"/>
            </a:pPr>
            <a:r>
              <a:rPr lang="en-US" baseline="0" dirty="0" smtClean="0">
                <a:sym typeface="Wingdings"/>
              </a:rPr>
              <a:t>Server Port</a:t>
            </a:r>
          </a:p>
          <a:p>
            <a:pPr marL="685800" lvl="1" indent="-228600">
              <a:buAutoNum type="arabicParenR"/>
            </a:pPr>
            <a:r>
              <a:rPr lang="en-US" baseline="0" dirty="0" smtClean="0">
                <a:sym typeface="Wingdings"/>
              </a:rPr>
              <a:t>Used a lot sent traffic to well known default ports </a:t>
            </a:r>
          </a:p>
          <a:p>
            <a:pPr marL="228600" lvl="0" indent="-228600">
              <a:buAutoNum type="arabicParenR"/>
            </a:pPr>
            <a:r>
              <a:rPr lang="en-US" baseline="0" dirty="0" smtClean="0">
                <a:sym typeface="Wingdings"/>
              </a:rPr>
              <a:t>Hierarchical File Path</a:t>
            </a:r>
          </a:p>
          <a:p>
            <a:pPr marL="685800" lvl="1" indent="-228600">
              <a:buAutoNum type="arabicParenR"/>
            </a:pPr>
            <a:r>
              <a:rPr lang="en-US" baseline="0" dirty="0" smtClean="0">
                <a:sym typeface="Wingdings"/>
              </a:rPr>
              <a:t>Way to identify a resource to be retrieved</a:t>
            </a:r>
          </a:p>
          <a:p>
            <a:pPr marL="228600" lvl="0" indent="-228600">
              <a:buAutoNum type="arabicParenR"/>
            </a:pPr>
            <a:r>
              <a:rPr lang="en-US" baseline="0" dirty="0" smtClean="0">
                <a:sym typeface="Wingdings"/>
              </a:rPr>
              <a:t>Query String</a:t>
            </a:r>
          </a:p>
          <a:p>
            <a:pPr marL="685800" lvl="1" indent="-228600">
              <a:buAutoNum type="arabicParenR"/>
            </a:pPr>
            <a:r>
              <a:rPr lang="en-US" baseline="0" dirty="0" smtClean="0">
                <a:sym typeface="Wingdings"/>
              </a:rPr>
              <a:t>User supplied terms (key value pairs) – the &amp; is not actually mandated – its just a blob of data </a:t>
            </a:r>
          </a:p>
          <a:p>
            <a:pPr marL="228600" lvl="0" indent="-228600">
              <a:buAutoNum type="arabicParenR"/>
            </a:pPr>
            <a:r>
              <a:rPr lang="en-US" baseline="0" dirty="0" smtClean="0">
                <a:sym typeface="Wingdings"/>
              </a:rPr>
              <a:t>Fragment ID</a:t>
            </a:r>
          </a:p>
          <a:p>
            <a:pPr marL="685800" lvl="1" indent="-228600">
              <a:buAutoNum type="arabicParenR"/>
            </a:pPr>
            <a:r>
              <a:rPr lang="en-US" dirty="0" smtClean="0"/>
              <a:t>Optional</a:t>
            </a:r>
            <a:r>
              <a:rPr lang="en-US" baseline="0" dirty="0" smtClean="0"/>
              <a:t> instructions to the client application (not supposed to be sent to the server</a:t>
            </a:r>
          </a:p>
          <a:p>
            <a:pPr marL="685800" lvl="1" indent="-228600">
              <a:buAutoNum type="arabicParenR"/>
            </a:pPr>
            <a:r>
              <a:rPr lang="en-US" baseline="0" dirty="0" smtClean="0"/>
              <a:t>Only sanctioned use is to specify anchor</a:t>
            </a:r>
          </a:p>
          <a:p>
            <a:pPr marL="685800" lvl="1" indent="-228600">
              <a:buAutoNum type="arabicParenR"/>
            </a:pPr>
            <a:r>
              <a:rPr lang="en-US" baseline="0" dirty="0" smtClean="0"/>
              <a:t>Recently has been used to store state information in the browser – changing the </a:t>
            </a:r>
            <a:r>
              <a:rPr lang="en-US" baseline="0" dirty="0" err="1" smtClean="0"/>
              <a:t>fragement</a:t>
            </a:r>
            <a:r>
              <a:rPr lang="en-US" baseline="0" dirty="0" smtClean="0"/>
              <a:t> will not cause a page refresh</a:t>
            </a:r>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7</a:t>
            </a:fld>
            <a:endParaRPr lang="en-US"/>
          </a:p>
        </p:txBody>
      </p:sp>
    </p:spTree>
    <p:extLst>
      <p:ext uri="{BB962C8B-B14F-4D97-AF65-F5344CB8AC3E}">
        <p14:creationId xmlns:p14="http://schemas.microsoft.com/office/powerpoint/2010/main" val="72515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is the technique used by an ASP.NET Web page to persist changes to the state of a Web Form across </a:t>
            </a:r>
            <a:r>
              <a:rPr lang="en-US" sz="1200" kern="1200" dirty="0" err="1" smtClean="0">
                <a:solidFill>
                  <a:schemeClr val="tx1"/>
                </a:solidFill>
                <a:latin typeface="+mn-lt"/>
                <a:ea typeface="+mn-ea"/>
                <a:cs typeface="+mn-cs"/>
              </a:rPr>
              <a:t>postbacks</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note that any sensitive</a:t>
            </a:r>
            <a:r>
              <a:rPr lang="en-US" baseline="0" dirty="0" smtClean="0"/>
              <a:t> data should be </a:t>
            </a:r>
            <a:r>
              <a:rPr lang="en-US" baseline="0" dirty="0" err="1" smtClean="0"/>
              <a:t>encrytped</a:t>
            </a:r>
            <a:r>
              <a:rPr lang="en-US" baseline="0" dirty="0" smtClean="0"/>
              <a:t> if you cannot use </a:t>
            </a:r>
            <a:r>
              <a:rPr lang="en-US" baseline="0" dirty="0" err="1" smtClean="0"/>
              <a:t>httponlycookies</a:t>
            </a:r>
            <a:r>
              <a:rPr lang="en-US" baseline="0" dirty="0" smtClean="0"/>
              <a:t>, and base64 encode it</a:t>
            </a:r>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10</a:t>
            </a:fld>
            <a:endParaRPr lang="en-US"/>
          </a:p>
        </p:txBody>
      </p:sp>
    </p:spTree>
    <p:extLst>
      <p:ext uri="{BB962C8B-B14F-4D97-AF65-F5344CB8AC3E}">
        <p14:creationId xmlns:p14="http://schemas.microsoft.com/office/powerpoint/2010/main" val="411325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is the technique used by an ASP.NET Web page to persist changes to the state of a Web Form across </a:t>
            </a:r>
            <a:r>
              <a:rPr lang="en-US" sz="1200" kern="1200" dirty="0" err="1" smtClean="0">
                <a:solidFill>
                  <a:schemeClr val="tx1"/>
                </a:solidFill>
                <a:latin typeface="+mn-lt"/>
                <a:ea typeface="+mn-ea"/>
                <a:cs typeface="+mn-cs"/>
              </a:rPr>
              <a:t>postbacks</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understand what </a:t>
            </a:r>
            <a:r>
              <a:rPr lang="en-US" sz="1200" kern="1200" dirty="0" err="1" smtClean="0">
                <a:solidFill>
                  <a:schemeClr val="tx1"/>
                </a:solidFill>
                <a:latin typeface="+mn-lt"/>
                <a:ea typeface="+mn-ea"/>
                <a:cs typeface="+mn-cs"/>
              </a:rPr>
              <a:t>EnableViewStateMac</a:t>
            </a:r>
            <a:r>
              <a:rPr lang="en-US" sz="1200" kern="1200" dirty="0" smtClean="0">
                <a:solidFill>
                  <a:schemeClr val="tx1"/>
                </a:solidFill>
                <a:latin typeface="+mn-lt"/>
                <a:ea typeface="+mn-ea"/>
                <a:cs typeface="+mn-cs"/>
              </a:rPr>
              <a:t> is really doing under the covers, let’s first take a high-level look at how view state is written to the page when view state MAC is not enabled:</a:t>
            </a:r>
          </a:p>
          <a:p>
            <a:r>
              <a:rPr lang="en-US" sz="1200" kern="1200" dirty="0" smtClean="0">
                <a:solidFill>
                  <a:schemeClr val="tx1"/>
                </a:solidFill>
                <a:latin typeface="+mn-lt"/>
                <a:ea typeface="+mn-ea"/>
                <a:cs typeface="+mn-cs"/>
              </a:rPr>
              <a:t>View state for the page and all participating controls is gathered into a state graph object.</a:t>
            </a:r>
          </a:p>
          <a:p>
            <a:r>
              <a:rPr lang="en-US" sz="1200" kern="1200" dirty="0" smtClean="0">
                <a:solidFill>
                  <a:schemeClr val="tx1"/>
                </a:solidFill>
                <a:latin typeface="+mn-lt"/>
                <a:ea typeface="+mn-ea"/>
                <a:cs typeface="+mn-cs"/>
              </a:rPr>
              <a:t>The state graph is serialized into a binary format.</a:t>
            </a:r>
          </a:p>
          <a:p>
            <a:r>
              <a:rPr lang="en-US" sz="1200" kern="1200" dirty="0" smtClean="0">
                <a:solidFill>
                  <a:schemeClr val="tx1"/>
                </a:solidFill>
                <a:latin typeface="+mn-lt"/>
                <a:ea typeface="+mn-ea"/>
                <a:cs typeface="+mn-cs"/>
              </a:rPr>
              <a:t>The serialized byte array is encoded into a base-64 string.</a:t>
            </a:r>
          </a:p>
          <a:p>
            <a:r>
              <a:rPr lang="en-US" sz="1200" kern="1200" dirty="0" smtClean="0">
                <a:solidFill>
                  <a:schemeClr val="tx1"/>
                </a:solidFill>
                <a:latin typeface="+mn-lt"/>
                <a:ea typeface="+mn-ea"/>
                <a:cs typeface="+mn-cs"/>
              </a:rPr>
              <a:t>The base-64 string is written to the __VIEWSTATE form value in the page.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 view state MAC is enabled, there are three additional steps that take place between the previous steps 2 and 3:</a:t>
            </a:r>
          </a:p>
          <a:p>
            <a:r>
              <a:rPr lang="en-US" sz="1200" kern="1200" dirty="0" smtClean="0">
                <a:solidFill>
                  <a:schemeClr val="tx1"/>
                </a:solidFill>
                <a:latin typeface="+mn-lt"/>
                <a:ea typeface="+mn-ea"/>
                <a:cs typeface="+mn-cs"/>
              </a:rPr>
              <a:t>View state for the page and all participating controls is gathered into a state graph object.</a:t>
            </a:r>
          </a:p>
          <a:p>
            <a:r>
              <a:rPr lang="en-US" sz="1200" kern="1200" dirty="0" smtClean="0">
                <a:solidFill>
                  <a:schemeClr val="tx1"/>
                </a:solidFill>
                <a:latin typeface="+mn-lt"/>
                <a:ea typeface="+mn-ea"/>
                <a:cs typeface="+mn-cs"/>
              </a:rPr>
              <a:t>The state graph is serialized into a binary format. a.   A secret key value is appended to the serialized byte array. b.   A cryptographic hash is computed for the new serialized byte array. c.   The hash is appended to the end of the serialized byte array.</a:t>
            </a:r>
          </a:p>
          <a:p>
            <a:r>
              <a:rPr lang="en-US" sz="1200" kern="1200" dirty="0" smtClean="0">
                <a:solidFill>
                  <a:schemeClr val="tx1"/>
                </a:solidFill>
                <a:latin typeface="+mn-lt"/>
                <a:ea typeface="+mn-ea"/>
                <a:cs typeface="+mn-cs"/>
              </a:rPr>
              <a:t>The serialized byte array is encoded into a base-64 string.</a:t>
            </a:r>
          </a:p>
          <a:p>
            <a:r>
              <a:rPr lang="en-US" sz="1200" kern="1200" dirty="0" smtClean="0">
                <a:solidFill>
                  <a:schemeClr val="tx1"/>
                </a:solidFill>
                <a:latin typeface="+mn-lt"/>
                <a:ea typeface="+mn-ea"/>
                <a:cs typeface="+mn-cs"/>
              </a:rPr>
              <a:t>The base-64 string is written to the __VIEWSTATE form value in the page.</a:t>
            </a:r>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14</a:t>
            </a:fld>
            <a:endParaRPr lang="en-US"/>
          </a:p>
        </p:txBody>
      </p:sp>
    </p:spTree>
    <p:extLst>
      <p:ext uri="{BB962C8B-B14F-4D97-AF65-F5344CB8AC3E}">
        <p14:creationId xmlns:p14="http://schemas.microsoft.com/office/powerpoint/2010/main" val="244412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Web Farm Consideration: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your application is built on the .NET Framework 3.5 or earlier, you can choose SHA1 (the default value), AES, MD5 or 3DES as the MAC algorithm.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you’re running .NET Framework 4, you can also choose MACs from the SHA-2 family: HMACSHA256, HMACSHA384 or HMACSHA512. Of these choices, MD5 is explicitly banned by the SDL Crypto Standards and 3DES is strongly discouraged. SHA1 is also discouraged, but for .NET Framework 3.5 and earlier applications it’s your best option. .NET Framework 4 applications should definitely be configured with either HMACSHA512 or HMACSHA256 as the validation algorithm.</a:t>
            </a:r>
          </a:p>
          <a:p>
            <a:r>
              <a:rPr lang="en-US" sz="1200" kern="1200" dirty="0" smtClean="0">
                <a:solidFill>
                  <a:schemeClr val="tx1"/>
                </a:solidFill>
                <a:latin typeface="+mn-lt"/>
                <a:ea typeface="+mn-ea"/>
                <a:cs typeface="+mn-cs"/>
              </a:rPr>
              <a:t>After you choose a MAC algorithm, you’ll also need to manually specify the validation key. Remember to use cryptographically strong random numbers: if necessary, you can refer to the key generation code specified earlier. You should use at least 128-byte validation keys for either HMACSHA384 or HMACSHA512, and at least 64-byte keys for any other algorithm.</a:t>
            </a:r>
            <a:endParaRPr lang="en-US" dirty="0"/>
          </a:p>
        </p:txBody>
      </p:sp>
      <p:sp>
        <p:nvSpPr>
          <p:cNvPr id="4" name="Slide Number Placeholder 3"/>
          <p:cNvSpPr>
            <a:spLocks noGrp="1"/>
          </p:cNvSpPr>
          <p:nvPr>
            <p:ph type="sldNum" sz="quarter" idx="10"/>
          </p:nvPr>
        </p:nvSpPr>
        <p:spPr/>
        <p:txBody>
          <a:bodyPr/>
          <a:lstStyle/>
          <a:p>
            <a:fld id="{F944E185-BF53-7745-9A51-EBCC83E39D71}" type="slidenum">
              <a:rPr lang="en-US" smtClean="0"/>
              <a:t>15</a:t>
            </a:fld>
            <a:endParaRPr lang="en-US"/>
          </a:p>
        </p:txBody>
      </p:sp>
    </p:spTree>
    <p:extLst>
      <p:ext uri="{BB962C8B-B14F-4D97-AF65-F5344CB8AC3E}">
        <p14:creationId xmlns:p14="http://schemas.microsoft.com/office/powerpoint/2010/main" val="370677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2/25/15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2/25/15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2/25/15</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6.xml"/><Relationship Id="rId2" Type="http://schemas.openxmlformats.org/officeDocument/2006/relationships/diagramData" Target="../diagrams/data1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diagramData" Target="../diagrams/data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7.xml"/><Relationship Id="rId4" Type="http://schemas.openxmlformats.org/officeDocument/2006/relationships/diagramQuickStyle" Target="../diagrams/quickStyle17.xml"/><Relationship Id="rId5" Type="http://schemas.openxmlformats.org/officeDocument/2006/relationships/diagramColors" Target="../diagrams/colors17.xml"/><Relationship Id="rId6"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diagramData" Target="../diagrams/data1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8.xml"/><Relationship Id="rId4" Type="http://schemas.openxmlformats.org/officeDocument/2006/relationships/diagramQuickStyle" Target="../diagrams/quickStyle18.xml"/><Relationship Id="rId5" Type="http://schemas.openxmlformats.org/officeDocument/2006/relationships/diagramColors" Target="../diagrams/colors18.xml"/><Relationship Id="rId6"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diagramData" Target="../diagrams/data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Shawn </a:t>
            </a:r>
            <a:r>
              <a:rPr lang="en-US" dirty="0" smtClean="0"/>
              <a:t>McCarthy</a:t>
            </a:r>
            <a:endParaRPr lang="en-US" dirty="0"/>
          </a:p>
        </p:txBody>
      </p:sp>
      <p:sp>
        <p:nvSpPr>
          <p:cNvPr id="3" name="Title 2"/>
          <p:cNvSpPr>
            <a:spLocks noGrp="1"/>
          </p:cNvSpPr>
          <p:nvPr>
            <p:ph type="ctrTitle"/>
          </p:nvPr>
        </p:nvSpPr>
        <p:spPr/>
        <p:txBody>
          <a:bodyPr/>
          <a:lstStyle/>
          <a:p>
            <a:r>
              <a:rPr lang="en-US" dirty="0" smtClean="0"/>
              <a:t>Securing modern web applications</a:t>
            </a:r>
            <a:endParaRPr lang="en-US" dirty="0"/>
          </a:p>
        </p:txBody>
      </p:sp>
    </p:spTree>
    <p:extLst>
      <p:ext uri="{BB962C8B-B14F-4D97-AF65-F5344CB8AC3E}">
        <p14:creationId xmlns:p14="http://schemas.microsoft.com/office/powerpoint/2010/main" val="2828432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736206682"/>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9644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a:t>
            </a:r>
            <a:r>
              <a:rPr lang="en-US" dirty="0" err="1" smtClean="0"/>
              <a:t>ViewState</a:t>
            </a:r>
            <a:r>
              <a:rPr lang="en-US" dirty="0" smtClean="0"/>
              <a:t> Attacks</a:t>
            </a:r>
            <a:endParaRPr lang="en-US" dirty="0"/>
          </a:p>
        </p:txBody>
      </p:sp>
      <p:sp>
        <p:nvSpPr>
          <p:cNvPr id="3" name="Text Placeholder 2"/>
          <p:cNvSpPr>
            <a:spLocks noGrp="1"/>
          </p:cNvSpPr>
          <p:nvPr>
            <p:ph type="body" idx="1"/>
          </p:nvPr>
        </p:nvSpPr>
        <p:spPr/>
        <p:txBody>
          <a:bodyPr/>
          <a:lstStyle/>
          <a:p>
            <a:r>
              <a:rPr lang="en-US" dirty="0" err="1" smtClean="0"/>
              <a:t>ViewState</a:t>
            </a:r>
            <a:endParaRPr lang="en-US" dirty="0"/>
          </a:p>
        </p:txBody>
      </p:sp>
    </p:spTree>
    <p:extLst>
      <p:ext uri="{BB962C8B-B14F-4D97-AF65-F5344CB8AC3E}">
        <p14:creationId xmlns:p14="http://schemas.microsoft.com/office/powerpoint/2010/main" val="3103074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923330"/>
          </a:xfrm>
          <a:prstGeom prst="rect">
            <a:avLst/>
          </a:prstGeom>
        </p:spPr>
        <p:txBody>
          <a:bodyPr wrap="square">
            <a:spAutoFit/>
          </a:bodyPr>
          <a:lstStyle/>
          <a:p>
            <a:pPr fontAlgn="ctr"/>
            <a:r>
              <a:rPr lang="en-US" b="1" dirty="0" err="1" smtClean="0">
                <a:solidFill>
                  <a:schemeClr val="tx2"/>
                </a:solidFill>
                <a:latin typeface="Century" pitchFamily="18" charset="0"/>
              </a:rPr>
              <a:t>ViewState</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 </a:t>
            </a:r>
          </a:p>
          <a:p>
            <a:pPr marL="800100" lvl="1" indent="-342900" fontAlgn="ctr">
              <a:buFont typeface="+mj-lt"/>
              <a:buAutoNum type="arabicPeriod"/>
            </a:pPr>
            <a:r>
              <a:rPr lang="en-US" dirty="0" smtClean="0">
                <a:solidFill>
                  <a:srgbClr val="C7EAFB"/>
                </a:solidFill>
                <a:latin typeface="Century" pitchFamily="18" charset="0"/>
              </a:rPr>
              <a:t>Technique used by an ASP.NET web page to persist changes to the state of a Web Form across </a:t>
            </a:r>
            <a:r>
              <a:rPr lang="en-US" dirty="0" err="1" smtClean="0">
                <a:solidFill>
                  <a:srgbClr val="C7EAFB"/>
                </a:solidFill>
                <a:latin typeface="Century" pitchFamily="18" charset="0"/>
              </a:rPr>
              <a:t>postback</a:t>
            </a:r>
            <a:endParaRPr lang="en-US" dirty="0">
              <a:solidFill>
                <a:srgbClr val="C7EAFB"/>
              </a:solidFill>
              <a:latin typeface="Century" pitchFamily="18" charset="0"/>
            </a:endParaRPr>
          </a:p>
        </p:txBody>
      </p:sp>
    </p:spTree>
    <p:extLst>
      <p:ext uri="{BB962C8B-B14F-4D97-AF65-F5344CB8AC3E}">
        <p14:creationId xmlns:p14="http://schemas.microsoft.com/office/powerpoint/2010/main" val="328969465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a:t>
            </a:r>
            <a:r>
              <a:rPr lang="en-US" dirty="0" err="1" smtClean="0"/>
              <a:t>ViewState</a:t>
            </a:r>
            <a:r>
              <a:rPr lang="en-US" dirty="0" smtClean="0"/>
              <a:t> attacks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06137542"/>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5117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a:t>
            </a:r>
            <a:r>
              <a:rPr lang="en-US" dirty="0" err="1" smtClean="0"/>
              <a:t>ViewState</a:t>
            </a:r>
            <a:r>
              <a:rPr lang="en-US" dirty="0" smtClean="0"/>
              <a:t> attacks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445409340"/>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709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VIEWSTATE MAC (Message authentication code)</a:t>
            </a:r>
            <a:endParaRPr lang="en-US" dirty="0"/>
          </a:p>
        </p:txBody>
      </p:sp>
      <p:pic>
        <p:nvPicPr>
          <p:cNvPr id="4" name="Picture 3"/>
          <p:cNvPicPr>
            <a:picLocks noChangeAspect="1"/>
          </p:cNvPicPr>
          <p:nvPr/>
        </p:nvPicPr>
        <p:blipFill>
          <a:blip r:embed="rId3"/>
          <a:stretch>
            <a:fillRect/>
          </a:stretch>
        </p:blipFill>
        <p:spPr>
          <a:xfrm>
            <a:off x="1079500" y="2324100"/>
            <a:ext cx="6985000" cy="2209800"/>
          </a:xfrm>
          <a:prstGeom prst="rect">
            <a:avLst/>
          </a:prstGeom>
        </p:spPr>
      </p:pic>
      <p:sp>
        <p:nvSpPr>
          <p:cNvPr id="5" name="TextBox 4"/>
          <p:cNvSpPr txBox="1"/>
          <p:nvPr/>
        </p:nvSpPr>
        <p:spPr>
          <a:xfrm>
            <a:off x="1515891" y="5244654"/>
            <a:ext cx="3236784" cy="369332"/>
          </a:xfrm>
          <a:prstGeom prst="rect">
            <a:avLst/>
          </a:prstGeom>
          <a:noFill/>
        </p:spPr>
        <p:txBody>
          <a:bodyPr wrap="none" rtlCol="0">
            <a:spAutoFit/>
          </a:bodyPr>
          <a:lstStyle/>
          <a:p>
            <a:r>
              <a:rPr lang="en-US" dirty="0" smtClean="0"/>
              <a:t>* Default is true – just don’t turn it off</a:t>
            </a:r>
            <a:endParaRPr lang="en-US" dirty="0"/>
          </a:p>
        </p:txBody>
      </p:sp>
    </p:spTree>
    <p:extLst>
      <p:ext uri="{BB962C8B-B14F-4D97-AF65-F5344CB8AC3E}">
        <p14:creationId xmlns:p14="http://schemas.microsoft.com/office/powerpoint/2010/main" val="36024625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Canonicalization Attacks prevention</a:t>
            </a:r>
            <a:endParaRPr lang="en-US" dirty="0"/>
          </a:p>
        </p:txBody>
      </p:sp>
      <p:sp>
        <p:nvSpPr>
          <p:cNvPr id="3" name="Text Placeholder 2"/>
          <p:cNvSpPr>
            <a:spLocks noGrp="1"/>
          </p:cNvSpPr>
          <p:nvPr>
            <p:ph type="body" idx="1"/>
          </p:nvPr>
        </p:nvSpPr>
        <p:spPr/>
        <p:txBody>
          <a:bodyPr/>
          <a:lstStyle/>
          <a:p>
            <a:r>
              <a:rPr lang="en-US" dirty="0" smtClean="0"/>
              <a:t>Canonicalization</a:t>
            </a:r>
            <a:endParaRPr lang="en-US" dirty="0"/>
          </a:p>
        </p:txBody>
      </p:sp>
    </p:spTree>
    <p:extLst>
      <p:ext uri="{BB962C8B-B14F-4D97-AF65-F5344CB8AC3E}">
        <p14:creationId xmlns:p14="http://schemas.microsoft.com/office/powerpoint/2010/main" val="10750645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1754327"/>
          </a:xfrm>
          <a:prstGeom prst="rect">
            <a:avLst/>
          </a:prstGeom>
        </p:spPr>
        <p:txBody>
          <a:bodyPr wrap="square">
            <a:spAutoFit/>
          </a:bodyPr>
          <a:lstStyle/>
          <a:p>
            <a:pPr fontAlgn="ctr"/>
            <a:r>
              <a:rPr lang="en-US" b="1" dirty="0" smtClean="0">
                <a:solidFill>
                  <a:schemeClr val="tx2"/>
                </a:solidFill>
                <a:latin typeface="Century" pitchFamily="18" charset="0"/>
              </a:rPr>
              <a:t>Canonicalization </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 </a:t>
            </a:r>
          </a:p>
          <a:p>
            <a:pPr marL="800100" lvl="1" indent="-342900" fontAlgn="ctr">
              <a:buFont typeface="+mj-lt"/>
              <a:buAutoNum type="arabicPeriod"/>
            </a:pPr>
            <a:r>
              <a:rPr lang="en-US" dirty="0" smtClean="0">
                <a:solidFill>
                  <a:srgbClr val="C7EAFB"/>
                </a:solidFill>
                <a:latin typeface="Century" pitchFamily="18" charset="0"/>
              </a:rPr>
              <a:t>The process that determines how various equivalent forms of a name are resolved to a single standard name.  The single standard name is also known as the canonical name</a:t>
            </a:r>
          </a:p>
          <a:p>
            <a:pPr marL="800100" lvl="1" indent="-342900" fontAlgn="ctr">
              <a:buFont typeface="+mj-lt"/>
              <a:buAutoNum type="arabicPeriod"/>
            </a:pPr>
            <a:r>
              <a:rPr lang="en-US" dirty="0" smtClean="0">
                <a:solidFill>
                  <a:srgbClr val="C7EAFB"/>
                </a:solidFill>
                <a:latin typeface="Century" pitchFamily="18" charset="0"/>
              </a:rPr>
              <a:t>C:\</a:t>
            </a:r>
            <a:r>
              <a:rPr lang="en-US" dirty="0" err="1" smtClean="0">
                <a:solidFill>
                  <a:srgbClr val="C7EAFB"/>
                </a:solidFill>
                <a:latin typeface="Century" pitchFamily="18" charset="0"/>
              </a:rPr>
              <a:t>dir</a:t>
            </a:r>
            <a:r>
              <a:rPr lang="en-US" dirty="0" smtClean="0">
                <a:solidFill>
                  <a:srgbClr val="C7EAFB"/>
                </a:solidFill>
                <a:latin typeface="Century" pitchFamily="18" charset="0"/>
              </a:rPr>
              <a:t>\</a:t>
            </a:r>
            <a:r>
              <a:rPr lang="en-US" dirty="0" err="1" smtClean="0">
                <a:solidFill>
                  <a:srgbClr val="C7EAFB"/>
                </a:solidFill>
                <a:latin typeface="Century" pitchFamily="18" charset="0"/>
              </a:rPr>
              <a:t>test.dat</a:t>
            </a:r>
            <a:r>
              <a:rPr lang="en-US" dirty="0" smtClean="0">
                <a:solidFill>
                  <a:srgbClr val="C7EAFB"/>
                </a:solidFill>
                <a:latin typeface="Century" pitchFamily="18" charset="0"/>
              </a:rPr>
              <a:t>, </a:t>
            </a:r>
            <a:r>
              <a:rPr lang="en-US" dirty="0" err="1" smtClean="0">
                <a:solidFill>
                  <a:srgbClr val="C7EAFB"/>
                </a:solidFill>
                <a:latin typeface="Century" pitchFamily="18" charset="0"/>
              </a:rPr>
              <a:t>test.dat</a:t>
            </a:r>
            <a:r>
              <a:rPr lang="en-US" dirty="0" smtClean="0">
                <a:solidFill>
                  <a:srgbClr val="C7EAFB"/>
                </a:solidFill>
                <a:latin typeface="Century" pitchFamily="18" charset="0"/>
              </a:rPr>
              <a:t> and ..\..\</a:t>
            </a:r>
            <a:r>
              <a:rPr lang="en-US" dirty="0" err="1" smtClean="0">
                <a:solidFill>
                  <a:srgbClr val="C7EAFB"/>
                </a:solidFill>
                <a:latin typeface="Century" pitchFamily="18" charset="0"/>
              </a:rPr>
              <a:t>test.dat</a:t>
            </a:r>
            <a:r>
              <a:rPr lang="en-US" dirty="0" smtClean="0">
                <a:solidFill>
                  <a:srgbClr val="C7EAFB"/>
                </a:solidFill>
                <a:latin typeface="Century" pitchFamily="18" charset="0"/>
              </a:rPr>
              <a:t> might all refer to the same file</a:t>
            </a:r>
            <a:endParaRPr lang="en-US" dirty="0">
              <a:solidFill>
                <a:srgbClr val="C7EAFB"/>
              </a:solidFill>
              <a:latin typeface="Century" pitchFamily="18" charset="0"/>
            </a:endParaRPr>
          </a:p>
        </p:txBody>
      </p:sp>
    </p:spTree>
    <p:extLst>
      <p:ext uri="{BB962C8B-B14F-4D97-AF65-F5344CB8AC3E}">
        <p14:creationId xmlns:p14="http://schemas.microsoft.com/office/powerpoint/2010/main" val="280404462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Global.asax</a:t>
            </a:r>
            <a:r>
              <a:rPr lang="en-US" dirty="0" smtClean="0"/>
              <a:t> Protection</a:t>
            </a:r>
            <a:endParaRPr lang="en-US" dirty="0"/>
          </a:p>
        </p:txBody>
      </p:sp>
      <p:graphicFrame>
        <p:nvGraphicFramePr>
          <p:cNvPr id="3" name="Diagram 2"/>
          <p:cNvGraphicFramePr/>
          <p:nvPr>
            <p:extLst>
              <p:ext uri="{D42A27DB-BD31-4B8C-83A1-F6EECF244321}">
                <p14:modId xmlns:p14="http://schemas.microsoft.com/office/powerpoint/2010/main" val="2541692383"/>
              </p:ext>
            </p:extLst>
          </p:nvPr>
        </p:nvGraphicFramePr>
        <p:xfrm>
          <a:off x="609600" y="13970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4944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(Cross-Site Request Forgery defense)</a:t>
            </a:r>
            <a:endParaRPr lang="en-US" dirty="0"/>
          </a:p>
        </p:txBody>
      </p:sp>
      <p:sp>
        <p:nvSpPr>
          <p:cNvPr id="3" name="Text Placeholder 2"/>
          <p:cNvSpPr>
            <a:spLocks noGrp="1"/>
          </p:cNvSpPr>
          <p:nvPr>
            <p:ph type="body" idx="1"/>
          </p:nvPr>
        </p:nvSpPr>
        <p:spPr/>
        <p:txBody>
          <a:bodyPr/>
          <a:lstStyle/>
          <a:p>
            <a:r>
              <a:rPr lang="en-US" dirty="0" smtClean="0"/>
              <a:t>Cross-Site Request Forgery</a:t>
            </a:r>
            <a:endParaRPr lang="en-US" dirty="0"/>
          </a:p>
        </p:txBody>
      </p:sp>
    </p:spTree>
    <p:extLst>
      <p:ext uri="{BB962C8B-B14F-4D97-AF65-F5344CB8AC3E}">
        <p14:creationId xmlns:p14="http://schemas.microsoft.com/office/powerpoint/2010/main" val="8467127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Audit update</a:t>
            </a:r>
            <a:endParaRPr lang="en-US" dirty="0"/>
          </a:p>
        </p:txBody>
      </p:sp>
      <p:sp>
        <p:nvSpPr>
          <p:cNvPr id="3" name="Text Placeholder 2"/>
          <p:cNvSpPr>
            <a:spLocks noGrp="1"/>
          </p:cNvSpPr>
          <p:nvPr>
            <p:ph type="body" idx="1"/>
          </p:nvPr>
        </p:nvSpPr>
        <p:spPr/>
        <p:txBody>
          <a:bodyPr/>
          <a:lstStyle/>
          <a:p>
            <a:r>
              <a:rPr lang="en-US" dirty="0" smtClean="0"/>
              <a:t>Security Dashboard</a:t>
            </a:r>
            <a:endParaRPr lang="en-US" dirty="0"/>
          </a:p>
        </p:txBody>
      </p:sp>
    </p:spTree>
    <p:extLst>
      <p:ext uri="{BB962C8B-B14F-4D97-AF65-F5344CB8AC3E}">
        <p14:creationId xmlns:p14="http://schemas.microsoft.com/office/powerpoint/2010/main" val="14941783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1200329"/>
          </a:xfrm>
          <a:prstGeom prst="rect">
            <a:avLst/>
          </a:prstGeom>
        </p:spPr>
        <p:txBody>
          <a:bodyPr wrap="square">
            <a:spAutoFit/>
          </a:bodyPr>
          <a:lstStyle/>
          <a:p>
            <a:pPr fontAlgn="ctr"/>
            <a:r>
              <a:rPr lang="en-US" b="1" dirty="0" smtClean="0">
                <a:solidFill>
                  <a:schemeClr val="tx2"/>
                </a:solidFill>
                <a:latin typeface="Century" pitchFamily="18" charset="0"/>
              </a:rPr>
              <a:t>CSRF</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 (sea-surf)</a:t>
            </a:r>
          </a:p>
          <a:p>
            <a:pPr marL="800100" lvl="1" indent="-342900" fontAlgn="ctr">
              <a:buFont typeface="+mj-lt"/>
              <a:buAutoNum type="arabicPeriod"/>
            </a:pPr>
            <a:r>
              <a:rPr lang="en-US" dirty="0" smtClean="0">
                <a:solidFill>
                  <a:srgbClr val="C7EAFB"/>
                </a:solidFill>
                <a:latin typeface="Century" pitchFamily="18" charset="0"/>
              </a:rPr>
              <a:t>An attack that occurs when someone takes advantage of the trust between your browser and a Web site to execute a command using the innocent users’ session</a:t>
            </a:r>
            <a:endParaRPr lang="en-US" dirty="0">
              <a:solidFill>
                <a:srgbClr val="C7EAFB"/>
              </a:solidFill>
              <a:latin typeface="Century" pitchFamily="18" charset="0"/>
            </a:endParaRPr>
          </a:p>
        </p:txBody>
      </p:sp>
    </p:spTree>
    <p:extLst>
      <p:ext uri="{BB962C8B-B14F-4D97-AF65-F5344CB8AC3E}">
        <p14:creationId xmlns:p14="http://schemas.microsoft.com/office/powerpoint/2010/main" val="424375999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CSRF</a:t>
            </a:r>
            <a:endParaRPr lang="en-US" dirty="0"/>
          </a:p>
        </p:txBody>
      </p:sp>
      <p:graphicFrame>
        <p:nvGraphicFramePr>
          <p:cNvPr id="3" name="Diagram 2"/>
          <p:cNvGraphicFramePr/>
          <p:nvPr>
            <p:extLst>
              <p:ext uri="{D42A27DB-BD31-4B8C-83A1-F6EECF244321}">
                <p14:modId xmlns:p14="http://schemas.microsoft.com/office/powerpoint/2010/main" val="1190365799"/>
              </p:ext>
            </p:extLst>
          </p:nvPr>
        </p:nvGraphicFramePr>
        <p:xfrm>
          <a:off x="1524000" y="16584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0527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Prevents CSRF in ASP.NET</a:t>
            </a:r>
            <a:endParaRPr lang="en-US" dirty="0"/>
          </a:p>
        </p:txBody>
      </p:sp>
      <p:graphicFrame>
        <p:nvGraphicFramePr>
          <p:cNvPr id="3" name="Diagram 2"/>
          <p:cNvGraphicFramePr/>
          <p:nvPr>
            <p:extLst>
              <p:ext uri="{D42A27DB-BD31-4B8C-83A1-F6EECF244321}">
                <p14:modId xmlns:p14="http://schemas.microsoft.com/office/powerpoint/2010/main" val="1234623774"/>
              </p:ext>
            </p:extLst>
          </p:nvPr>
        </p:nvGraphicFramePr>
        <p:xfrm>
          <a:off x="609600" y="1396999"/>
          <a:ext cx="7924800" cy="4466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3401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 (Cross-Site scripting defense)</a:t>
            </a:r>
            <a:endParaRPr lang="en-US" dirty="0"/>
          </a:p>
        </p:txBody>
      </p:sp>
      <p:sp>
        <p:nvSpPr>
          <p:cNvPr id="3" name="Text Placeholder 2"/>
          <p:cNvSpPr>
            <a:spLocks noGrp="1"/>
          </p:cNvSpPr>
          <p:nvPr>
            <p:ph type="body" idx="1"/>
          </p:nvPr>
        </p:nvSpPr>
        <p:spPr/>
        <p:txBody>
          <a:bodyPr/>
          <a:lstStyle/>
          <a:p>
            <a:r>
              <a:rPr lang="en-US" dirty="0" smtClean="0"/>
              <a:t>Cross-Site Scripting</a:t>
            </a:r>
            <a:endParaRPr lang="en-US" dirty="0"/>
          </a:p>
        </p:txBody>
      </p:sp>
    </p:spTree>
    <p:extLst>
      <p:ext uri="{BB962C8B-B14F-4D97-AF65-F5344CB8AC3E}">
        <p14:creationId xmlns:p14="http://schemas.microsoft.com/office/powerpoint/2010/main" val="2672343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2585323"/>
          </a:xfrm>
          <a:prstGeom prst="rect">
            <a:avLst/>
          </a:prstGeom>
        </p:spPr>
        <p:txBody>
          <a:bodyPr wrap="square">
            <a:spAutoFit/>
          </a:bodyPr>
          <a:lstStyle/>
          <a:p>
            <a:pPr fontAlgn="ctr"/>
            <a:r>
              <a:rPr lang="en-US" b="1" dirty="0" smtClean="0">
                <a:solidFill>
                  <a:schemeClr val="tx2"/>
                </a:solidFill>
                <a:latin typeface="Century" pitchFamily="18" charset="0"/>
              </a:rPr>
              <a:t>XSS</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XSS is an attack in which script is maliciously injected into a users’ browsing session, generally without the user’s knowledge.</a:t>
            </a:r>
          </a:p>
          <a:p>
            <a:pPr marL="800100" lvl="1" indent="-342900" fontAlgn="ctr">
              <a:buFont typeface="+mj-lt"/>
              <a:buAutoNum type="arabicPeriod"/>
            </a:pPr>
            <a:r>
              <a:rPr lang="en-US" dirty="0" smtClean="0">
                <a:solidFill>
                  <a:srgbClr val="C7EAFB"/>
                </a:solidFill>
                <a:latin typeface="Century" pitchFamily="18" charset="0"/>
              </a:rPr>
              <a:t>Became mainstream when incidents on Social Media sites sites were struck and users had messages posted they didn’t authorize (aka. Sammy MySpace)</a:t>
            </a:r>
          </a:p>
          <a:p>
            <a:pPr marL="800100" lvl="1" indent="-342900" fontAlgn="ctr">
              <a:buFont typeface="+mj-lt"/>
              <a:buAutoNum type="arabicPeriod"/>
            </a:pPr>
            <a:r>
              <a:rPr lang="en-US" dirty="0" smtClean="0">
                <a:solidFill>
                  <a:srgbClr val="C7EAFB"/>
                </a:solidFill>
                <a:latin typeface="Century" pitchFamily="18" charset="0"/>
              </a:rPr>
              <a:t>Exploited via several methods, all of which rely on having un-escaped or improperly escaped output </a:t>
            </a:r>
            <a:endParaRPr lang="en-US" dirty="0">
              <a:solidFill>
                <a:srgbClr val="C7EAFB"/>
              </a:solidFill>
              <a:latin typeface="Century" pitchFamily="18" charset="0"/>
            </a:endParaRPr>
          </a:p>
        </p:txBody>
      </p:sp>
    </p:spTree>
    <p:extLst>
      <p:ext uri="{BB962C8B-B14F-4D97-AF65-F5344CB8AC3E}">
        <p14:creationId xmlns:p14="http://schemas.microsoft.com/office/powerpoint/2010/main" val="268317389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 on Web Forms</a:t>
            </a:r>
            <a:endParaRPr lang="en-US" dirty="0"/>
          </a:p>
        </p:txBody>
      </p:sp>
      <p:sp>
        <p:nvSpPr>
          <p:cNvPr id="3" name="Content Placeholder 2"/>
          <p:cNvSpPr>
            <a:spLocks noGrp="1"/>
          </p:cNvSpPr>
          <p:nvPr>
            <p:ph sz="quarter" idx="13"/>
          </p:nvPr>
        </p:nvSpPr>
        <p:spPr/>
        <p:txBody>
          <a:bodyPr/>
          <a:lstStyle/>
          <a:p>
            <a:r>
              <a:rPr lang="en-US" dirty="0"/>
              <a:t>We cannot “assume” that the end user will provide valid data to the web applications, and it is simple to add standard validation logic to all of the input fields.  ASP.NET provides built in support for most input validations (data type, required, range, regular expressions), and provide support for even the most custom validations scenarios that can be thought of. Upper level browsers such as IE6, IE7 and Firefox 2, and 3 even provide immediate client side validation (within the browser).  This prevents the invalid request from even being sent to the Tier 1 Proxy web server.  This same validation also occurs within the Web Application Server before any business logic is executed.   </a:t>
            </a:r>
          </a:p>
        </p:txBody>
      </p:sp>
    </p:spTree>
    <p:extLst>
      <p:ext uri="{BB962C8B-B14F-4D97-AF65-F5344CB8AC3E}">
        <p14:creationId xmlns:p14="http://schemas.microsoft.com/office/powerpoint/2010/main" val="7748787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a:t>
            </a:r>
            <a:endParaRPr lang="en-US" dirty="0"/>
          </a:p>
        </p:txBody>
      </p:sp>
      <p:sp>
        <p:nvSpPr>
          <p:cNvPr id="3" name="Content Placeholder 2"/>
          <p:cNvSpPr>
            <a:spLocks noGrp="1"/>
          </p:cNvSpPr>
          <p:nvPr>
            <p:ph sz="quarter" idx="13"/>
          </p:nvPr>
        </p:nvSpPr>
        <p:spPr/>
        <p:txBody>
          <a:bodyPr/>
          <a:lstStyle/>
          <a:p>
            <a:r>
              <a:rPr lang="en-US" dirty="0"/>
              <a:t>Simply enabling HTML input makes sites vulnerable to cross-site scripting attacks, because a malicious user can then send input which, when downloaded from the community section of the site, can mislead other users or run harmful scripts in their browsers. It is also possible, using cross-site scripting, to steal the cookies and their user-related information. </a:t>
            </a:r>
          </a:p>
          <a:p>
            <a:r>
              <a:rPr lang="en-US" dirty="0"/>
              <a:t>Therefore the team must properly inspect and protect the sites from cross-site scripting and cookie poisoning attacks to shield end users from malicious code that could be input into the site</a:t>
            </a:r>
            <a:r>
              <a:rPr lang="en-US" dirty="0" smtClean="0"/>
              <a:t>.</a:t>
            </a:r>
            <a:endParaRPr lang="en-US" dirty="0"/>
          </a:p>
        </p:txBody>
      </p:sp>
    </p:spTree>
    <p:extLst>
      <p:ext uri="{BB962C8B-B14F-4D97-AF65-F5344CB8AC3E}">
        <p14:creationId xmlns:p14="http://schemas.microsoft.com/office/powerpoint/2010/main" val="28966856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counter measures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758423007"/>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0607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33268698"/>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85468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validation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92772286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3241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11826539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AntiXSS</a:t>
            </a:r>
            <a:r>
              <a:rPr lang="en-US" dirty="0" smtClean="0"/>
              <a:t> and HTML sanitation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5556400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5580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AntiXSS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553889798"/>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0165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AntiXSS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7794381"/>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96902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 input</a:t>
            </a:r>
            <a:endParaRPr lang="en-US" dirty="0"/>
          </a:p>
        </p:txBody>
      </p:sp>
      <p:sp>
        <p:nvSpPr>
          <p:cNvPr id="3" name="Content Placeholder 2"/>
          <p:cNvSpPr>
            <a:spLocks noGrp="1"/>
          </p:cNvSpPr>
          <p:nvPr>
            <p:ph sz="quarter" idx="13"/>
          </p:nvPr>
        </p:nvSpPr>
        <p:spPr/>
        <p:txBody>
          <a:bodyPr/>
          <a:lstStyle/>
          <a:p>
            <a:r>
              <a:rPr lang="en-US" dirty="0"/>
              <a:t>Use client-side as well as server-side validation to reduce round trips, improve user experience as well as provide constraints to the values that are input into the web forms.  In order to support and validate length, range, format and type ASP.NET and the </a:t>
            </a:r>
            <a:r>
              <a:rPr lang="en-US" dirty="0" err="1"/>
              <a:t>.Net</a:t>
            </a:r>
            <a:r>
              <a:rPr lang="en-US" dirty="0"/>
              <a:t> framework provides a set of validation controls to facilitate validating input to meet the criteria of known good input.  In addition strong data typing can be used to confirm that string value can be assigned to numeric data types (such as integers, doubles and even </a:t>
            </a:r>
            <a:r>
              <a:rPr lang="en-US" dirty="0" err="1"/>
              <a:t>DateTime</a:t>
            </a:r>
            <a:r>
              <a:rPr lang="en-US" dirty="0"/>
              <a:t> data types).</a:t>
            </a:r>
          </a:p>
          <a:p>
            <a:r>
              <a:rPr lang="en-US" dirty="0"/>
              <a:t>Built in validation controls include the following validations</a:t>
            </a:r>
          </a:p>
          <a:p>
            <a:pPr lvl="1"/>
            <a:r>
              <a:rPr lang="en-US" b="1" dirty="0" err="1"/>
              <a:t>RegularExpressionValidator</a:t>
            </a:r>
            <a:r>
              <a:rPr lang="en-US" dirty="0"/>
              <a:t> – Used to constrain input to a regular expression pattern (</a:t>
            </a:r>
            <a:r>
              <a:rPr lang="en-US" dirty="0" err="1"/>
              <a:t>ie</a:t>
            </a:r>
            <a:r>
              <a:rPr lang="en-US" dirty="0"/>
              <a:t>. Nine digit numeric field  ^/d{9}$)</a:t>
            </a:r>
          </a:p>
          <a:p>
            <a:pPr lvl="1"/>
            <a:r>
              <a:rPr lang="en-US" b="1" dirty="0" err="1"/>
              <a:t>RangeValidator</a:t>
            </a:r>
            <a:r>
              <a:rPr lang="en-US" dirty="0"/>
              <a:t> – Used to constrain ranges of numeric, currency, date and string inputs.</a:t>
            </a:r>
          </a:p>
          <a:p>
            <a:pPr lvl="1"/>
            <a:r>
              <a:rPr lang="en-US" b="1" dirty="0" err="1"/>
              <a:t>CustomValidator</a:t>
            </a:r>
            <a:r>
              <a:rPr lang="en-US" dirty="0"/>
              <a:t> – Used to provide custom implementations (</a:t>
            </a:r>
            <a:r>
              <a:rPr lang="en-US" dirty="0" err="1"/>
              <a:t>ie</a:t>
            </a:r>
            <a:r>
              <a:rPr lang="en-US" dirty="0"/>
              <a:t> Mod10 check</a:t>
            </a:r>
            <a:r>
              <a:rPr lang="en-US" dirty="0" smtClean="0"/>
              <a:t>)</a:t>
            </a:r>
            <a:endParaRPr lang="en-US" dirty="0"/>
          </a:p>
        </p:txBody>
      </p:sp>
    </p:spTree>
    <p:extLst>
      <p:ext uri="{BB962C8B-B14F-4D97-AF65-F5344CB8AC3E}">
        <p14:creationId xmlns:p14="http://schemas.microsoft.com/office/powerpoint/2010/main" val="16617126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 input</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In the following example a regular expression validator is used to constrain the name input control:</a:t>
            </a:r>
          </a:p>
          <a:p>
            <a:pPr lvl="1"/>
            <a:r>
              <a:rPr lang="en-US" dirty="0"/>
              <a:t>Alphabetic characters (lower and upper)</a:t>
            </a:r>
          </a:p>
          <a:p>
            <a:pPr lvl="1"/>
            <a:r>
              <a:rPr lang="en-US" dirty="0"/>
              <a:t>Space characters</a:t>
            </a:r>
          </a:p>
          <a:p>
            <a:pPr lvl="1"/>
            <a:r>
              <a:rPr lang="en-US" dirty="0"/>
              <a:t>Apostrophe characters</a:t>
            </a:r>
          </a:p>
          <a:p>
            <a:pPr lvl="1"/>
            <a:r>
              <a:rPr lang="en-US" dirty="0"/>
              <a:t>Field length is constrained to 40 characters </a:t>
            </a:r>
          </a:p>
          <a:p>
            <a:pPr marL="0" indent="0">
              <a:buNone/>
            </a:pPr>
            <a:r>
              <a:rPr lang="en-US" i="1" dirty="0"/>
              <a:t>&lt;form id="</a:t>
            </a:r>
            <a:r>
              <a:rPr lang="en-US" i="1" dirty="0" err="1"/>
              <a:t>WebForm</a:t>
            </a:r>
            <a:r>
              <a:rPr lang="en-US" i="1" dirty="0"/>
              <a:t>" method="post" </a:t>
            </a:r>
            <a:r>
              <a:rPr lang="en-US" i="1" dirty="0" err="1"/>
              <a:t>runat</a:t>
            </a:r>
            <a:r>
              <a:rPr lang="en-US" i="1" dirty="0"/>
              <a:t>="server"&gt;</a:t>
            </a:r>
            <a:endParaRPr lang="en-US" dirty="0"/>
          </a:p>
          <a:p>
            <a:pPr marL="0" indent="0">
              <a:buNone/>
            </a:pPr>
            <a:r>
              <a:rPr lang="en-US" i="1" dirty="0"/>
              <a:t>  &lt;</a:t>
            </a:r>
            <a:r>
              <a:rPr lang="en-US" i="1" dirty="0" err="1"/>
              <a:t>asp:TextBox</a:t>
            </a:r>
            <a:r>
              <a:rPr lang="en-US" i="1" dirty="0"/>
              <a:t> id="</a:t>
            </a:r>
            <a:r>
              <a:rPr lang="en-US" i="1" dirty="0" err="1"/>
              <a:t>txtName</a:t>
            </a:r>
            <a:r>
              <a:rPr lang="en-US" i="1" dirty="0"/>
              <a:t>" </a:t>
            </a:r>
            <a:r>
              <a:rPr lang="en-US" i="1" dirty="0" err="1"/>
              <a:t>runat</a:t>
            </a:r>
            <a:r>
              <a:rPr lang="en-US" i="1" dirty="0"/>
              <a:t>="server"&gt;&lt;/</a:t>
            </a:r>
            <a:r>
              <a:rPr lang="en-US" i="1" dirty="0" err="1"/>
              <a:t>asp:TextBox</a:t>
            </a:r>
            <a:r>
              <a:rPr lang="en-US" i="1" dirty="0"/>
              <a:t>&gt;</a:t>
            </a:r>
            <a:endParaRPr lang="en-US" dirty="0"/>
          </a:p>
          <a:p>
            <a:pPr marL="0" indent="0">
              <a:buNone/>
            </a:pPr>
            <a:r>
              <a:rPr lang="en-US" i="1" dirty="0"/>
              <a:t>  &lt;</a:t>
            </a:r>
            <a:r>
              <a:rPr lang="en-US" i="1" dirty="0" err="1"/>
              <a:t>asp:RegularExpressionValidator</a:t>
            </a:r>
            <a:r>
              <a:rPr lang="en-US" i="1" dirty="0"/>
              <a:t> id="</a:t>
            </a:r>
            <a:r>
              <a:rPr lang="en-US" i="1" dirty="0" err="1"/>
              <a:t>nameRegex</a:t>
            </a:r>
            <a:r>
              <a:rPr lang="en-US" i="1" dirty="0"/>
              <a:t>" </a:t>
            </a:r>
            <a:r>
              <a:rPr lang="en-US" i="1" dirty="0" err="1"/>
              <a:t>runat</a:t>
            </a:r>
            <a:r>
              <a:rPr lang="en-US" i="1" dirty="0"/>
              <a:t>="server" </a:t>
            </a:r>
            <a:endParaRPr lang="en-US" dirty="0"/>
          </a:p>
          <a:p>
            <a:pPr marL="0" indent="0">
              <a:buNone/>
            </a:pPr>
            <a:r>
              <a:rPr lang="en-US" i="1" dirty="0"/>
              <a:t>        </a:t>
            </a:r>
            <a:r>
              <a:rPr lang="en-US" i="1" dirty="0" err="1"/>
              <a:t>ControlToValidate</a:t>
            </a:r>
            <a:r>
              <a:rPr lang="en-US" i="1" dirty="0"/>
              <a:t>="</a:t>
            </a:r>
            <a:r>
              <a:rPr lang="en-US" i="1" dirty="0" err="1"/>
              <a:t>txtName</a:t>
            </a:r>
            <a:r>
              <a:rPr lang="en-US" i="1" dirty="0"/>
              <a:t>" </a:t>
            </a:r>
            <a:endParaRPr lang="en-US" dirty="0"/>
          </a:p>
          <a:p>
            <a:pPr marL="0" indent="0">
              <a:buNone/>
            </a:pPr>
            <a:r>
              <a:rPr lang="en-US" i="1" dirty="0"/>
              <a:t>        </a:t>
            </a:r>
            <a:r>
              <a:rPr lang="en-US" i="1" dirty="0" err="1"/>
              <a:t>ValidationExpression</a:t>
            </a:r>
            <a:r>
              <a:rPr lang="en-US" i="1" dirty="0"/>
              <a:t>="^[a-</a:t>
            </a:r>
            <a:r>
              <a:rPr lang="en-US" i="1" dirty="0" err="1"/>
              <a:t>zA</a:t>
            </a:r>
            <a:r>
              <a:rPr lang="en-US" i="1" dirty="0"/>
              <a:t>-Z'.\s]{1,40}$" </a:t>
            </a:r>
            <a:endParaRPr lang="en-US" dirty="0"/>
          </a:p>
          <a:p>
            <a:pPr marL="0" indent="0">
              <a:buNone/>
            </a:pPr>
            <a:r>
              <a:rPr lang="en-US" i="1" dirty="0"/>
              <a:t>        </a:t>
            </a:r>
            <a:r>
              <a:rPr lang="en-US" i="1" dirty="0" err="1"/>
              <a:t>ErrorMessage</a:t>
            </a:r>
            <a:r>
              <a:rPr lang="en-US" i="1" dirty="0"/>
              <a:t>="Invalid name"&gt;</a:t>
            </a:r>
            <a:endParaRPr lang="en-US" dirty="0"/>
          </a:p>
          <a:p>
            <a:pPr marL="0" indent="0">
              <a:buNone/>
            </a:pPr>
            <a:r>
              <a:rPr lang="en-US" i="1" dirty="0"/>
              <a:t>  &lt;/</a:t>
            </a:r>
            <a:r>
              <a:rPr lang="en-US" i="1" dirty="0" err="1"/>
              <a:t>asp:regularexpressionvalidator</a:t>
            </a:r>
            <a:r>
              <a:rPr lang="en-US" i="1" dirty="0"/>
              <a:t>&gt;</a:t>
            </a:r>
            <a:endParaRPr lang="en-US" dirty="0"/>
          </a:p>
          <a:p>
            <a:pPr marL="0" indent="0">
              <a:buNone/>
            </a:pPr>
            <a:r>
              <a:rPr lang="en-US" i="1" dirty="0"/>
              <a:t>&lt;/form&gt;</a:t>
            </a:r>
            <a:endParaRPr lang="en-US" dirty="0"/>
          </a:p>
          <a:p>
            <a:endParaRPr lang="en-US" dirty="0"/>
          </a:p>
        </p:txBody>
      </p:sp>
    </p:spTree>
    <p:extLst>
      <p:ext uri="{BB962C8B-B14F-4D97-AF65-F5344CB8AC3E}">
        <p14:creationId xmlns:p14="http://schemas.microsoft.com/office/powerpoint/2010/main" val="37969590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 input</a:t>
            </a:r>
            <a:endParaRPr lang="en-US" dirty="0"/>
          </a:p>
        </p:txBody>
      </p:sp>
      <p:sp>
        <p:nvSpPr>
          <p:cNvPr id="3" name="Content Placeholder 2"/>
          <p:cNvSpPr>
            <a:spLocks noGrp="1"/>
          </p:cNvSpPr>
          <p:nvPr>
            <p:ph sz="quarter" idx="13"/>
          </p:nvPr>
        </p:nvSpPr>
        <p:spPr/>
        <p:txBody>
          <a:bodyPr>
            <a:normAutofit/>
          </a:bodyPr>
          <a:lstStyle/>
          <a:p>
            <a:r>
              <a:rPr lang="en-US" dirty="0"/>
              <a:t>In the following example a range validator is used to constrain input to a numeric value between 0 and 255</a:t>
            </a:r>
          </a:p>
          <a:p>
            <a:pPr marL="0" indent="0">
              <a:buNone/>
            </a:pPr>
            <a:r>
              <a:rPr lang="en-US" dirty="0"/>
              <a:t>&lt;</a:t>
            </a:r>
            <a:r>
              <a:rPr lang="en-US" i="1" dirty="0" err="1"/>
              <a:t>asp:RangeValidator</a:t>
            </a:r>
            <a:r>
              <a:rPr lang="en-US" i="1" dirty="0"/>
              <a:t> </a:t>
            </a:r>
            <a:endParaRPr lang="en-US" dirty="0"/>
          </a:p>
          <a:p>
            <a:pPr marL="0" indent="0">
              <a:buNone/>
            </a:pPr>
            <a:r>
              <a:rPr lang="en-US" i="1" dirty="0"/>
              <a:t>       ID="RangeValidator1" </a:t>
            </a:r>
            <a:endParaRPr lang="en-US" dirty="0"/>
          </a:p>
          <a:p>
            <a:pPr marL="0" indent="0">
              <a:buNone/>
            </a:pPr>
            <a:r>
              <a:rPr lang="en-US" i="1" dirty="0"/>
              <a:t>       </a:t>
            </a:r>
            <a:r>
              <a:rPr lang="en-US" i="1" dirty="0" err="1"/>
              <a:t>Runat</a:t>
            </a:r>
            <a:r>
              <a:rPr lang="en-US" i="1" dirty="0"/>
              <a:t>="server" </a:t>
            </a:r>
            <a:endParaRPr lang="en-US" dirty="0"/>
          </a:p>
          <a:p>
            <a:pPr marL="0" indent="0">
              <a:buNone/>
            </a:pPr>
            <a:r>
              <a:rPr lang="en-US" i="1" dirty="0"/>
              <a:t>       </a:t>
            </a:r>
            <a:r>
              <a:rPr lang="en-US" i="1" dirty="0" err="1"/>
              <a:t>ErrorMessage</a:t>
            </a:r>
            <a:r>
              <a:rPr lang="en-US" i="1" dirty="0"/>
              <a:t>="Invalid range. Number must be between 0 and 255."</a:t>
            </a:r>
            <a:endParaRPr lang="en-US" dirty="0"/>
          </a:p>
          <a:p>
            <a:pPr marL="0" indent="0">
              <a:buNone/>
            </a:pPr>
            <a:r>
              <a:rPr lang="en-US" i="1" dirty="0"/>
              <a:t>       </a:t>
            </a:r>
            <a:r>
              <a:rPr lang="en-US" i="1" dirty="0" err="1"/>
              <a:t>ControlToValidate</a:t>
            </a:r>
            <a:r>
              <a:rPr lang="en-US" i="1" dirty="0"/>
              <a:t>="</a:t>
            </a:r>
            <a:r>
              <a:rPr lang="en-US" i="1" dirty="0" err="1"/>
              <a:t>rangeInput</a:t>
            </a:r>
            <a:r>
              <a:rPr lang="en-US" i="1" dirty="0"/>
              <a:t>" </a:t>
            </a:r>
            <a:endParaRPr lang="en-US" dirty="0"/>
          </a:p>
          <a:p>
            <a:pPr marL="0" indent="0">
              <a:buNone/>
            </a:pPr>
            <a:r>
              <a:rPr lang="en-US" i="1" dirty="0"/>
              <a:t>       </a:t>
            </a:r>
            <a:r>
              <a:rPr lang="en-US" i="1" dirty="0" err="1"/>
              <a:t>MaximumValue</a:t>
            </a:r>
            <a:r>
              <a:rPr lang="en-US" i="1" dirty="0"/>
              <a:t>="255" </a:t>
            </a:r>
            <a:endParaRPr lang="en-US" dirty="0"/>
          </a:p>
          <a:p>
            <a:pPr marL="0" indent="0">
              <a:buNone/>
            </a:pPr>
            <a:r>
              <a:rPr lang="en-US" i="1" dirty="0"/>
              <a:t>       </a:t>
            </a:r>
            <a:r>
              <a:rPr lang="en-US" i="1" dirty="0" err="1"/>
              <a:t>MinimumValue</a:t>
            </a:r>
            <a:r>
              <a:rPr lang="en-US" i="1" dirty="0"/>
              <a:t>="0" Type="Integer" /</a:t>
            </a:r>
            <a:r>
              <a:rPr lang="en-US" i="1" dirty="0" smtClean="0"/>
              <a:t>&gt;</a:t>
            </a:r>
            <a:endParaRPr lang="en-US" dirty="0"/>
          </a:p>
        </p:txBody>
      </p:sp>
    </p:spTree>
    <p:extLst>
      <p:ext uri="{BB962C8B-B14F-4D97-AF65-F5344CB8AC3E}">
        <p14:creationId xmlns:p14="http://schemas.microsoft.com/office/powerpoint/2010/main" val="27211192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defense</a:t>
            </a:r>
            <a:endParaRPr lang="en-US" dirty="0"/>
          </a:p>
        </p:txBody>
      </p:sp>
      <p:sp>
        <p:nvSpPr>
          <p:cNvPr id="3" name="Text Placeholder 2"/>
          <p:cNvSpPr>
            <a:spLocks noGrp="1"/>
          </p:cNvSpPr>
          <p:nvPr>
            <p:ph type="body" idx="1"/>
          </p:nvPr>
        </p:nvSpPr>
        <p:spPr/>
        <p:txBody>
          <a:bodyPr/>
          <a:lstStyle/>
          <a:p>
            <a:r>
              <a:rPr lang="en-US" dirty="0" smtClean="0"/>
              <a:t>SQL Injection</a:t>
            </a:r>
            <a:endParaRPr lang="en-US" dirty="0"/>
          </a:p>
        </p:txBody>
      </p:sp>
    </p:spTree>
    <p:extLst>
      <p:ext uri="{BB962C8B-B14F-4D97-AF65-F5344CB8AC3E}">
        <p14:creationId xmlns:p14="http://schemas.microsoft.com/office/powerpoint/2010/main" val="15335233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2862323"/>
          </a:xfrm>
          <a:prstGeom prst="rect">
            <a:avLst/>
          </a:prstGeom>
        </p:spPr>
        <p:txBody>
          <a:bodyPr wrap="square">
            <a:spAutoFit/>
          </a:bodyPr>
          <a:lstStyle/>
          <a:p>
            <a:pPr fontAlgn="ctr"/>
            <a:r>
              <a:rPr lang="en-US" b="1" dirty="0" smtClean="0">
                <a:solidFill>
                  <a:schemeClr val="tx2"/>
                </a:solidFill>
                <a:latin typeface="Century" pitchFamily="18" charset="0"/>
              </a:rPr>
              <a:t>SQL Injection</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SQL Injection is a code injection technique that exploits a security vulnerability in a website’s software.  The vulnerability occurs when a user input is either incorrectly filtered for string literal escape characters embedded in SQL statements or user input is not strongly typed and unexpectedly executed</a:t>
            </a:r>
          </a:p>
          <a:p>
            <a:pPr marL="800100" lvl="1" indent="-342900" fontAlgn="ctr">
              <a:buFont typeface="+mj-lt"/>
              <a:buAutoNum type="arabicPeriod"/>
            </a:pPr>
            <a:r>
              <a:rPr lang="en-US" dirty="0" smtClean="0">
                <a:solidFill>
                  <a:srgbClr val="C7EAFB"/>
                </a:solidFill>
                <a:latin typeface="Century" pitchFamily="18" charset="0"/>
              </a:rPr>
              <a:t>Often used to perform operations on the database not intended by the designer of the application (often to dump the database contents to the attacker)</a:t>
            </a:r>
            <a:endParaRPr lang="en-US" dirty="0">
              <a:solidFill>
                <a:srgbClr val="C7EAFB"/>
              </a:solidFill>
              <a:latin typeface="Century" pitchFamily="18" charset="0"/>
            </a:endParaRPr>
          </a:p>
        </p:txBody>
      </p:sp>
    </p:spTree>
    <p:extLst>
      <p:ext uri="{BB962C8B-B14F-4D97-AF65-F5344CB8AC3E}">
        <p14:creationId xmlns:p14="http://schemas.microsoft.com/office/powerpoint/2010/main" val="394053594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graphicFrame>
        <p:nvGraphicFramePr>
          <p:cNvPr id="3" name="Diagram 2"/>
          <p:cNvGraphicFramePr/>
          <p:nvPr>
            <p:extLst>
              <p:ext uri="{D42A27DB-BD31-4B8C-83A1-F6EECF244321}">
                <p14:modId xmlns:p14="http://schemas.microsoft.com/office/powerpoint/2010/main" val="4014326918"/>
              </p:ext>
            </p:extLst>
          </p:nvPr>
        </p:nvGraphicFramePr>
        <p:xfrm>
          <a:off x="609600" y="13970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4458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look out for</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5006048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9719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solidFill>
                  <a:schemeClr val="tx2"/>
                </a:solidFill>
              </a:rPr>
              <a:t>Shawn MCCARTHY</a:t>
            </a:r>
            <a:endParaRPr lang="en-US" dirty="0">
              <a:solidFill>
                <a:schemeClr val="tx2"/>
              </a:solidFill>
            </a:endParaRPr>
          </a:p>
        </p:txBody>
      </p:sp>
      <p:sp>
        <p:nvSpPr>
          <p:cNvPr id="3" name="Vertical Text Placeholder 2"/>
          <p:cNvSpPr>
            <a:spLocks noGrp="1"/>
          </p:cNvSpPr>
          <p:nvPr>
            <p:ph type="body" orient="vert" idx="1"/>
          </p:nvPr>
        </p:nvSpPr>
        <p:spPr/>
        <p:txBody>
          <a:bodyPr vert="horz">
            <a:normAutofit/>
          </a:bodyPr>
          <a:lstStyle/>
          <a:p>
            <a:r>
              <a:rPr lang="en-US" sz="2400" dirty="0" smtClean="0"/>
              <a:t>Experience with Microsoft </a:t>
            </a:r>
            <a:r>
              <a:rPr lang="en-US" sz="2400" dirty="0" err="1" smtClean="0"/>
              <a:t>.Net</a:t>
            </a:r>
            <a:r>
              <a:rPr lang="en-US" sz="2400" dirty="0"/>
              <a:t>,</a:t>
            </a:r>
            <a:r>
              <a:rPr lang="en-US" sz="2400" dirty="0" smtClean="0"/>
              <a:t> IBM </a:t>
            </a:r>
            <a:r>
              <a:rPr lang="en-US" sz="2400" dirty="0" err="1" smtClean="0"/>
              <a:t>WebSphere</a:t>
            </a:r>
            <a:r>
              <a:rPr lang="en-US" sz="2400" dirty="0" smtClean="0"/>
              <a:t> </a:t>
            </a:r>
            <a:r>
              <a:rPr lang="en-US" sz="2400" dirty="0" err="1" smtClean="0"/>
              <a:t>iSeries</a:t>
            </a:r>
            <a:r>
              <a:rPr lang="en-US" sz="2400" dirty="0" smtClean="0"/>
              <a:t> and Mainframe  architectures</a:t>
            </a:r>
          </a:p>
          <a:p>
            <a:pPr lvl="1"/>
            <a:r>
              <a:rPr lang="en-US" sz="2400" dirty="0" smtClean="0"/>
              <a:t>2008-2010 responsible for application </a:t>
            </a:r>
            <a:r>
              <a:rPr lang="en-US" sz="2400" dirty="0" err="1" smtClean="0"/>
              <a:t>sercurity</a:t>
            </a:r>
            <a:endParaRPr lang="en-US" sz="2400" dirty="0" smtClean="0"/>
          </a:p>
          <a:p>
            <a:pPr lvl="2"/>
            <a:r>
              <a:rPr lang="en-US" sz="2400" dirty="0" smtClean="0"/>
              <a:t>Fortify / Fortify 360</a:t>
            </a:r>
          </a:p>
          <a:p>
            <a:pPr lvl="2"/>
            <a:r>
              <a:rPr lang="en-US" sz="2400" dirty="0" smtClean="0"/>
              <a:t>Rational </a:t>
            </a:r>
            <a:r>
              <a:rPr lang="en-US" sz="2400" dirty="0" err="1" smtClean="0"/>
              <a:t>AppScan</a:t>
            </a:r>
            <a:r>
              <a:rPr lang="en-US" sz="2400" dirty="0" smtClean="0"/>
              <a:t> Dynamic / Static</a:t>
            </a:r>
          </a:p>
          <a:p>
            <a:pPr lvl="1"/>
            <a:r>
              <a:rPr lang="en-US" sz="2400" dirty="0" smtClean="0"/>
              <a:t>2010-2011 member of Federal (Treasury) National Incident Response Team (NIRT) Team</a:t>
            </a:r>
          </a:p>
          <a:p>
            <a:pPr lvl="2"/>
            <a:r>
              <a:rPr lang="en-US" sz="2400" dirty="0" smtClean="0"/>
              <a:t>Including Common Vulnerabilities and Exposures (CVE)</a:t>
            </a:r>
          </a:p>
        </p:txBody>
      </p:sp>
    </p:spTree>
    <p:extLst>
      <p:ext uri="{BB962C8B-B14F-4D97-AF65-F5344CB8AC3E}">
        <p14:creationId xmlns:p14="http://schemas.microsoft.com/office/powerpoint/2010/main" val="292300201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correct</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55611489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8649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correct</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9387230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76945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dirty="0" err="1"/>
              <a:t>var</a:t>
            </a:r>
            <a:r>
              <a:rPr lang="en-US" dirty="0"/>
              <a:t> query = "</a:t>
            </a:r>
            <a:r>
              <a:rPr lang="en-US" dirty="0" err="1" smtClean="0"/>
              <a:t>GetProductByID</a:t>
            </a:r>
            <a:r>
              <a:rPr lang="en-US" dirty="0" smtClean="0"/>
              <a:t>”;</a:t>
            </a:r>
            <a:endParaRPr lang="en-US" dirty="0"/>
          </a:p>
          <a:p>
            <a:pPr marL="0" indent="0">
              <a:buNone/>
            </a:pPr>
            <a:r>
              <a:rPr lang="en-US" dirty="0"/>
              <a:t>using (</a:t>
            </a:r>
            <a:r>
              <a:rPr lang="en-US" dirty="0" err="1"/>
              <a:t>var</a:t>
            </a:r>
            <a:r>
              <a:rPr lang="en-US" dirty="0"/>
              <a:t> conn = new </a:t>
            </a:r>
            <a:r>
              <a:rPr lang="en-US" dirty="0" err="1"/>
              <a:t>SqlConnection</a:t>
            </a:r>
            <a:r>
              <a:rPr lang="en-US" dirty="0"/>
              <a:t>(connect))</a:t>
            </a:r>
          </a:p>
          <a:p>
            <a:pPr marL="0" indent="0">
              <a:buNone/>
            </a:pPr>
            <a:r>
              <a:rPr lang="en-US" dirty="0"/>
              <a:t>{</a:t>
            </a:r>
          </a:p>
          <a:p>
            <a:pPr marL="0" indent="0">
              <a:buNone/>
            </a:pPr>
            <a:r>
              <a:rPr lang="en-US" dirty="0"/>
              <a:t>  using (</a:t>
            </a:r>
            <a:r>
              <a:rPr lang="en-US" dirty="0" err="1"/>
              <a:t>var</a:t>
            </a:r>
            <a:r>
              <a:rPr lang="en-US" dirty="0"/>
              <a:t> </a:t>
            </a:r>
            <a:r>
              <a:rPr lang="en-US" dirty="0" err="1"/>
              <a:t>cmd</a:t>
            </a:r>
            <a:r>
              <a:rPr lang="en-US" dirty="0"/>
              <a:t> = new </a:t>
            </a:r>
            <a:r>
              <a:rPr lang="en-US" dirty="0" err="1"/>
              <a:t>SqlCommand</a:t>
            </a:r>
            <a:r>
              <a:rPr lang="en-US" dirty="0"/>
              <a:t>(query, conn))</a:t>
            </a:r>
          </a:p>
          <a:p>
            <a:pPr marL="0" indent="0">
              <a:buNone/>
            </a:pPr>
            <a:r>
              <a:rPr lang="en-US" dirty="0"/>
              <a:t>  {</a:t>
            </a:r>
          </a:p>
          <a:p>
            <a:pPr marL="0" indent="0">
              <a:buNone/>
            </a:pPr>
            <a:r>
              <a:rPr lang="en-US" dirty="0"/>
              <a:t>    </a:t>
            </a:r>
            <a:r>
              <a:rPr lang="en-US" dirty="0" err="1"/>
              <a:t>cmd.CommandType</a:t>
            </a:r>
            <a:r>
              <a:rPr lang="en-US" dirty="0"/>
              <a:t> = </a:t>
            </a:r>
            <a:r>
              <a:rPr lang="en-US" dirty="0" err="1"/>
              <a:t>CommandType.StoredProcedure</a:t>
            </a:r>
            <a:r>
              <a:rPr lang="en-US" dirty="0"/>
              <a:t>;</a:t>
            </a:r>
          </a:p>
          <a:p>
            <a:pPr marL="0" indent="0">
              <a:buNone/>
            </a:pPr>
            <a:r>
              <a:rPr lang="en-US" dirty="0"/>
              <a:t>    </a:t>
            </a:r>
            <a:r>
              <a:rPr lang="en-US" dirty="0" err="1"/>
              <a:t>cmd.Parameters.Add</a:t>
            </a:r>
            <a:r>
              <a:rPr lang="en-US" dirty="0"/>
              <a:t>("@</a:t>
            </a:r>
            <a:r>
              <a:rPr lang="en-US" dirty="0" err="1"/>
              <a:t>ProductID</a:t>
            </a:r>
            <a:r>
              <a:rPr lang="en-US" dirty="0"/>
              <a:t>", </a:t>
            </a:r>
            <a:r>
              <a:rPr lang="en-US" dirty="0" err="1"/>
              <a:t>SqlDbType.Int</a:t>
            </a:r>
            <a:r>
              <a:rPr lang="en-US" dirty="0"/>
              <a:t>).Value = Convert.ToInt32(Request["</a:t>
            </a:r>
            <a:r>
              <a:rPr lang="en-US" dirty="0" err="1"/>
              <a:t>ProductID</a:t>
            </a:r>
            <a:r>
              <a:rPr lang="en-US" dirty="0"/>
              <a:t>"]);</a:t>
            </a:r>
          </a:p>
          <a:p>
            <a:pPr marL="0" indent="0">
              <a:buNone/>
            </a:pPr>
            <a:r>
              <a:rPr lang="en-US" dirty="0"/>
              <a:t>    </a:t>
            </a:r>
            <a:r>
              <a:rPr lang="en-US" dirty="0" err="1"/>
              <a:t>conn.Open</a:t>
            </a:r>
            <a:r>
              <a:rPr lang="en-US" dirty="0"/>
              <a:t>();</a:t>
            </a:r>
          </a:p>
          <a:p>
            <a:pPr marL="0" indent="0">
              <a:buNone/>
            </a:pPr>
            <a:r>
              <a:rPr lang="en-US" dirty="0"/>
              <a:t>    //Process results</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9697798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queries</a:t>
            </a:r>
            <a:endParaRPr lang="en-US" dirty="0"/>
          </a:p>
        </p:txBody>
      </p:sp>
      <p:sp>
        <p:nvSpPr>
          <p:cNvPr id="3" name="Content Placeholder 2"/>
          <p:cNvSpPr>
            <a:spLocks noGrp="1"/>
          </p:cNvSpPr>
          <p:nvPr>
            <p:ph sz="quarter" idx="13"/>
          </p:nvPr>
        </p:nvSpPr>
        <p:spPr/>
        <p:txBody>
          <a:bodyPr>
            <a:normAutofit lnSpcReduction="10000"/>
          </a:bodyPr>
          <a:lstStyle/>
          <a:p>
            <a:pPr marL="0" indent="0">
              <a:buNone/>
            </a:pPr>
            <a:r>
              <a:rPr lang="en-US" dirty="0" err="1"/>
              <a:t>var</a:t>
            </a:r>
            <a:r>
              <a:rPr lang="en-US" dirty="0"/>
              <a:t> query = "Select * From Products Where </a:t>
            </a:r>
            <a:r>
              <a:rPr lang="en-US" dirty="0" err="1"/>
              <a:t>ProductID</a:t>
            </a:r>
            <a:r>
              <a:rPr lang="en-US" dirty="0"/>
              <a:t> = @</a:t>
            </a:r>
            <a:r>
              <a:rPr lang="en-US" dirty="0" err="1"/>
              <a:t>ProductID</a:t>
            </a:r>
            <a:r>
              <a:rPr lang="en-US" dirty="0"/>
              <a:t>";</a:t>
            </a:r>
          </a:p>
          <a:p>
            <a:pPr marL="0" indent="0">
              <a:buNone/>
            </a:pPr>
            <a:r>
              <a:rPr lang="en-US" dirty="0"/>
              <a:t>  using (</a:t>
            </a:r>
            <a:r>
              <a:rPr lang="en-US" dirty="0" err="1"/>
              <a:t>var</a:t>
            </a:r>
            <a:r>
              <a:rPr lang="en-US" dirty="0"/>
              <a:t> conn = new </a:t>
            </a:r>
            <a:r>
              <a:rPr lang="en-US" dirty="0" err="1"/>
              <a:t>SqlConnection</a:t>
            </a:r>
            <a:r>
              <a:rPr lang="en-US" dirty="0"/>
              <a:t>(connect))</a:t>
            </a:r>
          </a:p>
          <a:p>
            <a:pPr marL="0" indent="0">
              <a:buNone/>
            </a:pPr>
            <a:r>
              <a:rPr lang="en-US" dirty="0"/>
              <a:t>  {</a:t>
            </a:r>
          </a:p>
          <a:p>
            <a:pPr marL="0" indent="0">
              <a:buNone/>
            </a:pPr>
            <a:r>
              <a:rPr lang="en-US" dirty="0"/>
              <a:t>    using (</a:t>
            </a:r>
            <a:r>
              <a:rPr lang="en-US" dirty="0" err="1"/>
              <a:t>var</a:t>
            </a:r>
            <a:r>
              <a:rPr lang="en-US" dirty="0"/>
              <a:t> </a:t>
            </a:r>
            <a:r>
              <a:rPr lang="en-US" dirty="0" err="1"/>
              <a:t>cmd</a:t>
            </a:r>
            <a:r>
              <a:rPr lang="en-US" dirty="0"/>
              <a:t> = new </a:t>
            </a:r>
            <a:r>
              <a:rPr lang="en-US" dirty="0" err="1"/>
              <a:t>SqlCommand</a:t>
            </a:r>
            <a:r>
              <a:rPr lang="en-US" dirty="0"/>
              <a:t>(query, conn))</a:t>
            </a:r>
          </a:p>
          <a:p>
            <a:pPr marL="0" indent="0">
              <a:buNone/>
            </a:pPr>
            <a:r>
              <a:rPr lang="en-US" dirty="0"/>
              <a:t>    {</a:t>
            </a:r>
          </a:p>
          <a:p>
            <a:pPr marL="0" indent="0">
              <a:buNone/>
            </a:pPr>
            <a:r>
              <a:rPr lang="en-US" dirty="0"/>
              <a:t>      </a:t>
            </a:r>
            <a:r>
              <a:rPr lang="en-US" dirty="0" err="1"/>
              <a:t>cmd.Parameters.Add</a:t>
            </a:r>
            <a:r>
              <a:rPr lang="en-US" dirty="0"/>
              <a:t>("@</a:t>
            </a:r>
            <a:r>
              <a:rPr lang="en-US" dirty="0" err="1"/>
              <a:t>ProductID</a:t>
            </a:r>
            <a:r>
              <a:rPr lang="en-US" dirty="0"/>
              <a:t>", </a:t>
            </a:r>
            <a:r>
              <a:rPr lang="en-US" dirty="0" err="1"/>
              <a:t>SqlDbType.Int</a:t>
            </a:r>
            <a:r>
              <a:rPr lang="en-US" dirty="0"/>
              <a:t>);</a:t>
            </a:r>
          </a:p>
          <a:p>
            <a:pPr marL="0" indent="0">
              <a:buNone/>
            </a:pPr>
            <a:r>
              <a:rPr lang="en-US" dirty="0"/>
              <a:t>      </a:t>
            </a:r>
            <a:r>
              <a:rPr lang="en-US" dirty="0" err="1"/>
              <a:t>cmd.Parameters</a:t>
            </a:r>
            <a:r>
              <a:rPr lang="en-US" dirty="0"/>
              <a:t>["@</a:t>
            </a:r>
            <a:r>
              <a:rPr lang="en-US" dirty="0" err="1"/>
              <a:t>ProductID</a:t>
            </a:r>
            <a:r>
              <a:rPr lang="en-US" dirty="0"/>
              <a:t>"].Value = Convert.ToInt32(Request["</a:t>
            </a:r>
            <a:r>
              <a:rPr lang="en-US" dirty="0" err="1"/>
              <a:t>ProductID</a:t>
            </a:r>
            <a:r>
              <a:rPr lang="en-US" dirty="0"/>
              <a:t>"]);</a:t>
            </a:r>
          </a:p>
          <a:p>
            <a:pPr marL="0" indent="0">
              <a:buNone/>
            </a:pPr>
            <a:r>
              <a:rPr lang="en-US" dirty="0"/>
              <a:t>      </a:t>
            </a:r>
            <a:r>
              <a:rPr lang="en-US" dirty="0" err="1"/>
              <a:t>conn.Open</a:t>
            </a:r>
            <a:r>
              <a:rPr lang="en-US" dirty="0"/>
              <a:t>();</a:t>
            </a:r>
          </a:p>
          <a:p>
            <a:pPr marL="0" indent="0">
              <a:buNone/>
            </a:pPr>
            <a:r>
              <a:rPr lang="en-US" dirty="0"/>
              <a:t>      //Process results</a:t>
            </a:r>
          </a:p>
          <a:p>
            <a:pPr marL="0" indent="0">
              <a:buNone/>
            </a:pPr>
            <a:r>
              <a:rPr lang="en-US" dirty="0"/>
              <a:t>    }</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237924269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TSQL</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a:t>-- This is safe</a:t>
            </a:r>
          </a:p>
          <a:p>
            <a:pPr marL="0" indent="0">
              <a:buNone/>
            </a:pPr>
            <a:r>
              <a:rPr lang="en-US" dirty="0"/>
              <a:t>DECLARE @</a:t>
            </a:r>
            <a:r>
              <a:rPr lang="en-US" dirty="0" err="1"/>
              <a:t>sSQL</a:t>
            </a:r>
            <a:r>
              <a:rPr lang="en-US" dirty="0"/>
              <a:t> </a:t>
            </a:r>
            <a:r>
              <a:rPr lang="en-US" dirty="0" err="1"/>
              <a:t>nvarchar</a:t>
            </a:r>
            <a:r>
              <a:rPr lang="en-US" dirty="0"/>
              <a:t>(500)</a:t>
            </a:r>
          </a:p>
          <a:p>
            <a:pPr marL="0" indent="0">
              <a:buNone/>
            </a:pPr>
            <a:r>
              <a:rPr lang="en-US" dirty="0"/>
              <a:t>DECLARE @</a:t>
            </a:r>
            <a:r>
              <a:rPr lang="en-US" dirty="0" err="1"/>
              <a:t>objName</a:t>
            </a:r>
            <a:r>
              <a:rPr lang="en-US" dirty="0"/>
              <a:t> </a:t>
            </a:r>
            <a:r>
              <a:rPr lang="en-US" dirty="0" err="1"/>
              <a:t>varchar</a:t>
            </a:r>
            <a:r>
              <a:rPr lang="en-US" dirty="0"/>
              <a:t>(100) -- assume this is input from client</a:t>
            </a:r>
          </a:p>
          <a:p>
            <a:pPr marL="0" indent="0">
              <a:buNone/>
            </a:pPr>
            <a:r>
              <a:rPr lang="en-US" dirty="0"/>
              <a:t> </a:t>
            </a:r>
          </a:p>
          <a:p>
            <a:pPr marL="0" indent="0">
              <a:buNone/>
            </a:pPr>
            <a:r>
              <a:rPr lang="en-US" dirty="0"/>
              <a:t>SET @</a:t>
            </a:r>
            <a:r>
              <a:rPr lang="en-US" dirty="0" err="1"/>
              <a:t>sSQL</a:t>
            </a:r>
            <a:r>
              <a:rPr lang="en-US" dirty="0"/>
              <a:t> = 'SELECT * FROM </a:t>
            </a:r>
            <a:r>
              <a:rPr lang="en-US" dirty="0" err="1"/>
              <a:t>sysobjects</a:t>
            </a:r>
            <a:r>
              <a:rPr lang="en-US" dirty="0"/>
              <a:t> where name = @</a:t>
            </a:r>
            <a:r>
              <a:rPr lang="en-US" dirty="0" err="1"/>
              <a:t>obj</a:t>
            </a:r>
            <a:r>
              <a:rPr lang="en-US" dirty="0"/>
              <a:t>'</a:t>
            </a:r>
          </a:p>
          <a:p>
            <a:pPr marL="0" indent="0">
              <a:buNone/>
            </a:pPr>
            <a:r>
              <a:rPr lang="en-US" dirty="0"/>
              <a:t>EXEC </a:t>
            </a:r>
            <a:r>
              <a:rPr lang="en-US" dirty="0" err="1"/>
              <a:t>sp_executesql</a:t>
            </a:r>
            <a:r>
              <a:rPr lang="en-US" dirty="0"/>
              <a:t> @</a:t>
            </a:r>
            <a:r>
              <a:rPr lang="en-US" dirty="0" err="1"/>
              <a:t>sSQL</a:t>
            </a:r>
            <a:r>
              <a:rPr lang="en-US" dirty="0"/>
              <a:t>, '@</a:t>
            </a:r>
            <a:r>
              <a:rPr lang="en-US" dirty="0" err="1"/>
              <a:t>obj</a:t>
            </a:r>
            <a:r>
              <a:rPr lang="en-US" dirty="0"/>
              <a:t> VARCHAR(100), @</a:t>
            </a:r>
            <a:r>
              <a:rPr lang="en-US" dirty="0" err="1"/>
              <a:t>obj</a:t>
            </a:r>
            <a:r>
              <a:rPr lang="en-US" dirty="0"/>
              <a:t> = @</a:t>
            </a:r>
            <a:r>
              <a:rPr lang="en-US" dirty="0" err="1"/>
              <a:t>objName</a:t>
            </a:r>
            <a:endParaRPr lang="en-US" dirty="0"/>
          </a:p>
        </p:txBody>
      </p:sp>
    </p:spTree>
    <p:extLst>
      <p:ext uri="{BB962C8B-B14F-4D97-AF65-F5344CB8AC3E}">
        <p14:creationId xmlns:p14="http://schemas.microsoft.com/office/powerpoint/2010/main" val="78114897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and LINQ TO SQL</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733308717"/>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958272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hawn McCarthy\AppData\Local\Microsoft\Windows\Temporary Internet Files\Content.IE5\APWKFFWD\MC900431548[1].png"/>
          <p:cNvPicPr>
            <a:picLocks noChangeAspect="1" noChangeArrowheads="1"/>
          </p:cNvPicPr>
          <p:nvPr/>
        </p:nvPicPr>
        <p:blipFill>
          <a:blip r:embed="rId2" cstate="print"/>
          <a:srcRect/>
          <a:stretch>
            <a:fillRect/>
          </a:stretch>
        </p:blipFill>
        <p:spPr bwMode="auto">
          <a:xfrm>
            <a:off x="3429000" y="2362200"/>
            <a:ext cx="2286000" cy="2286000"/>
          </a:xfrm>
          <a:prstGeom prst="rect">
            <a:avLst/>
          </a:prstGeom>
          <a:noFill/>
        </p:spPr>
      </p:pic>
      <p:sp>
        <p:nvSpPr>
          <p:cNvPr id="3" name="TextBox 2"/>
          <p:cNvSpPr txBox="1"/>
          <p:nvPr/>
        </p:nvSpPr>
        <p:spPr>
          <a:xfrm>
            <a:off x="2731411" y="4875889"/>
            <a:ext cx="3708768" cy="461665"/>
          </a:xfrm>
          <a:prstGeom prst="rect">
            <a:avLst/>
          </a:prstGeom>
          <a:noFill/>
        </p:spPr>
        <p:txBody>
          <a:bodyPr wrap="none" rtlCol="0">
            <a:spAutoFit/>
          </a:bodyPr>
          <a:lstStyle/>
          <a:p>
            <a:r>
              <a:rPr lang="en-US" sz="2400" b="1" dirty="0" err="1">
                <a:solidFill>
                  <a:schemeClr val="tx2"/>
                </a:solidFill>
              </a:rPr>
              <a:t>s</a:t>
            </a:r>
            <a:r>
              <a:rPr lang="en-US" sz="2400" b="1" dirty="0" err="1" smtClean="0">
                <a:solidFill>
                  <a:schemeClr val="tx2"/>
                </a:solidFill>
              </a:rPr>
              <a:t>hawn.mccarthy@vantiv.com</a:t>
            </a:r>
            <a:endParaRPr lang="en-US" sz="2400" b="1" dirty="0">
              <a:solidFill>
                <a:schemeClr val="tx2"/>
              </a:solidFill>
            </a:endParaRPr>
          </a:p>
        </p:txBody>
      </p:sp>
    </p:spTree>
    <p:extLst>
      <p:ext uri="{BB962C8B-B14F-4D97-AF65-F5344CB8AC3E}">
        <p14:creationId xmlns:p14="http://schemas.microsoft.com/office/powerpoint/2010/main" val="9518259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solidFill>
                  <a:schemeClr val="tx2"/>
                </a:solidFill>
              </a:rPr>
              <a:t>Ground rules</a:t>
            </a:r>
            <a:endParaRPr lang="en-US" dirty="0">
              <a:solidFill>
                <a:schemeClr val="tx2"/>
              </a:solidFill>
            </a:endParaRPr>
          </a:p>
        </p:txBody>
      </p:sp>
      <p:sp>
        <p:nvSpPr>
          <p:cNvPr id="3" name="Vertical Text Placeholder 2"/>
          <p:cNvSpPr>
            <a:spLocks noGrp="1"/>
          </p:cNvSpPr>
          <p:nvPr>
            <p:ph type="body" orient="vert" idx="1"/>
          </p:nvPr>
        </p:nvSpPr>
        <p:spPr/>
        <p:txBody>
          <a:bodyPr vert="horz">
            <a:normAutofit/>
          </a:bodyPr>
          <a:lstStyle/>
          <a:p>
            <a:r>
              <a:rPr lang="en-US" sz="2400" dirty="0" smtClean="0"/>
              <a:t>Ask Questions at any time</a:t>
            </a:r>
          </a:p>
          <a:p>
            <a:pPr lvl="1"/>
            <a:r>
              <a:rPr lang="en-US" sz="2400" dirty="0" smtClean="0"/>
              <a:t>Let’s keep it informal and keep the discussions and communication open</a:t>
            </a:r>
          </a:p>
          <a:p>
            <a:pPr lvl="1"/>
            <a:r>
              <a:rPr lang="en-US" sz="2400" dirty="0" smtClean="0"/>
              <a:t>If you want to see something, and we don’t show it, ask for a demonstrations</a:t>
            </a:r>
          </a:p>
          <a:p>
            <a:r>
              <a:rPr lang="en-US" sz="2400" dirty="0" smtClean="0"/>
              <a:t>Breaks as necessary</a:t>
            </a:r>
          </a:p>
          <a:p>
            <a:pPr lvl="1"/>
            <a:r>
              <a:rPr lang="en-US" sz="2400" dirty="0" smtClean="0"/>
              <a:t>Speak up if presenters are forgetful</a:t>
            </a:r>
          </a:p>
          <a:p>
            <a:r>
              <a:rPr lang="en-US" sz="2400" dirty="0" smtClean="0"/>
              <a:t>Quarterly Sessions</a:t>
            </a:r>
          </a:p>
          <a:p>
            <a:pPr lvl="1"/>
            <a:r>
              <a:rPr lang="en-US" sz="2400" dirty="0" smtClean="0"/>
              <a:t>Security presentations will be conducted at least quarterly</a:t>
            </a:r>
            <a:endParaRPr lang="en-US" sz="2400" dirty="0"/>
          </a:p>
        </p:txBody>
      </p:sp>
    </p:spTree>
    <p:extLst>
      <p:ext uri="{BB962C8B-B14F-4D97-AF65-F5344CB8AC3E}">
        <p14:creationId xmlns:p14="http://schemas.microsoft.com/office/powerpoint/2010/main" val="8777869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Browser Market Share 2012</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875699659"/>
              </p:ext>
            </p:extLst>
          </p:nvPr>
        </p:nvGraphicFramePr>
        <p:xfrm>
          <a:off x="609600" y="1600200"/>
          <a:ext cx="7924800" cy="3708400"/>
        </p:xfrm>
        <a:graphic>
          <a:graphicData uri="http://schemas.openxmlformats.org/drawingml/2006/table">
            <a:tbl>
              <a:tblPr firstRow="1" bandRow="1">
                <a:tableStyleId>{9DCAF9ED-07DC-4A11-8D7F-57B35C25682E}</a:tableStyleId>
              </a:tblPr>
              <a:tblGrid>
                <a:gridCol w="2641600"/>
                <a:gridCol w="2641600"/>
                <a:gridCol w="2641600"/>
              </a:tblGrid>
              <a:tr h="370840">
                <a:tc>
                  <a:txBody>
                    <a:bodyPr/>
                    <a:lstStyle/>
                    <a:p>
                      <a:r>
                        <a:rPr lang="en-US" dirty="0" smtClean="0"/>
                        <a:t>Company</a:t>
                      </a:r>
                      <a:endParaRPr lang="en-US" dirty="0"/>
                    </a:p>
                  </a:txBody>
                  <a:tcPr/>
                </a:tc>
                <a:tc>
                  <a:txBody>
                    <a:bodyPr/>
                    <a:lstStyle/>
                    <a:p>
                      <a:r>
                        <a:rPr lang="en-US" dirty="0" smtClean="0"/>
                        <a:t>Browser</a:t>
                      </a:r>
                      <a:endParaRPr lang="en-US" dirty="0"/>
                    </a:p>
                  </a:txBody>
                  <a:tcPr/>
                </a:tc>
                <a:tc>
                  <a:txBody>
                    <a:bodyPr/>
                    <a:lstStyle/>
                    <a:p>
                      <a:r>
                        <a:rPr lang="en-US" dirty="0" smtClean="0"/>
                        <a:t>Share</a:t>
                      </a:r>
                      <a:endParaRPr lang="en-US" dirty="0"/>
                    </a:p>
                  </a:txBody>
                  <a:tcPr/>
                </a:tc>
              </a:tr>
              <a:tr h="370840">
                <a:tc>
                  <a:txBody>
                    <a:bodyPr/>
                    <a:lstStyle/>
                    <a:p>
                      <a:r>
                        <a:rPr lang="en-US" dirty="0" smtClean="0"/>
                        <a:t>Microsoft</a:t>
                      </a:r>
                      <a:endParaRPr lang="en-US" dirty="0"/>
                    </a:p>
                  </a:txBody>
                  <a:tcPr/>
                </a:tc>
                <a:tc>
                  <a:txBody>
                    <a:bodyPr/>
                    <a:lstStyle/>
                    <a:p>
                      <a:r>
                        <a:rPr lang="en-US" dirty="0" smtClean="0"/>
                        <a:t>Internet Explorer 6</a:t>
                      </a:r>
                      <a:endParaRPr lang="en-US" dirty="0"/>
                    </a:p>
                  </a:txBody>
                  <a:tcPr/>
                </a:tc>
                <a:tc>
                  <a:txBody>
                    <a:bodyPr/>
                    <a:lstStyle/>
                    <a:p>
                      <a:r>
                        <a:rPr lang="en-US" dirty="0" smtClean="0"/>
                        <a:t>8%</a:t>
                      </a:r>
                      <a:endParaRPr lang="en-US" dirty="0"/>
                    </a:p>
                  </a:txBody>
                  <a:tcPr/>
                </a:tc>
              </a:tr>
              <a:tr h="370840">
                <a:tc>
                  <a:txBody>
                    <a:bodyPr/>
                    <a:lstStyle/>
                    <a:p>
                      <a:endParaRPr lang="en-US" dirty="0"/>
                    </a:p>
                  </a:txBody>
                  <a:tcPr/>
                </a:tc>
                <a:tc>
                  <a:txBody>
                    <a:bodyPr/>
                    <a:lstStyle/>
                    <a:p>
                      <a:r>
                        <a:rPr lang="en-US" dirty="0" smtClean="0"/>
                        <a:t>Internet Explorer 7</a:t>
                      </a:r>
                      <a:endParaRPr lang="en-US" dirty="0"/>
                    </a:p>
                  </a:txBody>
                  <a:tcPr/>
                </a:tc>
                <a:tc>
                  <a:txBody>
                    <a:bodyPr/>
                    <a:lstStyle/>
                    <a:p>
                      <a:r>
                        <a:rPr lang="en-US" dirty="0" smtClean="0"/>
                        <a:t>5%</a:t>
                      </a:r>
                      <a:endParaRPr lang="en-US" dirty="0"/>
                    </a:p>
                  </a:txBody>
                  <a:tcPr/>
                </a:tc>
              </a:tr>
              <a:tr h="370840">
                <a:tc>
                  <a:txBody>
                    <a:bodyPr/>
                    <a:lstStyle/>
                    <a:p>
                      <a:endParaRPr lang="en-US" dirty="0"/>
                    </a:p>
                  </a:txBody>
                  <a:tcPr/>
                </a:tc>
                <a:tc>
                  <a:txBody>
                    <a:bodyPr/>
                    <a:lstStyle/>
                    <a:p>
                      <a:r>
                        <a:rPr lang="en-US" dirty="0" smtClean="0"/>
                        <a:t>Internet Explorer 8</a:t>
                      </a:r>
                      <a:endParaRPr lang="en-US" dirty="0"/>
                    </a:p>
                  </a:txBody>
                  <a:tcPr/>
                </a:tc>
                <a:tc>
                  <a:txBody>
                    <a:bodyPr/>
                    <a:lstStyle/>
                    <a:p>
                      <a:r>
                        <a:rPr lang="en-US" dirty="0" smtClean="0"/>
                        <a:t>27%</a:t>
                      </a:r>
                      <a:endParaRPr lang="en-US" dirty="0"/>
                    </a:p>
                  </a:txBody>
                  <a:tcPr/>
                </a:tc>
              </a:tr>
              <a:tr h="370840">
                <a:tc>
                  <a:txBody>
                    <a:bodyPr/>
                    <a:lstStyle/>
                    <a:p>
                      <a:endParaRPr lang="en-US" dirty="0"/>
                    </a:p>
                  </a:txBody>
                  <a:tcPr/>
                </a:tc>
                <a:tc>
                  <a:txBody>
                    <a:bodyPr/>
                    <a:lstStyle/>
                    <a:p>
                      <a:r>
                        <a:rPr lang="en-US" dirty="0" smtClean="0"/>
                        <a:t>Internet Explorer 9</a:t>
                      </a:r>
                      <a:endParaRPr lang="en-US" dirty="0"/>
                    </a:p>
                  </a:txBody>
                  <a:tcPr/>
                </a:tc>
                <a:tc>
                  <a:txBody>
                    <a:bodyPr/>
                    <a:lstStyle/>
                    <a:p>
                      <a:r>
                        <a:rPr lang="en-US" dirty="0" smtClean="0"/>
                        <a:t>12%</a:t>
                      </a:r>
                      <a:endParaRPr lang="en-US" dirty="0"/>
                    </a:p>
                  </a:txBody>
                  <a:tcPr/>
                </a:tc>
              </a:tr>
              <a:tr h="370840">
                <a:tc>
                  <a:txBody>
                    <a:bodyPr/>
                    <a:lstStyle/>
                    <a:p>
                      <a:r>
                        <a:rPr lang="en-US" dirty="0" smtClean="0"/>
                        <a:t>Mozilla</a:t>
                      </a:r>
                      <a:endParaRPr lang="en-US" dirty="0"/>
                    </a:p>
                  </a:txBody>
                  <a:tcPr/>
                </a:tc>
                <a:tc>
                  <a:txBody>
                    <a:bodyPr/>
                    <a:lstStyle/>
                    <a:p>
                      <a:r>
                        <a:rPr lang="en-US" dirty="0" smtClean="0"/>
                        <a:t>Firefox 3</a:t>
                      </a:r>
                      <a:endParaRPr lang="en-US" dirty="0"/>
                    </a:p>
                  </a:txBody>
                  <a:tcPr/>
                </a:tc>
                <a:tc>
                  <a:txBody>
                    <a:bodyPr/>
                    <a:lstStyle/>
                    <a:p>
                      <a:r>
                        <a:rPr lang="en-US" dirty="0" smtClean="0"/>
                        <a:t>4%</a:t>
                      </a:r>
                      <a:endParaRPr lang="en-US" dirty="0"/>
                    </a:p>
                  </a:txBody>
                  <a:tcPr/>
                </a:tc>
              </a:tr>
              <a:tr h="370840">
                <a:tc>
                  <a:txBody>
                    <a:bodyPr/>
                    <a:lstStyle/>
                    <a:p>
                      <a:endParaRPr lang="en-US" dirty="0"/>
                    </a:p>
                  </a:txBody>
                  <a:tcPr/>
                </a:tc>
                <a:tc>
                  <a:txBody>
                    <a:bodyPr/>
                    <a:lstStyle/>
                    <a:p>
                      <a:r>
                        <a:rPr lang="en-US" dirty="0" smtClean="0"/>
                        <a:t>Firefox 4+</a:t>
                      </a:r>
                      <a:endParaRPr lang="en-US" dirty="0"/>
                    </a:p>
                  </a:txBody>
                  <a:tcPr/>
                </a:tc>
                <a:tc>
                  <a:txBody>
                    <a:bodyPr/>
                    <a:lstStyle/>
                    <a:p>
                      <a:r>
                        <a:rPr lang="en-US" dirty="0" smtClean="0"/>
                        <a:t>16%</a:t>
                      </a:r>
                      <a:endParaRPr lang="en-US" dirty="0"/>
                    </a:p>
                  </a:txBody>
                  <a:tcPr/>
                </a:tc>
              </a:tr>
              <a:tr h="370840">
                <a:tc>
                  <a:txBody>
                    <a:bodyPr/>
                    <a:lstStyle/>
                    <a:p>
                      <a:r>
                        <a:rPr lang="en-US" dirty="0" smtClean="0"/>
                        <a:t>Google</a:t>
                      </a:r>
                      <a:endParaRPr lang="en-US" dirty="0"/>
                    </a:p>
                  </a:txBody>
                  <a:tcPr/>
                </a:tc>
                <a:tc>
                  <a:txBody>
                    <a:bodyPr/>
                    <a:lstStyle/>
                    <a:p>
                      <a:r>
                        <a:rPr lang="en-US" dirty="0" smtClean="0"/>
                        <a:t>Chrome</a:t>
                      </a:r>
                      <a:endParaRPr lang="en-US" dirty="0"/>
                    </a:p>
                  </a:txBody>
                  <a:tcPr/>
                </a:tc>
                <a:tc>
                  <a:txBody>
                    <a:bodyPr/>
                    <a:lstStyle/>
                    <a:p>
                      <a:r>
                        <a:rPr lang="en-US" dirty="0" smtClean="0"/>
                        <a:t>18%</a:t>
                      </a:r>
                      <a:endParaRPr lang="en-US" dirty="0"/>
                    </a:p>
                  </a:txBody>
                  <a:tcPr/>
                </a:tc>
              </a:tr>
              <a:tr h="370840">
                <a:tc>
                  <a:txBody>
                    <a:bodyPr/>
                    <a:lstStyle/>
                    <a:p>
                      <a:r>
                        <a:rPr lang="en-US" dirty="0" smtClean="0"/>
                        <a:t>Apple</a:t>
                      </a:r>
                      <a:endParaRPr lang="en-US" dirty="0"/>
                    </a:p>
                  </a:txBody>
                  <a:tcPr/>
                </a:tc>
                <a:tc>
                  <a:txBody>
                    <a:bodyPr/>
                    <a:lstStyle/>
                    <a:p>
                      <a:r>
                        <a:rPr lang="en-US" dirty="0" smtClean="0"/>
                        <a:t>Safari</a:t>
                      </a:r>
                      <a:endParaRPr lang="en-US" dirty="0"/>
                    </a:p>
                  </a:txBody>
                  <a:tcPr/>
                </a:tc>
                <a:tc>
                  <a:txBody>
                    <a:bodyPr/>
                    <a:lstStyle/>
                    <a:p>
                      <a:r>
                        <a:rPr lang="en-US" dirty="0" smtClean="0"/>
                        <a:t>5%</a:t>
                      </a:r>
                      <a:endParaRPr lang="en-US" dirty="0"/>
                    </a:p>
                  </a:txBody>
                  <a:tcPr/>
                </a:tc>
              </a:tr>
              <a:tr h="370840">
                <a:tc>
                  <a:txBody>
                    <a:bodyPr/>
                    <a:lstStyle/>
                    <a:p>
                      <a:r>
                        <a:rPr lang="en-US" dirty="0" smtClean="0"/>
                        <a:t>Opera</a:t>
                      </a:r>
                      <a:endParaRPr lang="en-US" dirty="0"/>
                    </a:p>
                  </a:txBody>
                  <a:tcPr/>
                </a:tc>
                <a:tc>
                  <a:txBody>
                    <a:bodyPr/>
                    <a:lstStyle/>
                    <a:p>
                      <a:r>
                        <a:rPr lang="en-US" dirty="0" smtClean="0"/>
                        <a:t>Opera</a:t>
                      </a:r>
                      <a:endParaRPr lang="en-US" dirty="0"/>
                    </a:p>
                  </a:txBody>
                  <a:tcPr/>
                </a:tc>
                <a:tc>
                  <a:txBody>
                    <a:bodyPr/>
                    <a:lstStyle/>
                    <a:p>
                      <a:r>
                        <a:rPr lang="en-US" dirty="0" smtClean="0"/>
                        <a:t>2%</a:t>
                      </a:r>
                      <a:endParaRPr lang="en-US" dirty="0"/>
                    </a:p>
                  </a:txBody>
                  <a:tcPr/>
                </a:tc>
              </a:tr>
            </a:tbl>
          </a:graphicData>
        </a:graphic>
      </p:graphicFrame>
    </p:spTree>
    <p:extLst>
      <p:ext uri="{BB962C8B-B14F-4D97-AF65-F5344CB8AC3E}">
        <p14:creationId xmlns:p14="http://schemas.microsoft.com/office/powerpoint/2010/main" val="17065070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Url</a:t>
            </a:r>
            <a:endParaRPr lang="en-US" dirty="0"/>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3325846043"/>
              </p:ext>
            </p:extLst>
          </p:nvPr>
        </p:nvGraphicFramePr>
        <p:xfrm>
          <a:off x="248179" y="1403326"/>
          <a:ext cx="8736623" cy="2425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172586351"/>
              </p:ext>
            </p:extLst>
          </p:nvPr>
        </p:nvGraphicFramePr>
        <p:xfrm>
          <a:off x="248180" y="4011349"/>
          <a:ext cx="8736622" cy="21136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136023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Cookies</a:t>
            </a:r>
            <a:endParaRPr lang="en-US" dirty="0"/>
          </a:p>
        </p:txBody>
      </p:sp>
      <p:sp>
        <p:nvSpPr>
          <p:cNvPr id="3" name="Text Placeholder 2"/>
          <p:cNvSpPr>
            <a:spLocks noGrp="1"/>
          </p:cNvSpPr>
          <p:nvPr>
            <p:ph type="body" idx="1"/>
          </p:nvPr>
        </p:nvSpPr>
        <p:spPr/>
        <p:txBody>
          <a:bodyPr/>
          <a:lstStyle/>
          <a:p>
            <a:r>
              <a:rPr lang="en-US" dirty="0" smtClean="0"/>
              <a:t>Cookies</a:t>
            </a:r>
            <a:endParaRPr lang="en-US" dirty="0"/>
          </a:p>
        </p:txBody>
      </p:sp>
    </p:spTree>
    <p:extLst>
      <p:ext uri="{BB962C8B-B14F-4D97-AF65-F5344CB8AC3E}">
        <p14:creationId xmlns:p14="http://schemas.microsoft.com/office/powerpoint/2010/main" val="11446687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1200329"/>
          </a:xfrm>
          <a:prstGeom prst="rect">
            <a:avLst/>
          </a:prstGeom>
        </p:spPr>
        <p:txBody>
          <a:bodyPr wrap="square">
            <a:spAutoFit/>
          </a:bodyPr>
          <a:lstStyle/>
          <a:p>
            <a:pPr fontAlgn="ctr"/>
            <a:r>
              <a:rPr lang="en-US" b="1" dirty="0" smtClean="0">
                <a:solidFill>
                  <a:schemeClr val="tx2"/>
                </a:solidFill>
                <a:latin typeface="Century" pitchFamily="18" charset="0"/>
              </a:rPr>
              <a:t>Cookies</a:t>
            </a:r>
            <a:r>
              <a:rPr lang="en-US" dirty="0" smtClean="0">
                <a:solidFill>
                  <a:schemeClr val="tx2"/>
                </a:solidFill>
                <a:latin typeface="Century" pitchFamily="18" charset="0"/>
              </a:rPr>
              <a:t>- </a:t>
            </a:r>
            <a:r>
              <a:rPr lang="en-US" i="1" dirty="0" smtClean="0">
                <a:solidFill>
                  <a:schemeClr val="tx2"/>
                </a:solidFill>
                <a:latin typeface="Century" pitchFamily="18" charset="0"/>
              </a:rPr>
              <a:t>definition </a:t>
            </a:r>
          </a:p>
          <a:p>
            <a:pPr marL="800100" lvl="1" indent="-342900" fontAlgn="ctr">
              <a:buFont typeface="+mj-lt"/>
              <a:buAutoNum type="arabicPeriod"/>
            </a:pPr>
            <a:r>
              <a:rPr lang="en-US" dirty="0" smtClean="0">
                <a:solidFill>
                  <a:srgbClr val="C7EAFB"/>
                </a:solidFill>
                <a:latin typeface="Century" pitchFamily="18" charset="0"/>
              </a:rPr>
              <a:t>Used for an origin website to send state information to a user’s browser and for the browser to return the information to the origin site</a:t>
            </a:r>
            <a:endParaRPr lang="en-US" dirty="0">
              <a:solidFill>
                <a:srgbClr val="C7EAFB"/>
              </a:solidFill>
              <a:latin typeface="Century" pitchFamily="18" charset="0"/>
            </a:endParaRPr>
          </a:p>
        </p:txBody>
      </p:sp>
    </p:spTree>
    <p:extLst>
      <p:ext uri="{BB962C8B-B14F-4D97-AF65-F5344CB8AC3E}">
        <p14:creationId xmlns:p14="http://schemas.microsoft.com/office/powerpoint/2010/main" val="121045075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289</TotalTime>
  <Words>4252</Words>
  <Application>Microsoft Macintosh PowerPoint</Application>
  <PresentationFormat>On-screen Show (4:3)</PresentationFormat>
  <Paragraphs>405</Paragraphs>
  <Slides>46</Slides>
  <Notes>19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Horizon</vt:lpstr>
      <vt:lpstr>Securing modern web applications</vt:lpstr>
      <vt:lpstr>Security Audit update</vt:lpstr>
      <vt:lpstr>Introduction</vt:lpstr>
      <vt:lpstr>Shawn MCCARTHY</vt:lpstr>
      <vt:lpstr>Ground rules</vt:lpstr>
      <vt:lpstr>Desktop Browser Market Share 2012</vt:lpstr>
      <vt:lpstr>Url</vt:lpstr>
      <vt:lpstr>Protecting Cookies</vt:lpstr>
      <vt:lpstr>PowerPoint Presentation</vt:lpstr>
      <vt:lpstr>Cookies</vt:lpstr>
      <vt:lpstr>Preventing ViewState Attacks</vt:lpstr>
      <vt:lpstr>PowerPoint Presentation</vt:lpstr>
      <vt:lpstr>Preventing ViewState attacks</vt:lpstr>
      <vt:lpstr>Preventing ViewState attacks</vt:lpstr>
      <vt:lpstr>VIEWSTATE MAC (Message authentication code)</vt:lpstr>
      <vt:lpstr>Canonicalization Attacks prevention</vt:lpstr>
      <vt:lpstr>PowerPoint Presentation</vt:lpstr>
      <vt:lpstr>Global.asax Protection</vt:lpstr>
      <vt:lpstr>CSRF (Cross-Site Request Forgery defense)</vt:lpstr>
      <vt:lpstr>PowerPoint Presentation</vt:lpstr>
      <vt:lpstr>Preventing CSRF</vt:lpstr>
      <vt:lpstr>Prevents CSRF in ASP.NET</vt:lpstr>
      <vt:lpstr>XSS (Cross-Site scripting defense)</vt:lpstr>
      <vt:lpstr>PowerPoint Presentation</vt:lpstr>
      <vt:lpstr>Validating Input on Web Forms</vt:lpstr>
      <vt:lpstr>Cross-Site scripting</vt:lpstr>
      <vt:lpstr>Simple counter measures</vt:lpstr>
      <vt:lpstr>Steps</vt:lpstr>
      <vt:lpstr>Request validation</vt:lpstr>
      <vt:lpstr>AntiXSS and HTML sanitation</vt:lpstr>
      <vt:lpstr>AntiXSS</vt:lpstr>
      <vt:lpstr>AntiXSS</vt:lpstr>
      <vt:lpstr>Constrain input</vt:lpstr>
      <vt:lpstr>Constrain input</vt:lpstr>
      <vt:lpstr>Constrain input</vt:lpstr>
      <vt:lpstr>SQL Injection defense</vt:lpstr>
      <vt:lpstr>PowerPoint Presentation</vt:lpstr>
      <vt:lpstr>Simple Example</vt:lpstr>
      <vt:lpstr>What to look out for</vt:lpstr>
      <vt:lpstr>Steps to correct</vt:lpstr>
      <vt:lpstr>Steps to correct</vt:lpstr>
      <vt:lpstr>Stored Procedures</vt:lpstr>
      <vt:lpstr>Parameterized queries</vt:lpstr>
      <vt:lpstr>Parameterized TSQL</vt:lpstr>
      <vt:lpstr>Entity Framework and LINQ TO SQL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modern web applications</dc:title>
  <dc:creator>Shawn McCarthy</dc:creator>
  <cp:lastModifiedBy>Shawn McCarthy</cp:lastModifiedBy>
  <cp:revision>39</cp:revision>
  <dcterms:created xsi:type="dcterms:W3CDTF">2012-02-01T16:08:47Z</dcterms:created>
  <dcterms:modified xsi:type="dcterms:W3CDTF">2015-02-26T02:22:34Z</dcterms:modified>
</cp:coreProperties>
</file>