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p2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feature-importance-and-feature-selection-with-xgboost-in-pyth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owardsdatascience.com/decision-trees-in-machine-learning-641b9c4e805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6F26-FC11-4459-9A87-E926BBE59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Airbnb prices in Washington D.C.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86E9D-F5BE-4088-A9F6-A55ADA94E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Park</a:t>
            </a:r>
          </a:p>
          <a:p>
            <a:r>
              <a:rPr lang="en-US" dirty="0">
                <a:hlinkClick r:id="rId2"/>
              </a:rPr>
              <a:t>danielp2@umbc.edu</a:t>
            </a:r>
            <a:endParaRPr lang="en-US" dirty="0"/>
          </a:p>
          <a:p>
            <a:r>
              <a:rPr lang="en-US" dirty="0"/>
              <a:t>DATA 606</a:t>
            </a:r>
          </a:p>
        </p:txBody>
      </p:sp>
    </p:spTree>
    <p:extLst>
      <p:ext uri="{BB962C8B-B14F-4D97-AF65-F5344CB8AC3E}">
        <p14:creationId xmlns:p14="http://schemas.microsoft.com/office/powerpoint/2010/main" val="173333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5FFE-37B5-4BE3-A534-C3E14CCB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5B3D-A512-49C8-AF49-C3A3405E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 that shows how useful each feature was in the creation of the decision tree.</a:t>
            </a:r>
          </a:p>
          <a:p>
            <a:r>
              <a:rPr lang="en-US" dirty="0"/>
              <a:t>This importance is calculated explicitly for each attribute in the dataset, allowing attributes to be ranked and compared to each other.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https://machinelearningmastery.com/feature-importance-and-feature-selection-with-xgboost-in-python/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1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296B-5F8C-4039-AAB4-E3EC21D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F2132B-CDB3-4E46-947D-AD7088427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898" y="803275"/>
            <a:ext cx="5129939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0687-667B-4ED9-B034-1AEB8DF9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Delivery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0C54-E527-4121-9B05-B5E40AE5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Hedonic Regression</a:t>
            </a:r>
          </a:p>
          <a:p>
            <a:r>
              <a:rPr lang="en-US" dirty="0"/>
              <a:t>Adding more neural network algorithms (haven’t decided which ones yet). </a:t>
            </a:r>
          </a:p>
        </p:txBody>
      </p:sp>
    </p:spTree>
    <p:extLst>
      <p:ext uri="{BB962C8B-B14F-4D97-AF65-F5344CB8AC3E}">
        <p14:creationId xmlns:p14="http://schemas.microsoft.com/office/powerpoint/2010/main" val="334258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6DBF-6060-4152-8B35-68BBDE15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7E86-66DB-4234-A74C-14A4E09D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danielp2@umbc.edu</a:t>
            </a:r>
          </a:p>
        </p:txBody>
      </p:sp>
    </p:spTree>
    <p:extLst>
      <p:ext uri="{BB962C8B-B14F-4D97-AF65-F5344CB8AC3E}">
        <p14:creationId xmlns:p14="http://schemas.microsoft.com/office/powerpoint/2010/main" val="14389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29AD-C78B-4A05-8977-83BFCAAF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Accomplishments since Delivery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81DE-C159-4261-84B6-97CEAE426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Exploratory Data Analysis</a:t>
            </a:r>
          </a:p>
          <a:p>
            <a:r>
              <a:rPr lang="en-US" dirty="0"/>
              <a:t>Applied </a:t>
            </a:r>
            <a:r>
              <a:rPr lang="en-US" dirty="0" err="1"/>
              <a:t>XGBoost</a:t>
            </a:r>
            <a:r>
              <a:rPr lang="en-US" dirty="0"/>
              <a:t> successfully to the dataset</a:t>
            </a:r>
          </a:p>
          <a:p>
            <a:r>
              <a:rPr lang="en-US" dirty="0"/>
              <a:t>Found the feature importance of each feature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46193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FAAD-DFA6-4190-881B-57F7AA99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A56AA2-36E5-46B2-8F6C-0F9771742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898" y="803275"/>
            <a:ext cx="5794141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3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3722-47AA-45F5-8477-186A26D0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D6ABB-DF1C-4992-A950-80CDB6F7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FE903-34A2-4A91-97A6-10812884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683" y="1036409"/>
            <a:ext cx="5360569" cy="47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1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413F-897A-47C0-8AD5-47DAAB53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897E0-752E-43C9-B0EC-CF4E694E9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961053"/>
            <a:ext cx="6996974" cy="44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6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CA8A-7978-42D0-9AC2-E3DD2202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0F0B-4376-4837-BCB6-424DC7B8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that turns categorical variables into a form that ML algorithms can easily read.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4C813-B306-4A3E-9006-27CCEEC53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42" y="2004137"/>
            <a:ext cx="3050097" cy="42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6D7E-C40F-4810-852B-85C0D294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C9FB56-2FFE-4BCC-BA0D-393C54100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630" y="803275"/>
            <a:ext cx="3834677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3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A486-A057-4864-9A38-9BBBC2E4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B779-ED58-4A23-BA17-9897D375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eXtreme</a:t>
            </a:r>
            <a:r>
              <a:rPr lang="en-US" dirty="0"/>
              <a:t> Gradient Boosting </a:t>
            </a:r>
          </a:p>
          <a:p>
            <a:r>
              <a:rPr lang="en-US" dirty="0"/>
              <a:t>Implementation of gradient boosted decision trees meant for speed and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https://towardsdatascience.com/decision-trees-in-machine-learning-641b9c4e8052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77C88-D950-4879-BD93-60705D5FC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884" y="2560419"/>
            <a:ext cx="2224250" cy="20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174B-3CC2-4C93-A2DC-3313515B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09054B-A1F1-4D68-AF2A-802323608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174033"/>
            <a:ext cx="6281738" cy="3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6575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73</TotalTime>
  <Words>176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</vt:lpstr>
      <vt:lpstr>Rockwell</vt:lpstr>
      <vt:lpstr>Wingdings</vt:lpstr>
      <vt:lpstr>Atlas</vt:lpstr>
      <vt:lpstr>Predicting Airbnb prices in Washington D.C.</vt:lpstr>
      <vt:lpstr>Accomplishments since Delivery 2</vt:lpstr>
      <vt:lpstr>Data Exploratory Analysis</vt:lpstr>
      <vt:lpstr>Data Exploratory Analysis</vt:lpstr>
      <vt:lpstr>Data Exploratory Analysis</vt:lpstr>
      <vt:lpstr>One Hot Encoding</vt:lpstr>
      <vt:lpstr>Simplifying</vt:lpstr>
      <vt:lpstr>XGBoost</vt:lpstr>
      <vt:lpstr>XGBoost results</vt:lpstr>
      <vt:lpstr>Feature Importance</vt:lpstr>
      <vt:lpstr>Feature Importance</vt:lpstr>
      <vt:lpstr>Plans for Delivery 4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Airbnb prices in Washington D.C.</dc:title>
  <dc:creator>Daniel</dc:creator>
  <cp:lastModifiedBy>Daniel</cp:lastModifiedBy>
  <cp:revision>6</cp:revision>
  <dcterms:created xsi:type="dcterms:W3CDTF">2020-04-06T02:33:21Z</dcterms:created>
  <dcterms:modified xsi:type="dcterms:W3CDTF">2020-04-06T03:46:48Z</dcterms:modified>
</cp:coreProperties>
</file>