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p2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303C-C324-4A27-B9EF-7EAF0AB2B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Airbnb prices in Washington D.C.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FAFDB-9F81-47BC-A0B8-C614415B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Daniel Park</a:t>
            </a:r>
          </a:p>
          <a:p>
            <a:r>
              <a:rPr lang="en-US" dirty="0">
                <a:hlinkClick r:id="rId2"/>
              </a:rPr>
              <a:t>danielp2@umbc.edu</a:t>
            </a:r>
            <a:endParaRPr lang="en-US" dirty="0"/>
          </a:p>
          <a:p>
            <a:r>
              <a:rPr lang="en-US" dirty="0"/>
              <a:t>DATA 606</a:t>
            </a:r>
          </a:p>
        </p:txBody>
      </p:sp>
    </p:spTree>
    <p:extLst>
      <p:ext uri="{BB962C8B-B14F-4D97-AF65-F5344CB8AC3E}">
        <p14:creationId xmlns:p14="http://schemas.microsoft.com/office/powerpoint/2010/main" val="15822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8CC1-EFC2-4B01-AC42-32A38DE0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Airbnb?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6B53-360F-4492-B2C6-E0A7BDAB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marketplace for home and apartment rentals.</a:t>
            </a:r>
          </a:p>
          <a:p>
            <a:r>
              <a:rPr lang="en-US" dirty="0"/>
              <a:t>Typically cheaper than hotels.</a:t>
            </a:r>
          </a:p>
          <a:p>
            <a:r>
              <a:rPr lang="en-US" dirty="0"/>
              <a:t>Hosts who are willing to rent out their place chooses their own rate. </a:t>
            </a:r>
          </a:p>
          <a:p>
            <a:r>
              <a:rPr lang="en-US" dirty="0"/>
              <a:t>However, there is no easy way to determine the rate for their property. </a:t>
            </a:r>
          </a:p>
        </p:txBody>
      </p:sp>
    </p:spTree>
    <p:extLst>
      <p:ext uri="{BB962C8B-B14F-4D97-AF65-F5344CB8AC3E}">
        <p14:creationId xmlns:p14="http://schemas.microsoft.com/office/powerpoint/2010/main" val="168321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1D4-BC87-4B47-BBB3-45B2ADF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D596-9B15-4446-84C9-47755108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Using Machine Learning to predict Airbnb prices in Washington D.C. </a:t>
            </a:r>
          </a:p>
          <a:p>
            <a:r>
              <a:rPr lang="en-US" dirty="0"/>
              <a:t>Using two models: Hedonic Model Regression and Gradient Boosting. </a:t>
            </a:r>
          </a:p>
          <a:p>
            <a:r>
              <a:rPr lang="en-US" dirty="0"/>
              <a:t>Finding certain features that determines the price for a property listed in Airbnb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57367F-0D64-42F0-A033-660B417F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4C980A-5321-4E88-B6F7-572A3327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9411DD-732B-4883-8431-BF67EA06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802BDA8-DBFD-4424-9577-4CECD3966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A4651DB-CA25-45C9-BB5B-490E75E1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561519A-19C4-4FAE-B4D2-9967A0285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536EEC-CD2D-4F8D-8FCE-1B57B67C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06D071C-EBE9-493C-B2FF-C290E80E6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E43943F-3505-4459-B105-5ADD87A9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DCFA8E01-9AAA-4377-B145-D4C3BC938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0F9B300-29E8-4013-9610-4C98C20F5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80DC548-7776-4F62-9150-EE50775DC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B47EB33-C045-4382-BB34-C409FBFAB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799171D-9C80-4F36-854F-272AB4CB7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6853A3D-C5F1-4325-ABDD-D8296271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36C52C5-A8E2-4FDD-8C82-0B0A36ED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AB04D6F-5C3B-4BC8-A8D0-F0F70C33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37A064D-A403-4F71-A373-F748D44C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8954A6-C2C2-455F-8AB9-EF03ED0E7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8954187-FB8C-4673-8481-D251884C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DE674D7-0925-4935-B299-98744B41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7AF2ED-2D49-4A69-BAB2-CF989B3B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7F02011-466C-4790-B052-0CB80425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3">
            <a:extLst>
              <a:ext uri="{FF2B5EF4-FFF2-40B4-BE49-F238E27FC236}">
                <a16:creationId xmlns:a16="http://schemas.microsoft.com/office/drawing/2014/main" id="{0A1FAD6E-B62A-435F-B914-503F8B95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3DCBF1B1-B0BB-40C4-9870-227A638C1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C7D2A079-0082-43E4-9253-BA8D4337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DFDFEF-7A52-497B-AE56-46D446902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0D686-A1BE-41A0-8A21-60EE0FC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6634-700E-4AFF-86BC-CF4FA867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http://insideairbnb.com/get-the-data.html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9C714-405C-493C-8173-1BDF2940E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7" r="3" b="3"/>
          <a:stretch/>
        </p:blipFill>
        <p:spPr>
          <a:xfrm>
            <a:off x="5152959" y="1924905"/>
            <a:ext cx="6274561" cy="295745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52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7D97-F4B3-4486-9B99-337EFA0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0D4DB-DAD9-4427-A0A6-1A9EEA5DB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accommodates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the number of guests the rental can accommodate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bedrooms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bedrooms included in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bathrooms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bathrooms included in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beds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beds included in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price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nightly price for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minimum_nights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minimum number of nights a guest can stay for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maximum_nights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maximum number of nights a guest can stay for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number_of_reviews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reviews that previous guests have left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A683-92C9-4DE4-9987-7245EF93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E21-4DBD-40CF-9176-978A2D32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Models (OLS Regression and Gradient Boosting).</a:t>
            </a:r>
          </a:p>
          <a:p>
            <a:r>
              <a:rPr lang="en-US" dirty="0"/>
              <a:t>Extract features and determine the most important ones. </a:t>
            </a:r>
          </a:p>
        </p:txBody>
      </p:sp>
    </p:spTree>
    <p:extLst>
      <p:ext uri="{BB962C8B-B14F-4D97-AF65-F5344CB8AC3E}">
        <p14:creationId xmlns:p14="http://schemas.microsoft.com/office/powerpoint/2010/main" val="266508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AD3-39BB-4D5C-BCA8-F4CABE0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4640-B2D5-4500-8CA0-29EE5A6F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danielp2@umbc.edu</a:t>
            </a:r>
          </a:p>
        </p:txBody>
      </p:sp>
    </p:spTree>
    <p:extLst>
      <p:ext uri="{BB962C8B-B14F-4D97-AF65-F5344CB8AC3E}">
        <p14:creationId xmlns:p14="http://schemas.microsoft.com/office/powerpoint/2010/main" val="30642775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 Light</vt:lpstr>
      <vt:lpstr>medium-content-sans-serif-font</vt:lpstr>
      <vt:lpstr>medium-content-serif-font</vt:lpstr>
      <vt:lpstr>Menlo</vt:lpstr>
      <vt:lpstr>Rockwell</vt:lpstr>
      <vt:lpstr>Wingdings</vt:lpstr>
      <vt:lpstr>Atlas</vt:lpstr>
      <vt:lpstr>Predicting Airbnb prices in Washington D.C.</vt:lpstr>
      <vt:lpstr>What is Airbnb?</vt:lpstr>
      <vt:lpstr>Project Overview</vt:lpstr>
      <vt:lpstr>Datasets</vt:lpstr>
      <vt:lpstr>Features</vt:lpstr>
      <vt:lpstr>Machine Learning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 in Washington D.C.</dc:title>
  <dc:creator>Daniel</dc:creator>
  <cp:lastModifiedBy>Daniel</cp:lastModifiedBy>
  <cp:revision>3</cp:revision>
  <dcterms:created xsi:type="dcterms:W3CDTF">2020-02-08T23:08:43Z</dcterms:created>
  <dcterms:modified xsi:type="dcterms:W3CDTF">2020-02-08T23:32:20Z</dcterms:modified>
</cp:coreProperties>
</file>