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p2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airbnb-prices-with-machine-learning-and-deep-learning-f46d44afb8a6" TargetMode="External"/><Relationship Id="rId2" Type="http://schemas.openxmlformats.org/officeDocument/2006/relationships/hyperlink" Target="https://towardsdatascience.com/predicting-airbnb-prices-with-machine-learning-and-location-data-5c1e033d0a5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rbnb-pricing-prediction.herokuapp.com/index.html" TargetMode="External"/><Relationship Id="rId4" Type="http://schemas.openxmlformats.org/officeDocument/2006/relationships/hyperlink" Target="https://www.dataquest.io/blog/machine-learning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65DF-46A7-4E13-9706-6974C62E1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Airbnb prices in Washington D.C.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1B21-879C-46E9-B22C-F8E0D70D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Park</a:t>
            </a:r>
          </a:p>
          <a:p>
            <a:r>
              <a:rPr lang="en-US" dirty="0">
                <a:hlinkClick r:id="rId2"/>
              </a:rPr>
              <a:t>danielp2@umbc.edu</a:t>
            </a:r>
            <a:endParaRPr lang="en-US" dirty="0"/>
          </a:p>
          <a:p>
            <a:r>
              <a:rPr lang="en-US" dirty="0"/>
              <a:t>DATA 606</a:t>
            </a:r>
          </a:p>
        </p:txBody>
      </p:sp>
    </p:spTree>
    <p:extLst>
      <p:ext uri="{BB962C8B-B14F-4D97-AF65-F5344CB8AC3E}">
        <p14:creationId xmlns:p14="http://schemas.microsoft.com/office/powerpoint/2010/main" val="42718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D1C-2F1C-47C9-B21E-41E27774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D2BA-0A2F-458B-BA4A-78D7547F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features or elements that have the biggest impact on pricing for property listed in Airbnb</a:t>
            </a:r>
          </a:p>
          <a:p>
            <a:r>
              <a:rPr lang="en-US" dirty="0"/>
              <a:t>Using Machine Learning to predict Airbnb prices in 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35905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8EAE-BC52-4269-84E6-1C5F55C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5B29D-9312-4B05-958A-1C60BBA5C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332060"/>
            <a:ext cx="6281738" cy="41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DBC-AC8C-435D-9E3B-517907D9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4AC05-9EBD-4F5A-81F0-1A5025DB7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986" y="1882885"/>
            <a:ext cx="6281738" cy="2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83BA-D4FD-42D8-BBA4-C8B91D88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02F9D-AE3D-4E66-A252-1F4012DD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2079" y="803275"/>
            <a:ext cx="5453779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FA28-C2ED-4C84-A1C7-A042BEFB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A733-F438-4CC4-B606-0EBAE225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84 columns</a:t>
            </a:r>
          </a:p>
          <a:p>
            <a:r>
              <a:rPr lang="en-US" dirty="0"/>
              <a:t>Most of the columns are useless</a:t>
            </a:r>
          </a:p>
          <a:p>
            <a:r>
              <a:rPr lang="en-US" dirty="0"/>
              <a:t>A lot more data than needed to accomplish task</a:t>
            </a:r>
          </a:p>
        </p:txBody>
      </p:sp>
    </p:spTree>
    <p:extLst>
      <p:ext uri="{BB962C8B-B14F-4D97-AF65-F5344CB8AC3E}">
        <p14:creationId xmlns:p14="http://schemas.microsoft.com/office/powerpoint/2010/main" val="374677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3F00-12A7-44DF-ACFC-5D4D3281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75F19-EB7E-4D2D-895D-0C6CABB4C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006" y="1336675"/>
            <a:ext cx="47339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C7EB-E76C-4E17-88E3-0B968894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0F6E-1BB0-40C7-B3A4-9DBFE69E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Feature Importance</a:t>
            </a:r>
          </a:p>
          <a:p>
            <a:r>
              <a:rPr lang="en-US" dirty="0"/>
              <a:t>Applying models to the features to accurately predict pricing in the near future.</a:t>
            </a:r>
          </a:p>
          <a:p>
            <a:r>
              <a:rPr lang="en-US" dirty="0"/>
              <a:t>Hedonic Model Regression and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9D6C-A7FB-4F2E-930F-EA31BF75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67E8-D214-4FE1-8660-468C1ED8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https://towardsdatascience.com/predicting-airbnb-prices-with-machine-learning-and-location-data-5c1e033d0a5a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https://towardsdatascience.com/predicting-airbnb-prices-with-machine-learning-and-deep-learning-f46d44afb8a6</a:t>
            </a:r>
            <a:endParaRPr lang="en-US" dirty="0"/>
          </a:p>
          <a:p>
            <a:r>
              <a:rPr lang="en-US" dirty="0">
                <a:hlinkClick r:id="rId4"/>
              </a:rPr>
              <a:t>https://www.dataquest.io/blog/machine-learning-tutorial/</a:t>
            </a:r>
            <a:endParaRPr lang="en-US" dirty="0"/>
          </a:p>
          <a:p>
            <a:r>
              <a:rPr lang="en-US" dirty="0">
                <a:hlinkClick r:id="rId5"/>
              </a:rPr>
              <a:t>https://airbnb-pricing-prediction.herokuapp.com/index.html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17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{C51BC04E-50A5-4377-9CF6-3869DC7AB61B}tf16401371</Template>
  <TotalTime>85</TotalTime>
  <Words>138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Predicting Airbnb prices in Washington D.C.</vt:lpstr>
      <vt:lpstr>Recap</vt:lpstr>
      <vt:lpstr>Similar Projects</vt:lpstr>
      <vt:lpstr>Similar Projects</vt:lpstr>
      <vt:lpstr>Similar Projects</vt:lpstr>
      <vt:lpstr>Issues with Data</vt:lpstr>
      <vt:lpstr>Data Cleaning</vt:lpstr>
      <vt:lpstr>Future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 in Washington D.C.</dc:title>
  <dc:creator>Daniel Park</dc:creator>
  <cp:lastModifiedBy>Daniel</cp:lastModifiedBy>
  <cp:revision>7</cp:revision>
  <dcterms:created xsi:type="dcterms:W3CDTF">2020-03-02T02:27:24Z</dcterms:created>
  <dcterms:modified xsi:type="dcterms:W3CDTF">2020-03-02T03:56:43Z</dcterms:modified>
</cp:coreProperties>
</file>