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95F6F-2BFD-4F05-92A2-7266B997BC9E}" v="3" dt="2022-12-12T00:16:10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Parker" userId="2ff96f75b0c5d5a9" providerId="LiveId" clId="{99C95F6F-2BFD-4F05-92A2-7266B997BC9E}"/>
    <pc:docChg chg="undo custSel modSld">
      <pc:chgData name="Dan Parker" userId="2ff96f75b0c5d5a9" providerId="LiveId" clId="{99C95F6F-2BFD-4F05-92A2-7266B997BC9E}" dt="2022-12-12T00:16:28.963" v="1955" actId="3626"/>
      <pc:docMkLst>
        <pc:docMk/>
      </pc:docMkLst>
      <pc:sldChg chg="modSp mod">
        <pc:chgData name="Dan Parker" userId="2ff96f75b0c5d5a9" providerId="LiveId" clId="{99C95F6F-2BFD-4F05-92A2-7266B997BC9E}" dt="2022-12-12T00:14:34.235" v="1936"/>
        <pc:sldMkLst>
          <pc:docMk/>
          <pc:sldMk cId="3301927811" sldId="256"/>
        </pc:sldMkLst>
        <pc:spChg chg="mod">
          <ac:chgData name="Dan Parker" userId="2ff96f75b0c5d5a9" providerId="LiveId" clId="{99C95F6F-2BFD-4F05-92A2-7266B997BC9E}" dt="2022-12-12T00:14:34.235" v="1936"/>
          <ac:spMkLst>
            <pc:docMk/>
            <pc:sldMk cId="3301927811" sldId="256"/>
            <ac:spMk id="2" creationId="{CBA48353-AC6D-4DC9-A54A-4AB935F0E72A}"/>
          </ac:spMkLst>
        </pc:spChg>
        <pc:spChg chg="mod">
          <ac:chgData name="Dan Parker" userId="2ff96f75b0c5d5a9" providerId="LiveId" clId="{99C95F6F-2BFD-4F05-92A2-7266B997BC9E}" dt="2022-12-12T00:14:34.235" v="1936"/>
          <ac:spMkLst>
            <pc:docMk/>
            <pc:sldMk cId="3301927811" sldId="256"/>
            <ac:spMk id="3" creationId="{6EDC52AA-0552-4958-9BE7-7DF5667282E6}"/>
          </ac:spMkLst>
        </pc:spChg>
      </pc:sldChg>
      <pc:sldChg chg="modSp mod">
        <pc:chgData name="Dan Parker" userId="2ff96f75b0c5d5a9" providerId="LiveId" clId="{99C95F6F-2BFD-4F05-92A2-7266B997BC9E}" dt="2022-12-12T00:15:20.224" v="1942" actId="403"/>
        <pc:sldMkLst>
          <pc:docMk/>
          <pc:sldMk cId="3694656944" sldId="257"/>
        </pc:sldMkLst>
        <pc:spChg chg="mod">
          <ac:chgData name="Dan Parker" userId="2ff96f75b0c5d5a9" providerId="LiveId" clId="{99C95F6F-2BFD-4F05-92A2-7266B997BC9E}" dt="2022-12-12T00:14:34.235" v="1936"/>
          <ac:spMkLst>
            <pc:docMk/>
            <pc:sldMk cId="3694656944" sldId="257"/>
            <ac:spMk id="2" creationId="{989A3EAC-20E0-411F-BB5F-F2640E1D4962}"/>
          </ac:spMkLst>
        </pc:spChg>
        <pc:spChg chg="mod">
          <ac:chgData name="Dan Parker" userId="2ff96f75b0c5d5a9" providerId="LiveId" clId="{99C95F6F-2BFD-4F05-92A2-7266B997BC9E}" dt="2022-12-12T00:15:20.224" v="1942" actId="403"/>
          <ac:spMkLst>
            <pc:docMk/>
            <pc:sldMk cId="3694656944" sldId="257"/>
            <ac:spMk id="3" creationId="{11871B74-625D-4175-ACA4-B11FBB52271A}"/>
          </ac:spMkLst>
        </pc:spChg>
      </pc:sldChg>
      <pc:sldChg chg="modSp mod">
        <pc:chgData name="Dan Parker" userId="2ff96f75b0c5d5a9" providerId="LiveId" clId="{99C95F6F-2BFD-4F05-92A2-7266B997BC9E}" dt="2022-12-12T00:15:24.423" v="1943" actId="403"/>
        <pc:sldMkLst>
          <pc:docMk/>
          <pc:sldMk cId="3350879335" sldId="258"/>
        </pc:sldMkLst>
        <pc:spChg chg="mod">
          <ac:chgData name="Dan Parker" userId="2ff96f75b0c5d5a9" providerId="LiveId" clId="{99C95F6F-2BFD-4F05-92A2-7266B997BC9E}" dt="2022-12-12T00:14:34.235" v="1936"/>
          <ac:spMkLst>
            <pc:docMk/>
            <pc:sldMk cId="3350879335" sldId="258"/>
            <ac:spMk id="2" creationId="{75543305-6B23-4719-BC70-6406224FC7CC}"/>
          </ac:spMkLst>
        </pc:spChg>
        <pc:spChg chg="mod">
          <ac:chgData name="Dan Parker" userId="2ff96f75b0c5d5a9" providerId="LiveId" clId="{99C95F6F-2BFD-4F05-92A2-7266B997BC9E}" dt="2022-12-12T00:15:24.423" v="1943" actId="403"/>
          <ac:spMkLst>
            <pc:docMk/>
            <pc:sldMk cId="3350879335" sldId="258"/>
            <ac:spMk id="3" creationId="{1E832750-2CB2-4EBB-BE8D-D18EE6B7D6E8}"/>
          </ac:spMkLst>
        </pc:spChg>
      </pc:sldChg>
      <pc:sldChg chg="addSp delSp modSp mod modClrScheme chgLayout">
        <pc:chgData name="Dan Parker" userId="2ff96f75b0c5d5a9" providerId="LiveId" clId="{99C95F6F-2BFD-4F05-92A2-7266B997BC9E}" dt="2022-12-12T00:15:09.767" v="1941" actId="403"/>
        <pc:sldMkLst>
          <pc:docMk/>
          <pc:sldMk cId="1159996387" sldId="259"/>
        </pc:sldMkLst>
        <pc:spChg chg="mod ord">
          <ac:chgData name="Dan Parker" userId="2ff96f75b0c5d5a9" providerId="LiveId" clId="{99C95F6F-2BFD-4F05-92A2-7266B997BC9E}" dt="2022-12-12T00:14:34.235" v="1936"/>
          <ac:spMkLst>
            <pc:docMk/>
            <pc:sldMk cId="1159996387" sldId="259"/>
            <ac:spMk id="2" creationId="{92849BB8-D9A4-4678-BE89-90181E8DE999}"/>
          </ac:spMkLst>
        </pc:spChg>
        <pc:spChg chg="del mod ord">
          <ac:chgData name="Dan Parker" userId="2ff96f75b0c5d5a9" providerId="LiveId" clId="{99C95F6F-2BFD-4F05-92A2-7266B997BC9E}" dt="2022-12-11T23:34:37.306" v="209" actId="700"/>
          <ac:spMkLst>
            <pc:docMk/>
            <pc:sldMk cId="1159996387" sldId="259"/>
            <ac:spMk id="3" creationId="{D55E8C55-E883-4F88-9AEE-9AE4B5D56C8A}"/>
          </ac:spMkLst>
        </pc:spChg>
        <pc:spChg chg="add mod ord">
          <ac:chgData name="Dan Parker" userId="2ff96f75b0c5d5a9" providerId="LiveId" clId="{99C95F6F-2BFD-4F05-92A2-7266B997BC9E}" dt="2022-12-12T00:14:34.235" v="1936"/>
          <ac:spMkLst>
            <pc:docMk/>
            <pc:sldMk cId="1159996387" sldId="259"/>
            <ac:spMk id="4" creationId="{7EA1B4F1-8650-4BF7-9638-0A07FEAE7F32}"/>
          </ac:spMkLst>
        </pc:spChg>
        <pc:spChg chg="add mod ord">
          <ac:chgData name="Dan Parker" userId="2ff96f75b0c5d5a9" providerId="LiveId" clId="{99C95F6F-2BFD-4F05-92A2-7266B997BC9E}" dt="2022-12-12T00:15:03.338" v="1940" actId="403"/>
          <ac:spMkLst>
            <pc:docMk/>
            <pc:sldMk cId="1159996387" sldId="259"/>
            <ac:spMk id="5" creationId="{5AD25FA2-4645-44BC-B158-5E66E752452D}"/>
          </ac:spMkLst>
        </pc:spChg>
        <pc:spChg chg="add mod ord">
          <ac:chgData name="Dan Parker" userId="2ff96f75b0c5d5a9" providerId="LiveId" clId="{99C95F6F-2BFD-4F05-92A2-7266B997BC9E}" dt="2022-12-12T00:14:34.235" v="1936"/>
          <ac:spMkLst>
            <pc:docMk/>
            <pc:sldMk cId="1159996387" sldId="259"/>
            <ac:spMk id="6" creationId="{FBF8E2F5-9969-4C02-976C-D17E06B463B7}"/>
          </ac:spMkLst>
        </pc:spChg>
        <pc:spChg chg="add mod ord">
          <ac:chgData name="Dan Parker" userId="2ff96f75b0c5d5a9" providerId="LiveId" clId="{99C95F6F-2BFD-4F05-92A2-7266B997BC9E}" dt="2022-12-12T00:15:09.767" v="1941" actId="403"/>
          <ac:spMkLst>
            <pc:docMk/>
            <pc:sldMk cId="1159996387" sldId="259"/>
            <ac:spMk id="7" creationId="{ACE7407C-2E3E-4C58-82F6-C8AF4E43A57D}"/>
          </ac:spMkLst>
        </pc:spChg>
      </pc:sldChg>
      <pc:sldChg chg="modSp mod">
        <pc:chgData name="Dan Parker" userId="2ff96f75b0c5d5a9" providerId="LiveId" clId="{99C95F6F-2BFD-4F05-92A2-7266B997BC9E}" dt="2022-12-12T00:16:28.963" v="1955" actId="3626"/>
        <pc:sldMkLst>
          <pc:docMk/>
          <pc:sldMk cId="3222368074" sldId="260"/>
        </pc:sldMkLst>
        <pc:spChg chg="mod">
          <ac:chgData name="Dan Parker" userId="2ff96f75b0c5d5a9" providerId="LiveId" clId="{99C95F6F-2BFD-4F05-92A2-7266B997BC9E}" dt="2022-12-12T00:14:34.235" v="1936"/>
          <ac:spMkLst>
            <pc:docMk/>
            <pc:sldMk cId="3222368074" sldId="260"/>
            <ac:spMk id="2" creationId="{47024EAA-3FAE-4E40-B505-531F6E6A20B5}"/>
          </ac:spMkLst>
        </pc:spChg>
        <pc:spChg chg="mod">
          <ac:chgData name="Dan Parker" userId="2ff96f75b0c5d5a9" providerId="LiveId" clId="{99C95F6F-2BFD-4F05-92A2-7266B997BC9E}" dt="2022-12-12T00:16:28.963" v="1955" actId="3626"/>
          <ac:spMkLst>
            <pc:docMk/>
            <pc:sldMk cId="3222368074" sldId="260"/>
            <ac:spMk id="3" creationId="{841D922E-D9A3-4800-BDF0-A12B0DA5FEA9}"/>
          </ac:spMkLst>
        </pc:spChg>
      </pc:sldChg>
      <pc:sldChg chg="modSp mod">
        <pc:chgData name="Dan Parker" userId="2ff96f75b0c5d5a9" providerId="LiveId" clId="{99C95F6F-2BFD-4F05-92A2-7266B997BC9E}" dt="2022-12-12T00:14:53.733" v="1939" actId="403"/>
        <pc:sldMkLst>
          <pc:docMk/>
          <pc:sldMk cId="2009955228" sldId="261"/>
        </pc:sldMkLst>
        <pc:spChg chg="mod">
          <ac:chgData name="Dan Parker" userId="2ff96f75b0c5d5a9" providerId="LiveId" clId="{99C95F6F-2BFD-4F05-92A2-7266B997BC9E}" dt="2022-12-12T00:14:34.235" v="1936"/>
          <ac:spMkLst>
            <pc:docMk/>
            <pc:sldMk cId="2009955228" sldId="261"/>
            <ac:spMk id="2" creationId="{5A872721-BB41-4BB0-B327-12945BFA8448}"/>
          </ac:spMkLst>
        </pc:spChg>
        <pc:spChg chg="mod">
          <ac:chgData name="Dan Parker" userId="2ff96f75b0c5d5a9" providerId="LiveId" clId="{99C95F6F-2BFD-4F05-92A2-7266B997BC9E}" dt="2022-12-12T00:14:53.733" v="1939" actId="403"/>
          <ac:spMkLst>
            <pc:docMk/>
            <pc:sldMk cId="2009955228" sldId="261"/>
            <ac:spMk id="3" creationId="{260234C6-2941-4E29-8FD1-22E11B56B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3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486A6B-903D-4F80-B929-C1ECDE2B415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F28E1A-D25D-44E8-BF7A-ADD78AFE2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8353-AC6D-4DC9-A54A-4AB935F0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C52AA-0552-4958-9BE7-7DF566728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7-1: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3019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3EAC-20E0-411F-BB5F-F2640E1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1B74-625D-4175-ACA4-B11FBB52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 Owner</a:t>
            </a:r>
          </a:p>
          <a:p>
            <a:pPr lvl="1"/>
            <a:r>
              <a:rPr lang="en-US" sz="2000" dirty="0"/>
              <a:t>Communicate directly with customers and create user stories.</a:t>
            </a:r>
          </a:p>
          <a:p>
            <a:r>
              <a:rPr lang="en-US" sz="2400" b="1" dirty="0"/>
              <a:t>Testers</a:t>
            </a:r>
          </a:p>
          <a:p>
            <a:pPr lvl="1"/>
            <a:r>
              <a:rPr lang="en-US" sz="2000" dirty="0"/>
              <a:t>Interpret user stories into actionable test cases.</a:t>
            </a:r>
          </a:p>
          <a:p>
            <a:r>
              <a:rPr lang="en-US" sz="2400" b="1" dirty="0"/>
              <a:t>Developers</a:t>
            </a:r>
          </a:p>
          <a:p>
            <a:pPr lvl="1"/>
            <a:r>
              <a:rPr lang="en-US" sz="2000" dirty="0"/>
              <a:t>Utilize test cases to implement functions into the product.</a:t>
            </a:r>
          </a:p>
          <a:p>
            <a:r>
              <a:rPr lang="en-US" sz="2400" b="1" dirty="0"/>
              <a:t>Scrum Master</a:t>
            </a:r>
          </a:p>
          <a:p>
            <a:pPr lvl="1"/>
            <a:r>
              <a:rPr lang="en-US" sz="2000" dirty="0"/>
              <a:t>Task out the members of the team and keep the project on schedule.</a:t>
            </a:r>
          </a:p>
        </p:txBody>
      </p:sp>
    </p:spTree>
    <p:extLst>
      <p:ext uri="{BB962C8B-B14F-4D97-AF65-F5344CB8AC3E}">
        <p14:creationId xmlns:p14="http://schemas.microsoft.com/office/powerpoint/2010/main" val="369465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305-6B23-4719-BC70-6406224F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Software Development Lifecycle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2750-2CB2-4EBB-BE8D-D18EE6B7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Analyze</a:t>
            </a:r>
            <a:r>
              <a:rPr lang="en-US" sz="2400" dirty="0"/>
              <a:t> – determine requirements, set groundwork.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Define</a:t>
            </a:r>
            <a:r>
              <a:rPr lang="en-US" sz="2400" dirty="0"/>
              <a:t> – align requirements with business resources.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Design</a:t>
            </a:r>
            <a:r>
              <a:rPr lang="en-US" sz="2400" dirty="0"/>
              <a:t> – architecture, features, security,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Develop</a:t>
            </a:r>
            <a:r>
              <a:rPr lang="en-US" sz="2400" dirty="0"/>
              <a:t> – create source code from system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Test</a:t>
            </a:r>
            <a:r>
              <a:rPr lang="en-US" sz="2400" dirty="0"/>
              <a:t> – correct bugs, test product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Deploy</a:t>
            </a:r>
            <a:r>
              <a:rPr lang="en-US" sz="2400" dirty="0"/>
              <a:t>– gradually move into production and full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Maintain</a:t>
            </a:r>
            <a:r>
              <a:rPr lang="en-US" sz="2400" dirty="0"/>
              <a:t> – keep product secure, add new features.</a:t>
            </a:r>
          </a:p>
        </p:txBody>
      </p:sp>
    </p:spTree>
    <p:extLst>
      <p:ext uri="{BB962C8B-B14F-4D97-AF65-F5344CB8AC3E}">
        <p14:creationId xmlns:p14="http://schemas.microsoft.com/office/powerpoint/2010/main" val="335087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BB8-D9A4-4678-BE89-90181E8D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vs. Waterfall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1B4F1-8650-4BF7-9638-0A07FEAE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/>
              <a:t>Agile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25FA2-4645-44BC-B158-5E66E75245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Dynamic</a:t>
            </a:r>
          </a:p>
          <a:p>
            <a:r>
              <a:rPr lang="en-US" sz="2400" dirty="0"/>
              <a:t>High flexibility</a:t>
            </a:r>
          </a:p>
          <a:p>
            <a:r>
              <a:rPr lang="en-US" sz="2400" dirty="0"/>
              <a:t>Short-term deadlines</a:t>
            </a:r>
          </a:p>
          <a:p>
            <a:r>
              <a:rPr lang="en-US" sz="2400" dirty="0"/>
              <a:t>Frequent stakeholder meetings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F8E2F5-9969-4C02-976C-D17E06B4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/>
              <a:t>Waterfall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E7407C-2E3E-4C58-82F6-C8AF4E43A5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</a:t>
            </a:r>
          </a:p>
          <a:p>
            <a:r>
              <a:rPr lang="en-US" sz="2400" dirty="0"/>
              <a:t>Low flexibility</a:t>
            </a:r>
          </a:p>
          <a:p>
            <a:r>
              <a:rPr lang="en-US" sz="2400" dirty="0"/>
              <a:t>Goal-oriented progression</a:t>
            </a:r>
          </a:p>
          <a:p>
            <a:r>
              <a:rPr lang="en-US" sz="2400" dirty="0"/>
              <a:t>Strict regulations/deadlines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9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721-BB41-4BB0-B327-12945BFA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Deciding Your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34C6-2941-4E29-8FD1-22E11B56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Waterfall is better suited for projects with linear progression that must meet strict regulations. </a:t>
            </a:r>
            <a:r>
              <a:rPr lang="en-US" sz="2400" dirty="0">
                <a:solidFill>
                  <a:srgbClr val="333333"/>
                </a:solidFill>
              </a:rPr>
              <a:t>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ach phase must </a:t>
            </a:r>
            <a:r>
              <a:rPr lang="en-US" sz="2400" dirty="0">
                <a:solidFill>
                  <a:srgbClr val="333333"/>
                </a:solidFill>
              </a:rPr>
              <a:t>provide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deliverables before proceeding to the next one. A good example is a government contract with a clear and specific vision.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Agile is better used for flexible and collaborative projects when the direction is not as clear. A good example </a:t>
            </a:r>
            <a:r>
              <a:rPr lang="en-US" sz="2400" dirty="0">
                <a:solidFill>
                  <a:srgbClr val="333333"/>
                </a:solidFill>
              </a:rPr>
              <a:t>is a startup with a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self-motivated team that requires frequent check-ins with business owners and stakeholders about the progress.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EAA-3FAE-4E40-B505-531F6E6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922E-D9A3-4800-BDF0-A12B0DA5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(2022, August 10). Agile vs. waterfall: Which project management methodology is best for you? 	Forbes. Retrieved December 11, 2022, from https://www.forbes.com/advisor/business/agile-vs-	waterfall-methodology/ 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Velimirovic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(2022, November 17).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SDLC? understand the software development life cycle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phoenixNAP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Blog. Retrieved December 11, 2022, from https://phoenixnap.com/blog/software-	development-life-cycle 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68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330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The Scrum-agile Approach</vt:lpstr>
      <vt:lpstr>The Team</vt:lpstr>
      <vt:lpstr>The Software Development Lifecycle (SDLC)</vt:lpstr>
      <vt:lpstr>Agile vs. Waterfall</vt:lpstr>
      <vt:lpstr>Deciding Your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Scrum-agile Team</dc:title>
  <dc:creator>Dan Parker</dc:creator>
  <cp:lastModifiedBy>Dan Parker</cp:lastModifiedBy>
  <cp:revision>1</cp:revision>
  <dcterms:created xsi:type="dcterms:W3CDTF">2022-12-11T23:30:31Z</dcterms:created>
  <dcterms:modified xsi:type="dcterms:W3CDTF">2022-12-12T00:16:30Z</dcterms:modified>
</cp:coreProperties>
</file>