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122" d="100"/>
          <a:sy n="122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lh3.googleusercontent.com/cKK-9ZBnFQLxScR8-YDINhjEp49HAUJEz8UB5gVBqop2XP6P5tlVRYnARVd6Xdw0Yw44=h900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https://lh3.googleusercontent.com/cKK-9ZBnFQLxScR8-YDINhjEp49HAUJEz8UB5gVBqop2XP6P5tlVRYnARVd6Xdw0Yw44=h900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Project Design for Math by VR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1400" dirty="0" smtClean="0"/>
              <a:t>By</a:t>
            </a:r>
            <a:r>
              <a:rPr lang="en-US" sz="1400" smtClean="0"/>
              <a:t> Group 5:</a:t>
            </a:r>
            <a:r>
              <a:rPr lang="en" sz="1400" smtClean="0"/>
              <a:t> </a:t>
            </a:r>
            <a:r>
              <a:rPr lang="en" sz="1400"/>
              <a:t>Dhruv Patel, </a:t>
            </a:r>
            <a:r>
              <a:rPr lang="en" sz="1400" dirty="0" err="1"/>
              <a:t>Priyam</a:t>
            </a:r>
            <a:r>
              <a:rPr lang="en" sz="1400" dirty="0"/>
              <a:t> Patel, Muhammad Hassan, and Mariam </a:t>
            </a:r>
            <a:r>
              <a:rPr lang="en" sz="1400" dirty="0" err="1"/>
              <a:t>Zikaria</a:t>
            </a:r>
            <a:endParaRPr lang="en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Risk and Cost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Inaccurate metrics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Low quality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Low usability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Inaccurate cost estimation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Cost: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HTC Vive - Headset =&gt; $799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Project Documentation =&gt; $700-$3400 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Application Development =&gt; $50,000-$200,000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Graphic Designs =&gt; $50,000-$100,000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Post production maintenance and system updates =&gt; $50/mo fee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 for listening!! </a:t>
            </a:r>
          </a:p>
        </p:txBody>
      </p:sp>
      <p:pic>
        <p:nvPicPr>
          <p:cNvPr id="123" name="Shape 123" descr="mumson-vr-1483965452-gzCe-full-width-inlin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0750"/>
            <a:ext cx="679805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our project 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Learning Math using VR.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7" name="Shape 67" descr="unnam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8099"/>
            <a:ext cx="5301276" cy="28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today's Presentation 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are going to cover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Software Architecture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Software Design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Class Diagrams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Object Design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Testing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Risk and Cost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Architecture - Context Diagram 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694646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Architecture - Container Diagram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57982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Class Diagram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166" y="0"/>
            <a:ext cx="612851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Design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 Design Patterns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Chain of Responsibility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Memento - capture and restore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Observer - student activity display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Iterator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91440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174" y="1879500"/>
            <a:ext cx="4372125" cy="238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7" y="3442747"/>
            <a:ext cx="3347599" cy="12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System Design 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•Project goal and objectives: Interactive math VR application </a:t>
            </a:r>
          </a:p>
          <a:p>
            <a:pPr lvl="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•Major system interfaces: User, Teacher, Questions,</a:t>
            </a:r>
          </a:p>
          <a:p>
            <a:pPr lvl="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•System refined: by the received input from the VR  (example: graphics, difficulty level) </a:t>
            </a:r>
          </a:p>
          <a:p>
            <a:pPr lvl="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•subsystem </a:t>
            </a:r>
            <a:r>
              <a:rPr lang="en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making up each component: Operations, Score</a:t>
            </a:r>
          </a:p>
          <a:p>
            <a:pPr lvl="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•Controls for the system interfaces: Common Functions </a:t>
            </a:r>
          </a:p>
          <a:p>
            <a:pPr lvl="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>
              <a:spcBef>
                <a:spcPts val="0"/>
              </a:spcBef>
              <a:buNone/>
            </a:pPr>
            <a:endParaRPr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pic>
        <p:nvPicPr>
          <p:cNvPr id="111" name="Shape 111" descr="New POS Activity 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655" y="0"/>
            <a:ext cx="366069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205</Words>
  <Application>Microsoft Macintosh PowerPoint</Application>
  <PresentationFormat>On-screen Show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Average</vt:lpstr>
      <vt:lpstr>Oswald</vt:lpstr>
      <vt:lpstr>Arial</vt:lpstr>
      <vt:lpstr>slate</vt:lpstr>
      <vt:lpstr>Project Design for Math by VR</vt:lpstr>
      <vt:lpstr>About our project </vt:lpstr>
      <vt:lpstr>Overview of today's Presentation </vt:lpstr>
      <vt:lpstr>Software Architecture - Context Diagram </vt:lpstr>
      <vt:lpstr>Software Architecture - Container Diagram  </vt:lpstr>
      <vt:lpstr>Class Diagram</vt:lpstr>
      <vt:lpstr>Object Design </vt:lpstr>
      <vt:lpstr>System Design  </vt:lpstr>
      <vt:lpstr>Testing</vt:lpstr>
      <vt:lpstr>Risk and Cost</vt:lpstr>
      <vt:lpstr>Thank You for listening!! 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Design for Math by VR</dc:title>
  <cp:lastModifiedBy>Patel, Dhruv</cp:lastModifiedBy>
  <cp:revision>6</cp:revision>
  <dcterms:modified xsi:type="dcterms:W3CDTF">2017-04-24T05:40:27Z</dcterms:modified>
</cp:coreProperties>
</file>