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21" Type="http://schemas.openxmlformats.org/officeDocument/2006/relationships/font" Target="fonts/AmaticS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opus-gmbh.com/wp-content/uploads/2016/07/Screenshot1683-1-1024x518.jp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https://thinkmobiles.com/blog/how-much-vr-application-development-cost/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http://www.opus-gmbh.com/wp-content/uploads/2016/07/Screenshot1683-1-1024x518.jpg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http://www.trustedreviews.com/news/can-i-run-the-htc-vive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Math </a:t>
            </a:r>
            <a:r>
              <a:rPr lang="en"/>
              <a:t>Through</a:t>
            </a:r>
            <a:r>
              <a:rPr lang="en"/>
              <a:t> VR: Requirements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Dhruv Patel, Priyam Patel, </a:t>
            </a:r>
            <a:r>
              <a:rPr lang="en"/>
              <a:t>Mohammed</a:t>
            </a:r>
            <a:r>
              <a:rPr lang="en"/>
              <a:t> Hassan, Mariam Zikaria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requirements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Lecture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Testing different block movements to simulate mathematical operations (</a:t>
            </a:r>
            <a:r>
              <a:rPr lang="en"/>
              <a:t>experimentation</a:t>
            </a:r>
            <a:r>
              <a:rPr lang="en"/>
              <a:t>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Reading question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Answering question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Reviewing answer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Practice/Increasing Difficulty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00" y="512562"/>
            <a:ext cx="6370400" cy="42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</a:t>
            </a:r>
            <a:r>
              <a:rPr lang="en"/>
              <a:t> </a:t>
            </a:r>
            <a:r>
              <a:rPr lang="en"/>
              <a:t>Requirement</a:t>
            </a:r>
            <a:r>
              <a:rPr lang="en"/>
              <a:t>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teacher can only be able to access students </a:t>
            </a:r>
            <a:r>
              <a:rPr lang="en"/>
              <a:t>information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Student will have username and password to access progress report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Budget</a:t>
            </a:r>
            <a:r>
              <a:rPr lang="en"/>
              <a:t> </a:t>
            </a:r>
            <a:r>
              <a:rPr lang="en"/>
              <a:t>Requirement</a:t>
            </a:r>
            <a:r>
              <a:rPr lang="en"/>
              <a:t>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HTC Vive - Headset =&gt; $799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Documentation =&gt; $700-$3400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Application Development =&gt; $50,000-$200,000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Graphic Designs =&gt; $50,000-$100,000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 production </a:t>
            </a:r>
            <a:r>
              <a:rPr lang="en"/>
              <a:t>maintenance</a:t>
            </a:r>
            <a:r>
              <a:rPr lang="en"/>
              <a:t> and system updates =&gt; $50/mo fee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  <a:r>
              <a:rPr lang="en"/>
              <a:t>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42450" y="2012500"/>
            <a:ext cx="2428800" cy="27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Consult with the client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Get technical </a:t>
            </a:r>
            <a:r>
              <a:rPr lang="en" sz="1400"/>
              <a:t>requirements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Come up with a technical plan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Come up with an estimated budget</a:t>
            </a:r>
          </a:p>
        </p:txBody>
      </p:sp>
      <p:sp>
        <p:nvSpPr>
          <p:cNvPr id="143" name="Shape 143"/>
          <p:cNvSpPr/>
          <p:nvPr/>
        </p:nvSpPr>
        <p:spPr>
          <a:xfrm>
            <a:off x="542450" y="1152675"/>
            <a:ext cx="2428800" cy="8010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M0 - M3 </a:t>
            </a:r>
            <a:r>
              <a:rPr lang="en"/>
              <a:t>Requirement </a:t>
            </a:r>
            <a:r>
              <a:rPr lang="en"/>
              <a:t>Stage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300500" y="2012500"/>
            <a:ext cx="2428800" cy="27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Plan implementation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Execute implementation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Test features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Consult client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Finalize the cost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45" name="Shape 145"/>
          <p:cNvSpPr/>
          <p:nvPr/>
        </p:nvSpPr>
        <p:spPr>
          <a:xfrm>
            <a:off x="3300500" y="1152675"/>
            <a:ext cx="2428800" cy="8010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M3 - M6 Implementation 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271650" y="2012500"/>
            <a:ext cx="2428800" cy="27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Release</a:t>
            </a:r>
            <a:r>
              <a:rPr lang="en" sz="1400"/>
              <a:t> of the working </a:t>
            </a:r>
            <a:r>
              <a:rPr lang="en" sz="1400"/>
              <a:t>product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Launch the final version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400"/>
              <a:t>Perform maintenance and updates</a:t>
            </a:r>
            <a:r>
              <a:rPr lang="en"/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6271650" y="1152675"/>
            <a:ext cx="2428800" cy="8010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M6 - M9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Release</a:t>
            </a:r>
            <a:r>
              <a:rPr lang="en"/>
              <a:t> and Update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Our Project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79275"/>
            <a:ext cx="8520600" cy="125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Grade school student learning math using VR.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Target audience: grade school, middle schools, and potentially high schools.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mumson-vr-1483965452-gzCe-full-width-inline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1100"/>
            <a:ext cx="3843776" cy="25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</a:t>
            </a:r>
            <a:r>
              <a:rPr lang="en"/>
              <a:t> </a:t>
            </a:r>
            <a:r>
              <a:rPr lang="en"/>
              <a:t>Requirement</a:t>
            </a:r>
            <a:r>
              <a:rPr lang="en"/>
              <a:t>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38375"/>
            <a:ext cx="8520600" cy="10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HTC Vive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Multiple computers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High graphic cards  </a:t>
            </a:r>
          </a:p>
        </p:txBody>
      </p:sp>
      <p:pic>
        <p:nvPicPr>
          <p:cNvPr descr="CyberpowerPC6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925" y="2395575"/>
            <a:ext cx="3082875" cy="253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C-Vive_Black.jp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50000"/>
            <a:ext cx="3964329" cy="247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/>
              <a:t>Requirement</a:t>
            </a:r>
            <a:r>
              <a:rPr lang="en"/>
              <a:t>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8675"/>
            <a:ext cx="8520600" cy="13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Viveport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Browse and download VR experiences for Vive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 Steam VR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Need to register as a Steamworks developer </a:t>
            </a:r>
          </a:p>
        </p:txBody>
      </p:sp>
      <p:pic>
        <p:nvPicPr>
          <p:cNvPr descr="viveport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02100"/>
            <a:ext cx="3640375" cy="2280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656-steamworks.jp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175" y="2702100"/>
            <a:ext cx="3944850" cy="22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Requirements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GPU	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/>
              <a:t>Nvidia GeForce GTX 970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/>
              <a:t>AMD Radeon R9 290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CPU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/>
              <a:t>Intel i5-4590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/>
              <a:t>AMD FX 8350 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RAM </a:t>
            </a:r>
          </a:p>
          <a:p>
            <a:pPr indent="-228600" lvl="0" marL="914400">
              <a:spcBef>
                <a:spcPts val="0"/>
              </a:spcBef>
              <a:buChar char="-"/>
            </a:pPr>
            <a:r>
              <a:rPr lang="en"/>
              <a:t>4 GB or more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OPERATING SYSTEM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Windows 7 SP1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Windows 8.1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  <a:r>
              <a:rPr lang="en"/>
              <a:t>Requirement</a:t>
            </a:r>
            <a:r>
              <a:rPr lang="en"/>
              <a:t>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50" y="1317899"/>
            <a:ext cx="8050302" cy="30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</a:t>
            </a:r>
            <a:r>
              <a:rPr lang="en"/>
              <a:t>Requirements</a:t>
            </a:r>
            <a:r>
              <a:rPr lang="en"/>
              <a:t>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Tutorial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How to use HTC Vive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How to run the program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Gestures and sensors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Moving blocks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Answering questions/Reviewing answers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Movement and verification 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Sensor calibration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Room-Scale </a:t>
            </a:r>
            <a:r>
              <a:rPr lang="en"/>
              <a:t>requirements</a:t>
            </a:r>
            <a:r>
              <a:rPr lang="en"/>
              <a:t>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046625" y="1227600"/>
            <a:ext cx="34386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Set up for Room-Scale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Look and Feel Requirements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Need to have enough room space for the user to interact freely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 alter between standing and seated VR experience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600_444566101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7600"/>
            <a:ext cx="4526625" cy="37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will this program be suitable for children?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Look and Feel Requirements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Color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Shapes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Large text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Simplicity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75" y="1837050"/>
            <a:ext cx="3775024" cy="21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